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pperplate Gothic 32 AB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108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1543" y="201851"/>
            <a:ext cx="16447757" cy="9868654"/>
          </a:xfrm>
          <a:custGeom>
            <a:avLst/>
            <a:gdLst/>
            <a:ahLst/>
            <a:cxnLst/>
            <a:rect l="l" t="t" r="r" b="b"/>
            <a:pathLst>
              <a:path w="16447757" h="9868654">
                <a:moveTo>
                  <a:pt x="0" y="0"/>
                </a:moveTo>
                <a:lnTo>
                  <a:pt x="16447757" y="0"/>
                </a:lnTo>
                <a:lnTo>
                  <a:pt x="16447757" y="9868654"/>
                </a:lnTo>
                <a:lnTo>
                  <a:pt x="0" y="98686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98961" y="-42028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08739" y="2080247"/>
            <a:ext cx="8444750" cy="4261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5"/>
              </a:lnSpc>
            </a:pPr>
            <a:r>
              <a:rPr lang="en-US" sz="7700">
                <a:solidFill>
                  <a:srgbClr val="004AAD"/>
                </a:solidFill>
                <a:latin typeface="Copperplate Gothic 32 AB"/>
              </a:rPr>
              <a:t>TAKE A PICTURE OF INTERESTING SLIDES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4772" y="179034"/>
            <a:ext cx="9928931" cy="9928931"/>
          </a:xfrm>
          <a:custGeom>
            <a:avLst/>
            <a:gdLst/>
            <a:ahLst/>
            <a:cxnLst/>
            <a:rect l="l" t="t" r="r" b="b"/>
            <a:pathLst>
              <a:path w="9928931" h="9928931">
                <a:moveTo>
                  <a:pt x="0" y="0"/>
                </a:moveTo>
                <a:lnTo>
                  <a:pt x="9928931" y="0"/>
                </a:lnTo>
                <a:lnTo>
                  <a:pt x="9928931" y="9928932"/>
                </a:lnTo>
                <a:lnTo>
                  <a:pt x="0" y="9928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39238" y="4817461"/>
            <a:ext cx="9525" cy="566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8762" y="321187"/>
            <a:ext cx="8866313" cy="9800996"/>
            <a:chOff x="0" y="0"/>
            <a:chExt cx="2335161" cy="2581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5161" cy="2581332"/>
            </a:xfrm>
            <a:custGeom>
              <a:avLst/>
              <a:gdLst/>
              <a:ahLst/>
              <a:cxnLst/>
              <a:rect l="l" t="t" r="r" b="b"/>
              <a:pathLst>
                <a:path w="2335161" h="2581332">
                  <a:moveTo>
                    <a:pt x="44532" y="0"/>
                  </a:moveTo>
                  <a:lnTo>
                    <a:pt x="2290628" y="0"/>
                  </a:lnTo>
                  <a:cubicBezTo>
                    <a:pt x="2315223" y="0"/>
                    <a:pt x="2335161" y="19938"/>
                    <a:pt x="2335161" y="44532"/>
                  </a:cubicBezTo>
                  <a:lnTo>
                    <a:pt x="2335161" y="2536800"/>
                  </a:lnTo>
                  <a:cubicBezTo>
                    <a:pt x="2335161" y="2548611"/>
                    <a:pt x="2330469" y="2559938"/>
                    <a:pt x="2322117" y="2568289"/>
                  </a:cubicBezTo>
                  <a:cubicBezTo>
                    <a:pt x="2313766" y="2576641"/>
                    <a:pt x="2302439" y="2581332"/>
                    <a:pt x="2290628" y="2581332"/>
                  </a:cubicBezTo>
                  <a:lnTo>
                    <a:pt x="44532" y="2581332"/>
                  </a:lnTo>
                  <a:cubicBezTo>
                    <a:pt x="32722" y="2581332"/>
                    <a:pt x="21395" y="2576641"/>
                    <a:pt x="13043" y="2568289"/>
                  </a:cubicBezTo>
                  <a:cubicBezTo>
                    <a:pt x="4692" y="2559938"/>
                    <a:pt x="0" y="2548611"/>
                    <a:pt x="0" y="2536800"/>
                  </a:cubicBezTo>
                  <a:lnTo>
                    <a:pt x="0" y="44532"/>
                  </a:lnTo>
                  <a:cubicBezTo>
                    <a:pt x="0" y="32722"/>
                    <a:pt x="4692" y="21395"/>
                    <a:pt x="13043" y="13043"/>
                  </a:cubicBezTo>
                  <a:cubicBezTo>
                    <a:pt x="21395" y="4692"/>
                    <a:pt x="32722" y="0"/>
                    <a:pt x="44532" y="0"/>
                  </a:cubicBezTo>
                  <a:close/>
                </a:path>
              </a:pathLst>
            </a:custGeom>
            <a:solidFill>
              <a:srgbClr val="004AA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35161" cy="2619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1878" y="321187"/>
            <a:ext cx="7752377" cy="9630282"/>
          </a:xfrm>
          <a:custGeom>
            <a:avLst/>
            <a:gdLst/>
            <a:ahLst/>
            <a:cxnLst/>
            <a:rect l="l" t="t" r="r" b="b"/>
            <a:pathLst>
              <a:path w="7752377" h="9630282">
                <a:moveTo>
                  <a:pt x="0" y="0"/>
                </a:moveTo>
                <a:lnTo>
                  <a:pt x="7752378" y="0"/>
                </a:lnTo>
                <a:lnTo>
                  <a:pt x="7752378" y="9630282"/>
                </a:lnTo>
                <a:lnTo>
                  <a:pt x="0" y="9630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39238" y="4817461"/>
            <a:ext cx="9525" cy="566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9139238" y="358811"/>
            <a:ext cx="8875838" cy="926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9"/>
              </a:lnSpc>
            </a:pPr>
            <a:r>
              <a:rPr lang="en-US" sz="8099">
                <a:solidFill>
                  <a:srgbClr val="FFFFFF"/>
                </a:solidFill>
                <a:latin typeface="Tw Cen MT Std 2"/>
              </a:rPr>
              <a:t>HONDURAS</a:t>
            </a:r>
          </a:p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Tw Cen MT Std 2"/>
              </a:rPr>
              <a:t>Zoom Informational Meeting</a:t>
            </a:r>
          </a:p>
          <a:p>
            <a:pPr algn="ctr">
              <a:lnSpc>
                <a:spcPts val="7622"/>
              </a:lnSpc>
            </a:pPr>
            <a:r>
              <a:rPr lang="en-US" sz="6299">
                <a:solidFill>
                  <a:srgbClr val="FFFFFF"/>
                </a:solidFill>
                <a:latin typeface="Tw Cen MT Std 2"/>
              </a:rPr>
              <a:t>7PM Nov. 9th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Tw Cen MT Std 2"/>
              </a:rPr>
              <a:t> 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FFFFFF"/>
                </a:solidFill>
                <a:latin typeface="Tw Cen MT Std 2"/>
              </a:rPr>
              <a:t>Contact Leigh Woodruff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FFFFFF"/>
                </a:solidFill>
                <a:latin typeface="Tw Cen MT Std 2"/>
              </a:rPr>
              <a:t>leighwoodruff83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FFFFFF"/>
                </a:solidFill>
                <a:latin typeface="Tw Cen MT Std 2"/>
              </a:rPr>
              <a:t>@gmail.com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FFFFFF"/>
                </a:solidFill>
                <a:latin typeface="Tw Cen MT Std 2"/>
              </a:rPr>
              <a:t>(479) 601-1437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Copperplate Gothic 32 AB</vt:lpstr>
      <vt:lpstr>Tw Cen MT Std 2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AR Pres Honduras Slides</dc:title>
  <cp:lastModifiedBy>Leigh Woodruff</cp:lastModifiedBy>
  <cp:revision>2</cp:revision>
  <dcterms:created xsi:type="dcterms:W3CDTF">2006-08-16T00:00:00Z</dcterms:created>
  <dcterms:modified xsi:type="dcterms:W3CDTF">2023-10-26T17:23:52Z</dcterms:modified>
  <dc:identifier>DAFyYAP-oS4</dc:identifier>
</cp:coreProperties>
</file>