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6"/>
  </p:notesMasterIdLst>
  <p:sldIdLst>
    <p:sldId id="497" r:id="rId5"/>
    <p:sldId id="498" r:id="rId6"/>
    <p:sldId id="2590" r:id="rId7"/>
    <p:sldId id="2581" r:id="rId8"/>
    <p:sldId id="2583" r:id="rId9"/>
    <p:sldId id="2584" r:id="rId10"/>
    <p:sldId id="499" r:id="rId11"/>
    <p:sldId id="2587" r:id="rId12"/>
    <p:sldId id="2588" r:id="rId13"/>
    <p:sldId id="517" r:id="rId14"/>
    <p:sldId id="2586" r:id="rId15"/>
    <p:sldId id="507" r:id="rId16"/>
    <p:sldId id="2589" r:id="rId17"/>
    <p:sldId id="516" r:id="rId18"/>
    <p:sldId id="2591" r:id="rId19"/>
    <p:sldId id="2598" r:id="rId20"/>
    <p:sldId id="2599" r:id="rId21"/>
    <p:sldId id="2601" r:id="rId22"/>
    <p:sldId id="2572" r:id="rId23"/>
    <p:sldId id="2602" r:id="rId24"/>
    <p:sldId id="509"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9C0D662-8D55-4F4D-8214-1A0B89D5A2A8}">
          <p14:sldIdLst>
            <p14:sldId id="497"/>
            <p14:sldId id="498"/>
            <p14:sldId id="2590"/>
            <p14:sldId id="2581"/>
            <p14:sldId id="2583"/>
            <p14:sldId id="2584"/>
            <p14:sldId id="499"/>
            <p14:sldId id="2587"/>
            <p14:sldId id="2588"/>
            <p14:sldId id="517"/>
            <p14:sldId id="2586"/>
            <p14:sldId id="507"/>
            <p14:sldId id="2589"/>
            <p14:sldId id="516"/>
            <p14:sldId id="2591"/>
            <p14:sldId id="2598"/>
            <p14:sldId id="2599"/>
            <p14:sldId id="2601"/>
            <p14:sldId id="2572"/>
            <p14:sldId id="2602"/>
            <p14:sldId id="5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85D0CD"/>
    <a:srgbClr val="2A83B0"/>
    <a:srgbClr val="312B28"/>
    <a:srgbClr val="5AB7B2"/>
    <a:srgbClr val="A2CABE"/>
    <a:srgbClr val="C2E8E6"/>
    <a:srgbClr val="089CA2"/>
    <a:srgbClr val="0092B3"/>
    <a:srgbClr val="2EB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576" autoAdjust="0"/>
  </p:normalViewPr>
  <p:slideViewPr>
    <p:cSldViewPr snapToGrid="0">
      <p:cViewPr varScale="1">
        <p:scale>
          <a:sx n="53" d="100"/>
          <a:sy n="53" d="100"/>
        </p:scale>
        <p:origin x="215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Val (DARS)" userId="S::val.murphy@dars.virginia.gov::ad7aa94b-7606-43f6-8ce8-4e9f48ef216e" providerId="AD" clId="Web-{40D32F5E-E272-32EA-41B2-24E52199BCC8}"/>
    <pc:docChg chg="modSld">
      <pc:chgData name="Murphy, Val (DARS)" userId="S::val.murphy@dars.virginia.gov::ad7aa94b-7606-43f6-8ce8-4e9f48ef216e" providerId="AD" clId="Web-{40D32F5E-E272-32EA-41B2-24E52199BCC8}" dt="2026-04-10T12:59:55.911" v="6"/>
      <pc:docMkLst>
        <pc:docMk/>
      </pc:docMkLst>
      <pc:sldChg chg="modSp">
        <pc:chgData name="Murphy, Val (DARS)" userId="S::val.murphy@dars.virginia.gov::ad7aa94b-7606-43f6-8ce8-4e9f48ef216e" providerId="AD" clId="Web-{40D32F5E-E272-32EA-41B2-24E52199BCC8}" dt="2026-04-10T12:58:33.615" v="5"/>
        <pc:sldMkLst>
          <pc:docMk/>
          <pc:sldMk cId="1968363238" sldId="517"/>
        </pc:sldMkLst>
        <pc:graphicFrameChg chg="modGraphic">
          <ac:chgData name="Murphy, Val (DARS)" userId="S::val.murphy@dars.virginia.gov::ad7aa94b-7606-43f6-8ce8-4e9f48ef216e" providerId="AD" clId="Web-{40D32F5E-E272-32EA-41B2-24E52199BCC8}" dt="2026-04-10T12:58:33.615" v="5"/>
          <ac:graphicFrameMkLst>
            <pc:docMk/>
            <pc:sldMk cId="1968363238" sldId="517"/>
            <ac:graphicFrameMk id="4" creationId="{02A11EED-EBD2-BA71-DC0A-DAF410BF29A9}"/>
          </ac:graphicFrameMkLst>
        </pc:graphicFrameChg>
      </pc:sldChg>
      <pc:sldChg chg="modSp">
        <pc:chgData name="Murphy, Val (DARS)" userId="S::val.murphy@dars.virginia.gov::ad7aa94b-7606-43f6-8ce8-4e9f48ef216e" providerId="AD" clId="Web-{40D32F5E-E272-32EA-41B2-24E52199BCC8}" dt="2026-04-10T12:57:46.411" v="1"/>
        <pc:sldMkLst>
          <pc:docMk/>
          <pc:sldMk cId="616387292" sldId="2584"/>
        </pc:sldMkLst>
        <pc:graphicFrameChg chg="modGraphic">
          <ac:chgData name="Murphy, Val (DARS)" userId="S::val.murphy@dars.virginia.gov::ad7aa94b-7606-43f6-8ce8-4e9f48ef216e" providerId="AD" clId="Web-{40D32F5E-E272-32EA-41B2-24E52199BCC8}" dt="2026-04-10T12:57:46.411" v="1"/>
          <ac:graphicFrameMkLst>
            <pc:docMk/>
            <pc:sldMk cId="616387292" sldId="2584"/>
            <ac:graphicFrameMk id="27" creationId="{C4A31084-1969-027D-1D69-67CA9F426DBC}"/>
          </ac:graphicFrameMkLst>
        </pc:graphicFrameChg>
      </pc:sldChg>
      <pc:sldChg chg="modSp">
        <pc:chgData name="Murphy, Val (DARS)" userId="S::val.murphy@dars.virginia.gov::ad7aa94b-7606-43f6-8ce8-4e9f48ef216e" providerId="AD" clId="Web-{40D32F5E-E272-32EA-41B2-24E52199BCC8}" dt="2026-04-10T12:59:55.911" v="6"/>
        <pc:sldMkLst>
          <pc:docMk/>
          <pc:sldMk cId="1212764693" sldId="2590"/>
        </pc:sldMkLst>
        <pc:spChg chg="mod">
          <ac:chgData name="Murphy, Val (DARS)" userId="S::val.murphy@dars.virginia.gov::ad7aa94b-7606-43f6-8ce8-4e9f48ef216e" providerId="AD" clId="Web-{40D32F5E-E272-32EA-41B2-24E52199BCC8}" dt="2026-04-10T12:59:55.911" v="6"/>
          <ac:spMkLst>
            <pc:docMk/>
            <pc:sldMk cId="1212764693" sldId="2590"/>
            <ac:spMk id="13" creationId="{E7109CEA-985E-DB35-5C26-0277AAAD6E5D}"/>
          </ac:spMkLst>
        </pc:spChg>
      </pc:sldChg>
    </pc:docChg>
  </pc:docChgLst>
  <pc:docChgLst>
    <pc:chgData name="Murphy, Val (DARS)" userId="ad7aa94b-7606-43f6-8ce8-4e9f48ef216e" providerId="ADAL" clId="{75170E18-E9D3-40F1-8018-DD8B68497BED}"/>
    <pc:docChg chg="undo custSel mod modSld">
      <pc:chgData name="Murphy, Val (DARS)" userId="ad7aa94b-7606-43f6-8ce8-4e9f48ef216e" providerId="ADAL" clId="{75170E18-E9D3-40F1-8018-DD8B68497BED}" dt="2026-04-23T15:42:18.653" v="285"/>
      <pc:docMkLst>
        <pc:docMk/>
      </pc:docMkLst>
      <pc:sldChg chg="modSp mod">
        <pc:chgData name="Murphy, Val (DARS)" userId="ad7aa94b-7606-43f6-8ce8-4e9f48ef216e" providerId="ADAL" clId="{75170E18-E9D3-40F1-8018-DD8B68497BED}" dt="2026-04-10T13:57:50.023" v="269" actId="13244"/>
        <pc:sldMkLst>
          <pc:docMk/>
          <pc:sldMk cId="181795885" sldId="497"/>
        </pc:sldMkLst>
        <pc:spChg chg="ord">
          <ac:chgData name="Murphy, Val (DARS)" userId="ad7aa94b-7606-43f6-8ce8-4e9f48ef216e" providerId="ADAL" clId="{75170E18-E9D3-40F1-8018-DD8B68497BED}" dt="2026-04-10T13:57:47.297" v="267" actId="13244"/>
          <ac:spMkLst>
            <pc:docMk/>
            <pc:sldMk cId="181795885" sldId="497"/>
            <ac:spMk id="2" creationId="{16AB84E7-84D6-DDA8-E3DA-287B222CFE33}"/>
          </ac:spMkLst>
        </pc:spChg>
        <pc:spChg chg="ord">
          <ac:chgData name="Murphy, Val (DARS)" userId="ad7aa94b-7606-43f6-8ce8-4e9f48ef216e" providerId="ADAL" clId="{75170E18-E9D3-40F1-8018-DD8B68497BED}" dt="2026-04-10T13:57:48.918" v="268" actId="13244"/>
          <ac:spMkLst>
            <pc:docMk/>
            <pc:sldMk cId="181795885" sldId="497"/>
            <ac:spMk id="3" creationId="{A4E1F195-50ED-E50F-3DC6-5E2F5A175F22}"/>
          </ac:spMkLst>
        </pc:spChg>
        <pc:spChg chg="mod">
          <ac:chgData name="Murphy, Val (DARS)" userId="ad7aa94b-7606-43f6-8ce8-4e9f48ef216e" providerId="ADAL" clId="{75170E18-E9D3-40F1-8018-DD8B68497BED}" dt="2026-04-10T13:38:56.669" v="50" actId="962"/>
          <ac:spMkLst>
            <pc:docMk/>
            <pc:sldMk cId="181795885" sldId="497"/>
            <ac:spMk id="7" creationId="{702F8892-A041-6102-284C-6C540524A582}"/>
          </ac:spMkLst>
        </pc:spChg>
        <pc:picChg chg="mod">
          <ac:chgData name="Murphy, Val (DARS)" userId="ad7aa94b-7606-43f6-8ce8-4e9f48ef216e" providerId="ADAL" clId="{75170E18-E9D3-40F1-8018-DD8B68497BED}" dt="2026-04-10T13:57:50.023" v="269" actId="13244"/>
          <ac:picMkLst>
            <pc:docMk/>
            <pc:sldMk cId="181795885" sldId="497"/>
            <ac:picMk id="5" creationId="{B4DDD146-A64A-5E85-C588-1228C043A9A1}"/>
          </ac:picMkLst>
        </pc:picChg>
      </pc:sldChg>
      <pc:sldChg chg="addSp delSp modSp mod">
        <pc:chgData name="Murphy, Val (DARS)" userId="ad7aa94b-7606-43f6-8ce8-4e9f48ef216e" providerId="ADAL" clId="{75170E18-E9D3-40F1-8018-DD8B68497BED}" dt="2026-04-10T13:46:25.665" v="203" actId="13244"/>
        <pc:sldMkLst>
          <pc:docMk/>
          <pc:sldMk cId="3063373528" sldId="498"/>
        </pc:sldMkLst>
        <pc:spChg chg="ord">
          <ac:chgData name="Murphy, Val (DARS)" userId="ad7aa94b-7606-43f6-8ce8-4e9f48ef216e" providerId="ADAL" clId="{75170E18-E9D3-40F1-8018-DD8B68497BED}" dt="2026-04-10T13:46:25.665" v="203" actId="13244"/>
          <ac:spMkLst>
            <pc:docMk/>
            <pc:sldMk cId="3063373528" sldId="498"/>
            <ac:spMk id="7" creationId="{2F137B13-CB25-F978-B238-21BEE15C3FFA}"/>
          </ac:spMkLst>
        </pc:spChg>
        <pc:spChg chg="ord">
          <ac:chgData name="Murphy, Val (DARS)" userId="ad7aa94b-7606-43f6-8ce8-4e9f48ef216e" providerId="ADAL" clId="{75170E18-E9D3-40F1-8018-DD8B68497BED}" dt="2026-04-10T13:46:22.665" v="202" actId="13244"/>
          <ac:spMkLst>
            <pc:docMk/>
            <pc:sldMk cId="3063373528" sldId="498"/>
            <ac:spMk id="29" creationId="{FF1D7602-6D2D-46C2-A7B2-434F3678DCB3}"/>
          </ac:spMkLst>
        </pc:spChg>
        <pc:picChg chg="mod">
          <ac:chgData name="Murphy, Val (DARS)" userId="ad7aa94b-7606-43f6-8ce8-4e9f48ef216e" providerId="ADAL" clId="{75170E18-E9D3-40F1-8018-DD8B68497BED}" dt="2026-04-10T13:01:48.725" v="3" actId="962"/>
          <ac:picMkLst>
            <pc:docMk/>
            <pc:sldMk cId="3063373528" sldId="498"/>
            <ac:picMk id="5" creationId="{6657E757-4CD8-9AB0-BB99-EAE371298C52}"/>
          </ac:picMkLst>
        </pc:picChg>
        <pc:picChg chg="mod ord">
          <ac:chgData name="Murphy, Val (DARS)" userId="ad7aa94b-7606-43f6-8ce8-4e9f48ef216e" providerId="ADAL" clId="{75170E18-E9D3-40F1-8018-DD8B68497BED}" dt="2026-04-10T13:45:48.262" v="191" actId="13244"/>
          <ac:picMkLst>
            <pc:docMk/>
            <pc:sldMk cId="3063373528" sldId="498"/>
            <ac:picMk id="6" creationId="{3301AD10-7E08-8B4F-B22E-61F9B0663771}"/>
          </ac:picMkLst>
        </pc:picChg>
        <pc:picChg chg="mod">
          <ac:chgData name="Murphy, Val (DARS)" userId="ad7aa94b-7606-43f6-8ce8-4e9f48ef216e" providerId="ADAL" clId="{75170E18-E9D3-40F1-8018-DD8B68497BED}" dt="2026-04-10T13:02:13.766" v="8" actId="962"/>
          <ac:picMkLst>
            <pc:docMk/>
            <pc:sldMk cId="3063373528" sldId="498"/>
            <ac:picMk id="8" creationId="{9BFC9FA7-66CB-D82E-94F6-F6216815E950}"/>
          </ac:picMkLst>
        </pc:picChg>
        <pc:cxnChg chg="add del mod">
          <ac:chgData name="Murphy, Val (DARS)" userId="ad7aa94b-7606-43f6-8ce8-4e9f48ef216e" providerId="ADAL" clId="{75170E18-E9D3-40F1-8018-DD8B68497BED}" dt="2026-04-10T13:46:13.185" v="199" actId="478"/>
          <ac:cxnSpMkLst>
            <pc:docMk/>
            <pc:sldMk cId="3063373528" sldId="498"/>
            <ac:cxnSpMk id="12" creationId="{D21EC026-62C3-E167-8F6F-B6A0B2978244}"/>
          </ac:cxnSpMkLst>
        </pc:cxnChg>
      </pc:sldChg>
      <pc:sldChg chg="modSp">
        <pc:chgData name="Murphy, Val (DARS)" userId="ad7aa94b-7606-43f6-8ce8-4e9f48ef216e" providerId="ADAL" clId="{75170E18-E9D3-40F1-8018-DD8B68497BED}" dt="2026-04-10T13:04:15.883" v="38" actId="962"/>
        <pc:sldMkLst>
          <pc:docMk/>
          <pc:sldMk cId="3490886503" sldId="499"/>
        </pc:sldMkLst>
        <pc:graphicFrameChg chg="mod">
          <ac:chgData name="Murphy, Val (DARS)" userId="ad7aa94b-7606-43f6-8ce8-4e9f48ef216e" providerId="ADAL" clId="{75170E18-E9D3-40F1-8018-DD8B68497BED}" dt="2026-04-10T13:04:13.567" v="37" actId="962"/>
          <ac:graphicFrameMkLst>
            <pc:docMk/>
            <pc:sldMk cId="3490886503" sldId="499"/>
            <ac:graphicFrameMk id="35" creationId="{4C544A39-69F7-4325-EF85-6F727F65D0B6}"/>
          </ac:graphicFrameMkLst>
        </pc:graphicFrameChg>
        <pc:picChg chg="mod">
          <ac:chgData name="Murphy, Val (DARS)" userId="ad7aa94b-7606-43f6-8ce8-4e9f48ef216e" providerId="ADAL" clId="{75170E18-E9D3-40F1-8018-DD8B68497BED}" dt="2026-04-10T13:04:15.883" v="38" actId="962"/>
          <ac:picMkLst>
            <pc:docMk/>
            <pc:sldMk cId="3490886503" sldId="499"/>
            <ac:picMk id="9" creationId="{C12289AC-E336-2750-98FB-83284C6E9C0F}"/>
          </ac:picMkLst>
        </pc:picChg>
      </pc:sldChg>
      <pc:sldChg chg="modSp mod">
        <pc:chgData name="Murphy, Val (DARS)" userId="ad7aa94b-7606-43f6-8ce8-4e9f48ef216e" providerId="ADAL" clId="{75170E18-E9D3-40F1-8018-DD8B68497BED}" dt="2026-04-10T13:52:24.115" v="243" actId="13244"/>
        <pc:sldMkLst>
          <pc:docMk/>
          <pc:sldMk cId="2284459356" sldId="507"/>
        </pc:sldMkLst>
        <pc:spChg chg="mod">
          <ac:chgData name="Murphy, Val (DARS)" userId="ad7aa94b-7606-43f6-8ce8-4e9f48ef216e" providerId="ADAL" clId="{75170E18-E9D3-40F1-8018-DD8B68497BED}" dt="2026-04-10T13:40:39.175" v="126" actId="962"/>
          <ac:spMkLst>
            <pc:docMk/>
            <pc:sldMk cId="2284459356" sldId="507"/>
            <ac:spMk id="9" creationId="{828C2844-F4C6-D8FF-DBA0-294CBAF12C42}"/>
          </ac:spMkLst>
        </pc:spChg>
        <pc:spChg chg="mod ord">
          <ac:chgData name="Murphy, Val (DARS)" userId="ad7aa94b-7606-43f6-8ce8-4e9f48ef216e" providerId="ADAL" clId="{75170E18-E9D3-40F1-8018-DD8B68497BED}" dt="2026-04-10T13:51:29.129" v="240" actId="13244"/>
          <ac:spMkLst>
            <pc:docMk/>
            <pc:sldMk cId="2284459356" sldId="507"/>
            <ac:spMk id="34" creationId="{E7B7A607-00FF-C14A-65E7-7928838154DD}"/>
          </ac:spMkLst>
        </pc:spChg>
        <pc:spChg chg="mod">
          <ac:chgData name="Murphy, Val (DARS)" userId="ad7aa94b-7606-43f6-8ce8-4e9f48ef216e" providerId="ADAL" clId="{75170E18-E9D3-40F1-8018-DD8B68497BED}" dt="2026-04-10T13:40:39.146" v="121" actId="962"/>
          <ac:spMkLst>
            <pc:docMk/>
            <pc:sldMk cId="2284459356" sldId="507"/>
            <ac:spMk id="36" creationId="{3AC19446-8319-789E-ECC8-CD510CE2BC27}"/>
          </ac:spMkLst>
        </pc:spChg>
        <pc:picChg chg="mod">
          <ac:chgData name="Murphy, Val (DARS)" userId="ad7aa94b-7606-43f6-8ce8-4e9f48ef216e" providerId="ADAL" clId="{75170E18-E9D3-40F1-8018-DD8B68497BED}" dt="2026-04-10T13:04:34.388" v="45" actId="962"/>
          <ac:picMkLst>
            <pc:docMk/>
            <pc:sldMk cId="2284459356" sldId="507"/>
            <ac:picMk id="10" creationId="{CD2B7FED-0B6B-A97A-FE4C-767EB5131ECB}"/>
          </ac:picMkLst>
        </pc:picChg>
        <pc:picChg chg="mod">
          <ac:chgData name="Murphy, Val (DARS)" userId="ad7aa94b-7606-43f6-8ce8-4e9f48ef216e" providerId="ADAL" clId="{75170E18-E9D3-40F1-8018-DD8B68497BED}" dt="2026-04-10T13:38:23.376" v="47" actId="962"/>
          <ac:picMkLst>
            <pc:docMk/>
            <pc:sldMk cId="2284459356" sldId="507"/>
            <ac:picMk id="11" creationId="{C6A93947-66A5-C8C0-A719-835205C1AE96}"/>
          </ac:picMkLst>
        </pc:picChg>
        <pc:picChg chg="mod">
          <ac:chgData name="Murphy, Val (DARS)" userId="ad7aa94b-7606-43f6-8ce8-4e9f48ef216e" providerId="ADAL" clId="{75170E18-E9D3-40F1-8018-DD8B68497BED}" dt="2026-04-10T13:41:58.944" v="161" actId="962"/>
          <ac:picMkLst>
            <pc:docMk/>
            <pc:sldMk cId="2284459356" sldId="507"/>
            <ac:picMk id="12" creationId="{56CD8C28-94D8-EB83-FD06-5A41997F1BB8}"/>
          </ac:picMkLst>
        </pc:picChg>
        <pc:picChg chg="mod">
          <ac:chgData name="Murphy, Val (DARS)" userId="ad7aa94b-7606-43f6-8ce8-4e9f48ef216e" providerId="ADAL" clId="{75170E18-E9D3-40F1-8018-DD8B68497BED}" dt="2026-04-10T13:41:09.638" v="151" actId="962"/>
          <ac:picMkLst>
            <pc:docMk/>
            <pc:sldMk cId="2284459356" sldId="507"/>
            <ac:picMk id="17" creationId="{F6BE5936-CB92-ABE3-E41C-4657C112C934}"/>
          </ac:picMkLst>
        </pc:picChg>
        <pc:picChg chg="mod">
          <ac:chgData name="Murphy, Val (DARS)" userId="ad7aa94b-7606-43f6-8ce8-4e9f48ef216e" providerId="ADAL" clId="{75170E18-E9D3-40F1-8018-DD8B68497BED}" dt="2026-04-10T13:41:44.247" v="159" actId="962"/>
          <ac:picMkLst>
            <pc:docMk/>
            <pc:sldMk cId="2284459356" sldId="507"/>
            <ac:picMk id="19" creationId="{0A8ED6BA-0E58-2329-95E0-D266F25744C6}"/>
          </ac:picMkLst>
        </pc:picChg>
        <pc:picChg chg="mod">
          <ac:chgData name="Murphy, Val (DARS)" userId="ad7aa94b-7606-43f6-8ce8-4e9f48ef216e" providerId="ADAL" clId="{75170E18-E9D3-40F1-8018-DD8B68497BED}" dt="2026-04-10T13:41:19.164" v="153" actId="962"/>
          <ac:picMkLst>
            <pc:docMk/>
            <pc:sldMk cId="2284459356" sldId="507"/>
            <ac:picMk id="20" creationId="{BD3B7AB2-A356-8C00-72DC-C8C62307AD4E}"/>
          </ac:picMkLst>
        </pc:picChg>
        <pc:picChg chg="mod">
          <ac:chgData name="Murphy, Val (DARS)" userId="ad7aa94b-7606-43f6-8ce8-4e9f48ef216e" providerId="ADAL" clId="{75170E18-E9D3-40F1-8018-DD8B68497BED}" dt="2026-04-10T13:41:25.793" v="155" actId="962"/>
          <ac:picMkLst>
            <pc:docMk/>
            <pc:sldMk cId="2284459356" sldId="507"/>
            <ac:picMk id="21" creationId="{7CBEE5E7-5834-F386-A316-8D0D74EF72E7}"/>
          </ac:picMkLst>
        </pc:picChg>
        <pc:picChg chg="mod">
          <ac:chgData name="Murphy, Val (DARS)" userId="ad7aa94b-7606-43f6-8ce8-4e9f48ef216e" providerId="ADAL" clId="{75170E18-E9D3-40F1-8018-DD8B68497BED}" dt="2026-04-10T13:42:22.529" v="165" actId="962"/>
          <ac:picMkLst>
            <pc:docMk/>
            <pc:sldMk cId="2284459356" sldId="507"/>
            <ac:picMk id="22" creationId="{A1A63B97-F6F5-F8DE-8FB1-219F1EF3A504}"/>
          </ac:picMkLst>
        </pc:picChg>
        <pc:picChg chg="mod">
          <ac:chgData name="Murphy, Val (DARS)" userId="ad7aa94b-7606-43f6-8ce8-4e9f48ef216e" providerId="ADAL" clId="{75170E18-E9D3-40F1-8018-DD8B68497BED}" dt="2026-04-10T13:41:36.549" v="157" actId="962"/>
          <ac:picMkLst>
            <pc:docMk/>
            <pc:sldMk cId="2284459356" sldId="507"/>
            <ac:picMk id="23" creationId="{33EF656C-D8CB-ECC6-24C0-16DB4AB1278F}"/>
          </ac:picMkLst>
        </pc:picChg>
        <pc:picChg chg="mod">
          <ac:chgData name="Murphy, Val (DARS)" userId="ad7aa94b-7606-43f6-8ce8-4e9f48ef216e" providerId="ADAL" clId="{75170E18-E9D3-40F1-8018-DD8B68497BED}" dt="2026-04-10T13:42:12.456" v="163" actId="962"/>
          <ac:picMkLst>
            <pc:docMk/>
            <pc:sldMk cId="2284459356" sldId="507"/>
            <ac:picMk id="1026" creationId="{E0FDBC4A-72C8-B8C1-1415-BEFBED689CE8}"/>
          </ac:picMkLst>
        </pc:picChg>
        <pc:picChg chg="mod">
          <ac:chgData name="Murphy, Val (DARS)" userId="ad7aa94b-7606-43f6-8ce8-4e9f48ef216e" providerId="ADAL" clId="{75170E18-E9D3-40F1-8018-DD8B68497BED}" dt="2026-04-10T13:52:01.251" v="241" actId="962"/>
          <ac:picMkLst>
            <pc:docMk/>
            <pc:sldMk cId="2284459356" sldId="507"/>
            <ac:picMk id="1030" creationId="{E6ED8BD7-1D8B-FC01-0B39-63C6E667BD58}"/>
          </ac:picMkLst>
        </pc:picChg>
        <pc:picChg chg="mod">
          <ac:chgData name="Murphy, Val (DARS)" userId="ad7aa94b-7606-43f6-8ce8-4e9f48ef216e" providerId="ADAL" clId="{75170E18-E9D3-40F1-8018-DD8B68497BED}" dt="2026-04-10T13:52:18.116" v="242" actId="962"/>
          <ac:picMkLst>
            <pc:docMk/>
            <pc:sldMk cId="2284459356" sldId="507"/>
            <ac:picMk id="1032" creationId="{D0C87392-6486-7147-DBA2-99AA1FB5F639}"/>
          </ac:picMkLst>
        </pc:picChg>
        <pc:picChg chg="mod">
          <ac:chgData name="Murphy, Val (DARS)" userId="ad7aa94b-7606-43f6-8ce8-4e9f48ef216e" providerId="ADAL" clId="{75170E18-E9D3-40F1-8018-DD8B68497BED}" dt="2026-04-10T13:52:24.115" v="243" actId="13244"/>
          <ac:picMkLst>
            <pc:docMk/>
            <pc:sldMk cId="2284459356" sldId="507"/>
            <ac:picMk id="1034" creationId="{49F3AD3D-DFF6-38DA-17F5-C349B980D832}"/>
          </ac:picMkLst>
        </pc:picChg>
        <pc:cxnChg chg="mod">
          <ac:chgData name="Murphy, Val (DARS)" userId="ad7aa94b-7606-43f6-8ce8-4e9f48ef216e" providerId="ADAL" clId="{75170E18-E9D3-40F1-8018-DD8B68497BED}" dt="2026-04-10T13:40:39.185" v="128" actId="962"/>
          <ac:cxnSpMkLst>
            <pc:docMk/>
            <pc:sldMk cId="2284459356" sldId="507"/>
            <ac:cxnSpMk id="13" creationId="{4FC48C34-3260-22EA-598D-A086E8611A35}"/>
          </ac:cxnSpMkLst>
        </pc:cxnChg>
        <pc:cxnChg chg="mod">
          <ac:chgData name="Murphy, Val (DARS)" userId="ad7aa94b-7606-43f6-8ce8-4e9f48ef216e" providerId="ADAL" clId="{75170E18-E9D3-40F1-8018-DD8B68497BED}" dt="2026-04-10T13:40:39.119" v="117" actId="962"/>
          <ac:cxnSpMkLst>
            <pc:docMk/>
            <pc:sldMk cId="2284459356" sldId="507"/>
            <ac:cxnSpMk id="14" creationId="{AEABB63C-BD44-ED9A-90A4-576FCA9BFCB2}"/>
          </ac:cxnSpMkLst>
        </pc:cxnChg>
        <pc:cxnChg chg="mod">
          <ac:chgData name="Murphy, Val (DARS)" userId="ad7aa94b-7606-43f6-8ce8-4e9f48ef216e" providerId="ADAL" clId="{75170E18-E9D3-40F1-8018-DD8B68497BED}" dt="2026-04-10T13:40:39.126" v="118" actId="962"/>
          <ac:cxnSpMkLst>
            <pc:docMk/>
            <pc:sldMk cId="2284459356" sldId="507"/>
            <ac:cxnSpMk id="15" creationId="{8EF8DE64-3FD6-4362-B87A-A82BFC8C2254}"/>
          </ac:cxnSpMkLst>
        </pc:cxnChg>
        <pc:cxnChg chg="mod">
          <ac:chgData name="Murphy, Val (DARS)" userId="ad7aa94b-7606-43f6-8ce8-4e9f48ef216e" providerId="ADAL" clId="{75170E18-E9D3-40F1-8018-DD8B68497BED}" dt="2026-04-10T13:40:39.134" v="119" actId="962"/>
          <ac:cxnSpMkLst>
            <pc:docMk/>
            <pc:sldMk cId="2284459356" sldId="507"/>
            <ac:cxnSpMk id="16" creationId="{805CDE15-4533-7E4B-977A-C6E809208261}"/>
          </ac:cxnSpMkLst>
        </pc:cxnChg>
        <pc:cxnChg chg="mod">
          <ac:chgData name="Murphy, Val (DARS)" userId="ad7aa94b-7606-43f6-8ce8-4e9f48ef216e" providerId="ADAL" clId="{75170E18-E9D3-40F1-8018-DD8B68497BED}" dt="2026-04-10T13:40:39.138" v="120" actId="962"/>
          <ac:cxnSpMkLst>
            <pc:docMk/>
            <pc:sldMk cId="2284459356" sldId="507"/>
            <ac:cxnSpMk id="18" creationId="{CAC6299D-99FF-31C5-FEB7-517479D90F29}"/>
          </ac:cxnSpMkLst>
        </pc:cxnChg>
        <pc:cxnChg chg="mod">
          <ac:chgData name="Murphy, Val (DARS)" userId="ad7aa94b-7606-43f6-8ce8-4e9f48ef216e" providerId="ADAL" clId="{75170E18-E9D3-40F1-8018-DD8B68497BED}" dt="2026-04-10T13:40:39.154" v="122" actId="962"/>
          <ac:cxnSpMkLst>
            <pc:docMk/>
            <pc:sldMk cId="2284459356" sldId="507"/>
            <ac:cxnSpMk id="24" creationId="{819FA646-ECCA-7F49-EAB5-CB60020C7BB8}"/>
          </ac:cxnSpMkLst>
        </pc:cxnChg>
        <pc:cxnChg chg="mod">
          <ac:chgData name="Murphy, Val (DARS)" userId="ad7aa94b-7606-43f6-8ce8-4e9f48ef216e" providerId="ADAL" clId="{75170E18-E9D3-40F1-8018-DD8B68497BED}" dt="2026-04-10T13:40:39.157" v="123" actId="962"/>
          <ac:cxnSpMkLst>
            <pc:docMk/>
            <pc:sldMk cId="2284459356" sldId="507"/>
            <ac:cxnSpMk id="25" creationId="{94A200AF-7092-1BDB-E023-CDE18D24FB2D}"/>
          </ac:cxnSpMkLst>
        </pc:cxnChg>
        <pc:cxnChg chg="mod">
          <ac:chgData name="Murphy, Val (DARS)" userId="ad7aa94b-7606-43f6-8ce8-4e9f48ef216e" providerId="ADAL" clId="{75170E18-E9D3-40F1-8018-DD8B68497BED}" dt="2026-04-10T13:40:39.157" v="124" actId="962"/>
          <ac:cxnSpMkLst>
            <pc:docMk/>
            <pc:sldMk cId="2284459356" sldId="507"/>
            <ac:cxnSpMk id="26" creationId="{986520B4-7AC2-701C-2543-254D5E11EB42}"/>
          </ac:cxnSpMkLst>
        </pc:cxnChg>
        <pc:cxnChg chg="mod">
          <ac:chgData name="Murphy, Val (DARS)" userId="ad7aa94b-7606-43f6-8ce8-4e9f48ef216e" providerId="ADAL" clId="{75170E18-E9D3-40F1-8018-DD8B68497BED}" dt="2026-04-10T13:40:39.157" v="125" actId="962"/>
          <ac:cxnSpMkLst>
            <pc:docMk/>
            <pc:sldMk cId="2284459356" sldId="507"/>
            <ac:cxnSpMk id="27" creationId="{68354437-D815-AD1E-D9A1-F1151A2D2378}"/>
          </ac:cxnSpMkLst>
        </pc:cxnChg>
        <pc:cxnChg chg="mod">
          <ac:chgData name="Murphy, Val (DARS)" userId="ad7aa94b-7606-43f6-8ce8-4e9f48ef216e" providerId="ADAL" clId="{75170E18-E9D3-40F1-8018-DD8B68497BED}" dt="2026-04-10T13:40:39.180" v="127" actId="962"/>
          <ac:cxnSpMkLst>
            <pc:docMk/>
            <pc:sldMk cId="2284459356" sldId="507"/>
            <ac:cxnSpMk id="42" creationId="{0280F125-D77A-FD48-0717-7E3EA32B96D8}"/>
          </ac:cxnSpMkLst>
        </pc:cxnChg>
        <pc:cxnChg chg="mod">
          <ac:chgData name="Murphy, Val (DARS)" userId="ad7aa94b-7606-43f6-8ce8-4e9f48ef216e" providerId="ADAL" clId="{75170E18-E9D3-40F1-8018-DD8B68497BED}" dt="2026-04-10T13:40:39.190" v="129" actId="962"/>
          <ac:cxnSpMkLst>
            <pc:docMk/>
            <pc:sldMk cId="2284459356" sldId="507"/>
            <ac:cxnSpMk id="51" creationId="{2D1A63C2-E27E-21A1-4DAC-F08C567849E8}"/>
          </ac:cxnSpMkLst>
        </pc:cxnChg>
        <pc:cxnChg chg="mod">
          <ac:chgData name="Murphy, Val (DARS)" userId="ad7aa94b-7606-43f6-8ce8-4e9f48ef216e" providerId="ADAL" clId="{75170E18-E9D3-40F1-8018-DD8B68497BED}" dt="2026-04-10T13:40:39.190" v="130" actId="962"/>
          <ac:cxnSpMkLst>
            <pc:docMk/>
            <pc:sldMk cId="2284459356" sldId="507"/>
            <ac:cxnSpMk id="55" creationId="{D9FD573D-D537-52C6-D3DE-67512B74DDD8}"/>
          </ac:cxnSpMkLst>
        </pc:cxnChg>
        <pc:cxnChg chg="mod">
          <ac:chgData name="Murphy, Val (DARS)" userId="ad7aa94b-7606-43f6-8ce8-4e9f48ef216e" providerId="ADAL" clId="{75170E18-E9D3-40F1-8018-DD8B68497BED}" dt="2026-04-10T13:40:39.190" v="131" actId="962"/>
          <ac:cxnSpMkLst>
            <pc:docMk/>
            <pc:sldMk cId="2284459356" sldId="507"/>
            <ac:cxnSpMk id="58" creationId="{970459A6-9601-A4E6-A8BE-AB582AC558AC}"/>
          </ac:cxnSpMkLst>
        </pc:cxnChg>
      </pc:sldChg>
      <pc:sldChg chg="modSp mod">
        <pc:chgData name="Murphy, Val (DARS)" userId="ad7aa94b-7606-43f6-8ce8-4e9f48ef216e" providerId="ADAL" clId="{75170E18-E9D3-40F1-8018-DD8B68497BED}" dt="2026-04-10T13:52:43.950" v="245" actId="13244"/>
        <pc:sldMkLst>
          <pc:docMk/>
          <pc:sldMk cId="755792691" sldId="509"/>
        </pc:sldMkLst>
        <pc:spChg chg="ord">
          <ac:chgData name="Murphy, Val (DARS)" userId="ad7aa94b-7606-43f6-8ce8-4e9f48ef216e" providerId="ADAL" clId="{75170E18-E9D3-40F1-8018-DD8B68497BED}" dt="2026-04-10T13:52:43.950" v="245" actId="13244"/>
          <ac:spMkLst>
            <pc:docMk/>
            <pc:sldMk cId="755792691" sldId="509"/>
            <ac:spMk id="2" creationId="{CE2F7957-4501-B0D3-9FA3-0969A00F2B42}"/>
          </ac:spMkLst>
        </pc:spChg>
        <pc:spChg chg="mod">
          <ac:chgData name="Murphy, Val (DARS)" userId="ad7aa94b-7606-43f6-8ce8-4e9f48ef216e" providerId="ADAL" clId="{75170E18-E9D3-40F1-8018-DD8B68497BED}" dt="2026-04-10T13:40:39.319" v="148" actId="962"/>
          <ac:spMkLst>
            <pc:docMk/>
            <pc:sldMk cId="755792691" sldId="509"/>
            <ac:spMk id="4" creationId="{EA06AD45-A716-3581-B9FE-70A0219FE803}"/>
          </ac:spMkLst>
        </pc:spChg>
        <pc:spChg chg="ord">
          <ac:chgData name="Murphy, Val (DARS)" userId="ad7aa94b-7606-43f6-8ce8-4e9f48ef216e" providerId="ADAL" clId="{75170E18-E9D3-40F1-8018-DD8B68497BED}" dt="2026-04-10T13:52:38.355" v="244" actId="13244"/>
          <ac:spMkLst>
            <pc:docMk/>
            <pc:sldMk cId="755792691" sldId="509"/>
            <ac:spMk id="13" creationId="{9FE6C43C-8001-094C-1925-D4FD0D7F41AF}"/>
          </ac:spMkLst>
        </pc:spChg>
        <pc:picChg chg="mod">
          <ac:chgData name="Murphy, Val (DARS)" userId="ad7aa94b-7606-43f6-8ce8-4e9f48ef216e" providerId="ADAL" clId="{75170E18-E9D3-40F1-8018-DD8B68497BED}" dt="2026-04-10T13:44:58.855" v="185" actId="962"/>
          <ac:picMkLst>
            <pc:docMk/>
            <pc:sldMk cId="755792691" sldId="509"/>
            <ac:picMk id="3" creationId="{6E864DFC-D934-6712-60A1-6AF8D8FAC0B0}"/>
          </ac:picMkLst>
        </pc:picChg>
      </pc:sldChg>
      <pc:sldChg chg="modSp mod">
        <pc:chgData name="Murphy, Val (DARS)" userId="ad7aa94b-7606-43f6-8ce8-4e9f48ef216e" providerId="ADAL" clId="{75170E18-E9D3-40F1-8018-DD8B68497BED}" dt="2026-04-10T13:44:27.604" v="173" actId="962"/>
        <pc:sldMkLst>
          <pc:docMk/>
          <pc:sldMk cId="1253974560" sldId="516"/>
        </pc:sldMkLst>
        <pc:spChg chg="mod">
          <ac:chgData name="Murphy, Val (DARS)" userId="ad7aa94b-7606-43f6-8ce8-4e9f48ef216e" providerId="ADAL" clId="{75170E18-E9D3-40F1-8018-DD8B68497BED}" dt="2026-04-10T13:39:12.544" v="55" actId="33553"/>
          <ac:spMkLst>
            <pc:docMk/>
            <pc:sldMk cId="1253974560" sldId="516"/>
            <ac:spMk id="2" creationId="{5944C01E-E492-CF52-25BA-4BB88B4D67F7}"/>
          </ac:spMkLst>
        </pc:spChg>
        <pc:graphicFrameChg chg="mod">
          <ac:chgData name="Murphy, Val (DARS)" userId="ad7aa94b-7606-43f6-8ce8-4e9f48ef216e" providerId="ADAL" clId="{75170E18-E9D3-40F1-8018-DD8B68497BED}" dt="2026-04-10T13:44:25.731" v="172" actId="962"/>
          <ac:graphicFrameMkLst>
            <pc:docMk/>
            <pc:sldMk cId="1253974560" sldId="516"/>
            <ac:graphicFrameMk id="9" creationId="{488A5215-2D88-B846-295E-B26F70117C0B}"/>
          </ac:graphicFrameMkLst>
        </pc:graphicFrameChg>
        <pc:picChg chg="mod">
          <ac:chgData name="Murphy, Val (DARS)" userId="ad7aa94b-7606-43f6-8ce8-4e9f48ef216e" providerId="ADAL" clId="{75170E18-E9D3-40F1-8018-DD8B68497BED}" dt="2026-04-10T13:44:27.604" v="173" actId="962"/>
          <ac:picMkLst>
            <pc:docMk/>
            <pc:sldMk cId="1253974560" sldId="516"/>
            <ac:picMk id="3" creationId="{D14A3386-0C30-8290-F583-D2994454AF46}"/>
          </ac:picMkLst>
        </pc:picChg>
      </pc:sldChg>
      <pc:sldChg chg="modSp mod">
        <pc:chgData name="Murphy, Val (DARS)" userId="ad7aa94b-7606-43f6-8ce8-4e9f48ef216e" providerId="ADAL" clId="{75170E18-E9D3-40F1-8018-DD8B68497BED}" dt="2026-04-10T13:56:56.360" v="263" actId="12093"/>
        <pc:sldMkLst>
          <pc:docMk/>
          <pc:sldMk cId="1968363238" sldId="517"/>
        </pc:sldMkLst>
        <pc:spChg chg="ord">
          <ac:chgData name="Murphy, Val (DARS)" userId="ad7aa94b-7606-43f6-8ce8-4e9f48ef216e" providerId="ADAL" clId="{75170E18-E9D3-40F1-8018-DD8B68497BED}" dt="2026-04-10T13:48:47.870" v="233" actId="13244"/>
          <ac:spMkLst>
            <pc:docMk/>
            <pc:sldMk cId="1968363238" sldId="517"/>
            <ac:spMk id="2" creationId="{4D1A310E-FE67-042C-56D3-8EF7D5DA1BC7}"/>
          </ac:spMkLst>
        </pc:spChg>
        <pc:spChg chg="mod ord">
          <ac:chgData name="Murphy, Val (DARS)" userId="ad7aa94b-7606-43f6-8ce8-4e9f48ef216e" providerId="ADAL" clId="{75170E18-E9D3-40F1-8018-DD8B68497BED}" dt="2026-04-10T13:48:50.706" v="234" actId="13244"/>
          <ac:spMkLst>
            <pc:docMk/>
            <pc:sldMk cId="1968363238" sldId="517"/>
            <ac:spMk id="6" creationId="{4B27BB09-DF79-43DE-0152-236EAB255286}"/>
          </ac:spMkLst>
        </pc:spChg>
        <pc:graphicFrameChg chg="mod modGraphic">
          <ac:chgData name="Murphy, Val (DARS)" userId="ad7aa94b-7606-43f6-8ce8-4e9f48ef216e" providerId="ADAL" clId="{75170E18-E9D3-40F1-8018-DD8B68497BED}" dt="2026-04-10T13:56:56.360" v="263" actId="12093"/>
          <ac:graphicFrameMkLst>
            <pc:docMk/>
            <pc:sldMk cId="1968363238" sldId="517"/>
            <ac:graphicFrameMk id="4" creationId="{02A11EED-EBD2-BA71-DC0A-DAF410BF29A9}"/>
          </ac:graphicFrameMkLst>
        </pc:graphicFrameChg>
        <pc:picChg chg="mod">
          <ac:chgData name="Murphy, Val (DARS)" userId="ad7aa94b-7606-43f6-8ce8-4e9f48ef216e" providerId="ADAL" clId="{75170E18-E9D3-40F1-8018-DD8B68497BED}" dt="2026-04-10T13:04:24.393" v="43" actId="962"/>
          <ac:picMkLst>
            <pc:docMk/>
            <pc:sldMk cId="1968363238" sldId="517"/>
            <ac:picMk id="7" creationId="{B18F95D3-EB2A-3682-25A8-2CEE5A1C1EDC}"/>
          </ac:picMkLst>
        </pc:picChg>
      </pc:sldChg>
      <pc:sldChg chg="addSp modSp mod">
        <pc:chgData name="Murphy, Val (DARS)" userId="ad7aa94b-7606-43f6-8ce8-4e9f48ef216e" providerId="ADAL" clId="{75170E18-E9D3-40F1-8018-DD8B68497BED}" dt="2026-04-10T13:53:26.609" v="250" actId="962"/>
        <pc:sldMkLst>
          <pc:docMk/>
          <pc:sldMk cId="219934527" sldId="2572"/>
        </pc:sldMkLst>
        <pc:spChg chg="add mod ord">
          <ac:chgData name="Murphy, Val (DARS)" userId="ad7aa94b-7606-43f6-8ce8-4e9f48ef216e" providerId="ADAL" clId="{75170E18-E9D3-40F1-8018-DD8B68497BED}" dt="2026-04-10T13:52:53.091" v="246" actId="13244"/>
          <ac:spMkLst>
            <pc:docMk/>
            <pc:sldMk cId="219934527" sldId="2572"/>
            <ac:spMk id="3" creationId="{BC1D5671-95A6-788F-8E15-E4988444219D}"/>
          </ac:spMkLst>
        </pc:spChg>
        <pc:spChg chg="mod">
          <ac:chgData name="Murphy, Val (DARS)" userId="ad7aa94b-7606-43f6-8ce8-4e9f48ef216e" providerId="ADAL" clId="{75170E18-E9D3-40F1-8018-DD8B68497BED}" dt="2026-04-10T13:40:39.319" v="147" actId="962"/>
          <ac:spMkLst>
            <pc:docMk/>
            <pc:sldMk cId="219934527" sldId="2572"/>
            <ac:spMk id="5" creationId="{D977116E-F808-0543-8931-362A90D28595}"/>
          </ac:spMkLst>
        </pc:spChg>
        <pc:graphicFrameChg chg="mod">
          <ac:chgData name="Murphy, Val (DARS)" userId="ad7aa94b-7606-43f6-8ce8-4e9f48ef216e" providerId="ADAL" clId="{75170E18-E9D3-40F1-8018-DD8B68497BED}" dt="2026-04-10T13:53:26.609" v="250" actId="962"/>
          <ac:graphicFrameMkLst>
            <pc:docMk/>
            <pc:sldMk cId="219934527" sldId="2572"/>
            <ac:graphicFrameMk id="13" creationId="{C96A9CD1-D0AE-2021-96AC-87C2F1A16900}"/>
          </ac:graphicFrameMkLst>
        </pc:graphicFrameChg>
        <pc:picChg chg="mod">
          <ac:chgData name="Murphy, Val (DARS)" userId="ad7aa94b-7606-43f6-8ce8-4e9f48ef216e" providerId="ADAL" clId="{75170E18-E9D3-40F1-8018-DD8B68497BED}" dt="2026-04-10T13:44:53.988" v="182" actId="962"/>
          <ac:picMkLst>
            <pc:docMk/>
            <pc:sldMk cId="219934527" sldId="2572"/>
            <ac:picMk id="9" creationId="{95C5EF5F-202D-BBD9-C256-85008D7E867A}"/>
          </ac:picMkLst>
        </pc:picChg>
      </pc:sldChg>
      <pc:sldChg chg="modSp">
        <pc:chgData name="Murphy, Val (DARS)" userId="ad7aa94b-7606-43f6-8ce8-4e9f48ef216e" providerId="ADAL" clId="{75170E18-E9D3-40F1-8018-DD8B68497BED}" dt="2026-04-10T13:03:16.801" v="18" actId="962"/>
        <pc:sldMkLst>
          <pc:docMk/>
          <pc:sldMk cId="2635019772" sldId="2581"/>
        </pc:sldMkLst>
        <pc:picChg chg="mod">
          <ac:chgData name="Murphy, Val (DARS)" userId="ad7aa94b-7606-43f6-8ce8-4e9f48ef216e" providerId="ADAL" clId="{75170E18-E9D3-40F1-8018-DD8B68497BED}" dt="2026-04-10T13:03:16.801" v="18" actId="962"/>
          <ac:picMkLst>
            <pc:docMk/>
            <pc:sldMk cId="2635019772" sldId="2581"/>
            <ac:picMk id="8" creationId="{3D15433F-80AE-32E8-6EC3-0D4307C48015}"/>
          </ac:picMkLst>
        </pc:picChg>
      </pc:sldChg>
      <pc:sldChg chg="modSp">
        <pc:chgData name="Murphy, Val (DARS)" userId="ad7aa94b-7606-43f6-8ce8-4e9f48ef216e" providerId="ADAL" clId="{75170E18-E9D3-40F1-8018-DD8B68497BED}" dt="2026-04-10T13:40:59.388" v="149" actId="962"/>
        <pc:sldMkLst>
          <pc:docMk/>
          <pc:sldMk cId="851576726" sldId="2583"/>
        </pc:sldMkLst>
        <pc:graphicFrameChg chg="mod">
          <ac:chgData name="Murphy, Val (DARS)" userId="ad7aa94b-7606-43f6-8ce8-4e9f48ef216e" providerId="ADAL" clId="{75170E18-E9D3-40F1-8018-DD8B68497BED}" dt="2026-04-10T13:40:59.388" v="149" actId="962"/>
          <ac:graphicFrameMkLst>
            <pc:docMk/>
            <pc:sldMk cId="851576726" sldId="2583"/>
            <ac:graphicFrameMk id="29" creationId="{FA58034C-FBB8-8B76-9463-521453A15895}"/>
          </ac:graphicFrameMkLst>
        </pc:graphicFrameChg>
        <pc:picChg chg="mod">
          <ac:chgData name="Murphy, Val (DARS)" userId="ad7aa94b-7606-43f6-8ce8-4e9f48ef216e" providerId="ADAL" clId="{75170E18-E9D3-40F1-8018-DD8B68497BED}" dt="2026-04-10T13:03:34.260" v="25" actId="962"/>
          <ac:picMkLst>
            <pc:docMk/>
            <pc:sldMk cId="851576726" sldId="2583"/>
            <ac:picMk id="8" creationId="{12CA0BF6-5751-4F9B-0187-F89C024F71F8}"/>
          </ac:picMkLst>
        </pc:picChg>
      </pc:sldChg>
      <pc:sldChg chg="modSp mod">
        <pc:chgData name="Murphy, Val (DARS)" userId="ad7aa94b-7606-43f6-8ce8-4e9f48ef216e" providerId="ADAL" clId="{75170E18-E9D3-40F1-8018-DD8B68497BED}" dt="2026-04-10T13:48:15.919" v="232" actId="13244"/>
        <pc:sldMkLst>
          <pc:docMk/>
          <pc:sldMk cId="616387292" sldId="2584"/>
        </pc:sldMkLst>
        <pc:spChg chg="mod ord">
          <ac:chgData name="Murphy, Val (DARS)" userId="ad7aa94b-7606-43f6-8ce8-4e9f48ef216e" providerId="ADAL" clId="{75170E18-E9D3-40F1-8018-DD8B68497BED}" dt="2026-04-10T13:47:55.726" v="228" actId="13244"/>
          <ac:spMkLst>
            <pc:docMk/>
            <pc:sldMk cId="616387292" sldId="2584"/>
            <ac:spMk id="10" creationId="{46306C54-467C-2C0B-5BEA-11035FCC7D2D}"/>
          </ac:spMkLst>
        </pc:spChg>
        <pc:spChg chg="mod ord">
          <ac:chgData name="Murphy, Val (DARS)" userId="ad7aa94b-7606-43f6-8ce8-4e9f48ef216e" providerId="ADAL" clId="{75170E18-E9D3-40F1-8018-DD8B68497BED}" dt="2026-04-10T13:47:34.078" v="220" actId="13244"/>
          <ac:spMkLst>
            <pc:docMk/>
            <pc:sldMk cId="616387292" sldId="2584"/>
            <ac:spMk id="25" creationId="{8E2886B6-87F2-76F8-8148-3C81157F5CA2}"/>
          </ac:spMkLst>
        </pc:spChg>
        <pc:spChg chg="mod ord">
          <ac:chgData name="Murphy, Val (DARS)" userId="ad7aa94b-7606-43f6-8ce8-4e9f48ef216e" providerId="ADAL" clId="{75170E18-E9D3-40F1-8018-DD8B68497BED}" dt="2026-04-10T13:47:31.247" v="219" actId="13244"/>
          <ac:spMkLst>
            <pc:docMk/>
            <pc:sldMk cId="616387292" sldId="2584"/>
            <ac:spMk id="26" creationId="{1D003D3C-7F7B-2AE5-8C04-9934F7E287DC}"/>
          </ac:spMkLst>
        </pc:spChg>
        <pc:spChg chg="mod ord">
          <ac:chgData name="Murphy, Val (DARS)" userId="ad7aa94b-7606-43f6-8ce8-4e9f48ef216e" providerId="ADAL" clId="{75170E18-E9D3-40F1-8018-DD8B68497BED}" dt="2026-04-10T13:47:49.606" v="223" actId="13244"/>
          <ac:spMkLst>
            <pc:docMk/>
            <pc:sldMk cId="616387292" sldId="2584"/>
            <ac:spMk id="28" creationId="{041CE3E0-1CAC-B289-4797-A63F3EC1FCAE}"/>
          </ac:spMkLst>
        </pc:spChg>
        <pc:spChg chg="mod ord">
          <ac:chgData name="Murphy, Val (DARS)" userId="ad7aa94b-7606-43f6-8ce8-4e9f48ef216e" providerId="ADAL" clId="{75170E18-E9D3-40F1-8018-DD8B68497BED}" dt="2026-04-10T13:48:07.346" v="230" actId="13244"/>
          <ac:spMkLst>
            <pc:docMk/>
            <pc:sldMk cId="616387292" sldId="2584"/>
            <ac:spMk id="32" creationId="{AC03A6BB-5B33-2158-9D41-6A1F97867910}"/>
          </ac:spMkLst>
        </pc:spChg>
        <pc:spChg chg="mod">
          <ac:chgData name="Murphy, Val (DARS)" userId="ad7aa94b-7606-43f6-8ce8-4e9f48ef216e" providerId="ADAL" clId="{75170E18-E9D3-40F1-8018-DD8B68497BED}" dt="2026-04-10T13:39:03.676" v="51" actId="33553"/>
          <ac:spMkLst>
            <pc:docMk/>
            <pc:sldMk cId="616387292" sldId="2584"/>
            <ac:spMk id="34" creationId="{527DBE5B-B91F-115F-E537-D775DA285AE6}"/>
          </ac:spMkLst>
        </pc:spChg>
        <pc:graphicFrameChg chg="mod">
          <ac:chgData name="Murphy, Val (DARS)" userId="ad7aa94b-7606-43f6-8ce8-4e9f48ef216e" providerId="ADAL" clId="{75170E18-E9D3-40F1-8018-DD8B68497BED}" dt="2026-04-10T13:48:09.952" v="231" actId="13244"/>
          <ac:graphicFrameMkLst>
            <pc:docMk/>
            <pc:sldMk cId="616387292" sldId="2584"/>
            <ac:graphicFrameMk id="27" creationId="{C4A31084-1969-027D-1D69-67CA9F426DBC}"/>
          </ac:graphicFrameMkLst>
        </pc:graphicFrameChg>
        <pc:picChg chg="mod ord">
          <ac:chgData name="Murphy, Val (DARS)" userId="ad7aa94b-7606-43f6-8ce8-4e9f48ef216e" providerId="ADAL" clId="{75170E18-E9D3-40F1-8018-DD8B68497BED}" dt="2026-04-10T13:48:01.212" v="229" actId="13244"/>
          <ac:picMkLst>
            <pc:docMk/>
            <pc:sldMk cId="616387292" sldId="2584"/>
            <ac:picMk id="29" creationId="{E092EC2C-C2B0-E066-95D8-C039019EE11D}"/>
          </ac:picMkLst>
        </pc:picChg>
        <pc:picChg chg="mod ord">
          <ac:chgData name="Murphy, Val (DARS)" userId="ad7aa94b-7606-43f6-8ce8-4e9f48ef216e" providerId="ADAL" clId="{75170E18-E9D3-40F1-8018-DD8B68497BED}" dt="2026-04-10T13:48:15.919" v="232" actId="13244"/>
          <ac:picMkLst>
            <pc:docMk/>
            <pc:sldMk cId="616387292" sldId="2584"/>
            <ac:picMk id="33" creationId="{07B8E68B-BC88-7B77-7FAB-F325F4D8AA4D}"/>
          </ac:picMkLst>
        </pc:picChg>
        <pc:picChg chg="ord">
          <ac:chgData name="Murphy, Val (DARS)" userId="ad7aa94b-7606-43f6-8ce8-4e9f48ef216e" providerId="ADAL" clId="{75170E18-E9D3-40F1-8018-DD8B68497BED}" dt="2026-04-10T13:47:23.878" v="216" actId="13244"/>
          <ac:picMkLst>
            <pc:docMk/>
            <pc:sldMk cId="616387292" sldId="2584"/>
            <ac:picMk id="38" creationId="{BE9F9479-89B8-A8EA-C282-4125F483E2D7}"/>
          </ac:picMkLst>
        </pc:picChg>
        <pc:picChg chg="ord">
          <ac:chgData name="Murphy, Val (DARS)" userId="ad7aa94b-7606-43f6-8ce8-4e9f48ef216e" providerId="ADAL" clId="{75170E18-E9D3-40F1-8018-DD8B68497BED}" dt="2026-04-10T13:47:25.219" v="217" actId="13244"/>
          <ac:picMkLst>
            <pc:docMk/>
            <pc:sldMk cId="616387292" sldId="2584"/>
            <ac:picMk id="40" creationId="{F90B3F5D-5D02-04E8-6E44-48E46D3CD89E}"/>
          </ac:picMkLst>
        </pc:picChg>
        <pc:picChg chg="ord">
          <ac:chgData name="Murphy, Val (DARS)" userId="ad7aa94b-7606-43f6-8ce8-4e9f48ef216e" providerId="ADAL" clId="{75170E18-E9D3-40F1-8018-DD8B68497BED}" dt="2026-04-10T13:47:26.691" v="218" actId="13244"/>
          <ac:picMkLst>
            <pc:docMk/>
            <pc:sldMk cId="616387292" sldId="2584"/>
            <ac:picMk id="44" creationId="{E48DFD20-3CDC-4615-EA62-CAFD7FD5FF38}"/>
          </ac:picMkLst>
        </pc:picChg>
        <pc:picChg chg="mod ord">
          <ac:chgData name="Murphy, Val (DARS)" userId="ad7aa94b-7606-43f6-8ce8-4e9f48ef216e" providerId="ADAL" clId="{75170E18-E9D3-40F1-8018-DD8B68497BED}" dt="2026-04-10T13:47:15.271" v="215" actId="13244"/>
          <ac:picMkLst>
            <pc:docMk/>
            <pc:sldMk cId="616387292" sldId="2584"/>
            <ac:picMk id="46" creationId="{3C211BF3-5BAC-746A-7AE7-8A82C60CBF43}"/>
          </ac:picMkLst>
        </pc:picChg>
      </pc:sldChg>
      <pc:sldChg chg="modSp">
        <pc:chgData name="Murphy, Val (DARS)" userId="ad7aa94b-7606-43f6-8ce8-4e9f48ef216e" providerId="ADAL" clId="{75170E18-E9D3-40F1-8018-DD8B68497BED}" dt="2026-04-10T13:04:25.832" v="44" actId="962"/>
        <pc:sldMkLst>
          <pc:docMk/>
          <pc:sldMk cId="4122662348" sldId="2586"/>
        </pc:sldMkLst>
        <pc:picChg chg="mod">
          <ac:chgData name="Murphy, Val (DARS)" userId="ad7aa94b-7606-43f6-8ce8-4e9f48ef216e" providerId="ADAL" clId="{75170E18-E9D3-40F1-8018-DD8B68497BED}" dt="2026-04-10T13:04:25.832" v="44" actId="962"/>
          <ac:picMkLst>
            <pc:docMk/>
            <pc:sldMk cId="4122662348" sldId="2586"/>
            <ac:picMk id="8" creationId="{3C2CD533-353A-E7C3-5B65-378C93341BDD}"/>
          </ac:picMkLst>
        </pc:picChg>
      </pc:sldChg>
      <pc:sldChg chg="modSp">
        <pc:chgData name="Murphy, Val (DARS)" userId="ad7aa94b-7606-43f6-8ce8-4e9f48ef216e" providerId="ADAL" clId="{75170E18-E9D3-40F1-8018-DD8B68497BED}" dt="2026-04-10T13:04:17.290" v="39" actId="962"/>
        <pc:sldMkLst>
          <pc:docMk/>
          <pc:sldMk cId="2704746117" sldId="2587"/>
        </pc:sldMkLst>
        <pc:picChg chg="mod">
          <ac:chgData name="Murphy, Val (DARS)" userId="ad7aa94b-7606-43f6-8ce8-4e9f48ef216e" providerId="ADAL" clId="{75170E18-E9D3-40F1-8018-DD8B68497BED}" dt="2026-04-10T13:04:17.290" v="39" actId="962"/>
          <ac:picMkLst>
            <pc:docMk/>
            <pc:sldMk cId="2704746117" sldId="2587"/>
            <ac:picMk id="5" creationId="{30867B0E-1D64-523A-F337-29415D7546BB}"/>
          </ac:picMkLst>
        </pc:picChg>
      </pc:sldChg>
      <pc:sldChg chg="modSp">
        <pc:chgData name="Murphy, Val (DARS)" userId="ad7aa94b-7606-43f6-8ce8-4e9f48ef216e" providerId="ADAL" clId="{75170E18-E9D3-40F1-8018-DD8B68497BED}" dt="2026-04-10T13:04:21.018" v="41" actId="962"/>
        <pc:sldMkLst>
          <pc:docMk/>
          <pc:sldMk cId="2451063569" sldId="2588"/>
        </pc:sldMkLst>
        <pc:graphicFrameChg chg="mod">
          <ac:chgData name="Murphy, Val (DARS)" userId="ad7aa94b-7606-43f6-8ce8-4e9f48ef216e" providerId="ADAL" clId="{75170E18-E9D3-40F1-8018-DD8B68497BED}" dt="2026-04-10T13:04:19.291" v="40" actId="962"/>
          <ac:graphicFrameMkLst>
            <pc:docMk/>
            <pc:sldMk cId="2451063569" sldId="2588"/>
            <ac:graphicFrameMk id="8" creationId="{0D39F0C4-C2CD-F101-3B82-797AE9CBCA81}"/>
          </ac:graphicFrameMkLst>
        </pc:graphicFrameChg>
        <pc:picChg chg="mod">
          <ac:chgData name="Murphy, Val (DARS)" userId="ad7aa94b-7606-43f6-8ce8-4e9f48ef216e" providerId="ADAL" clId="{75170E18-E9D3-40F1-8018-DD8B68497BED}" dt="2026-04-10T13:04:21.018" v="41" actId="962"/>
          <ac:picMkLst>
            <pc:docMk/>
            <pc:sldMk cId="2451063569" sldId="2588"/>
            <ac:picMk id="9" creationId="{2C5D097F-5A88-B0BE-C419-1A9A5F4F5E6A}"/>
          </ac:picMkLst>
        </pc:picChg>
      </pc:sldChg>
      <pc:sldChg chg="modSp mod">
        <pc:chgData name="Murphy, Val (DARS)" userId="ad7aa94b-7606-43f6-8ce8-4e9f48ef216e" providerId="ADAL" clId="{75170E18-E9D3-40F1-8018-DD8B68497BED}" dt="2026-04-10T13:57:17.194" v="266" actId="207"/>
        <pc:sldMkLst>
          <pc:docMk/>
          <pc:sldMk cId="2989357261" sldId="2589"/>
        </pc:sldMkLst>
        <pc:spChg chg="mod">
          <ac:chgData name="Murphy, Val (DARS)" userId="ad7aa94b-7606-43f6-8ce8-4e9f48ef216e" providerId="ADAL" clId="{75170E18-E9D3-40F1-8018-DD8B68497BED}" dt="2026-04-10T13:39:10.125" v="54" actId="33553"/>
          <ac:spMkLst>
            <pc:docMk/>
            <pc:sldMk cId="2989357261" sldId="2589"/>
            <ac:spMk id="2" creationId="{E5EA028F-6272-72C7-35E1-872D94288BE6}"/>
          </ac:spMkLst>
        </pc:spChg>
        <pc:spChg chg="mod">
          <ac:chgData name="Murphy, Val (DARS)" userId="ad7aa94b-7606-43f6-8ce8-4e9f48ef216e" providerId="ADAL" clId="{75170E18-E9D3-40F1-8018-DD8B68497BED}" dt="2026-04-10T13:40:39.222" v="132" actId="962"/>
          <ac:spMkLst>
            <pc:docMk/>
            <pc:sldMk cId="2989357261" sldId="2589"/>
            <ac:spMk id="36" creationId="{E1434049-8A68-266C-DD8A-02DCFCD7BFC5}"/>
          </ac:spMkLst>
        </pc:spChg>
        <pc:graphicFrameChg chg="mod">
          <ac:chgData name="Murphy, Val (DARS)" userId="ad7aa94b-7606-43f6-8ce8-4e9f48ef216e" providerId="ADAL" clId="{75170E18-E9D3-40F1-8018-DD8B68497BED}" dt="2026-04-10T13:42:59.188" v="169" actId="962"/>
          <ac:graphicFrameMkLst>
            <pc:docMk/>
            <pc:sldMk cId="2989357261" sldId="2589"/>
            <ac:graphicFrameMk id="3" creationId="{43A5EF60-7E82-2105-A15E-A921FD62E4D2}"/>
          </ac:graphicFrameMkLst>
        </pc:graphicFrameChg>
        <pc:graphicFrameChg chg="modGraphic">
          <ac:chgData name="Murphy, Val (DARS)" userId="ad7aa94b-7606-43f6-8ce8-4e9f48ef216e" providerId="ADAL" clId="{75170E18-E9D3-40F1-8018-DD8B68497BED}" dt="2026-04-10T13:57:17.194" v="266" actId="207"/>
          <ac:graphicFrameMkLst>
            <pc:docMk/>
            <pc:sldMk cId="2989357261" sldId="2589"/>
            <ac:graphicFrameMk id="5" creationId="{E938860B-847B-AEDB-FB62-3DA6A8E1D6FE}"/>
          </ac:graphicFrameMkLst>
        </pc:graphicFrameChg>
        <pc:picChg chg="mod">
          <ac:chgData name="Murphy, Val (DARS)" userId="ad7aa94b-7606-43f6-8ce8-4e9f48ef216e" providerId="ADAL" clId="{75170E18-E9D3-40F1-8018-DD8B68497BED}" dt="2026-04-10T13:43:01.420" v="170" actId="962"/>
          <ac:picMkLst>
            <pc:docMk/>
            <pc:sldMk cId="2989357261" sldId="2589"/>
            <ac:picMk id="8" creationId="{DF9498CB-F9D7-433C-018B-581C716FCE24}"/>
          </ac:picMkLst>
        </pc:picChg>
      </pc:sldChg>
      <pc:sldChg chg="modSp mod">
        <pc:chgData name="Murphy, Val (DARS)" userId="ad7aa94b-7606-43f6-8ce8-4e9f48ef216e" providerId="ADAL" clId="{75170E18-E9D3-40F1-8018-DD8B68497BED}" dt="2026-04-10T14:01:50.953" v="284" actId="962"/>
        <pc:sldMkLst>
          <pc:docMk/>
          <pc:sldMk cId="1212764693" sldId="2590"/>
        </pc:sldMkLst>
        <pc:spChg chg="ord">
          <ac:chgData name="Murphy, Val (DARS)" userId="ad7aa94b-7606-43f6-8ce8-4e9f48ef216e" providerId="ADAL" clId="{75170E18-E9D3-40F1-8018-DD8B68497BED}" dt="2026-04-10T13:46:39.902" v="204" actId="13244"/>
          <ac:spMkLst>
            <pc:docMk/>
            <pc:sldMk cId="1212764693" sldId="2590"/>
            <ac:spMk id="4" creationId="{EC8FBA2E-521F-3B95-28DE-4FB6880ECD2F}"/>
          </ac:spMkLst>
        </pc:spChg>
        <pc:spChg chg="ord">
          <ac:chgData name="Murphy, Val (DARS)" userId="ad7aa94b-7606-43f6-8ce8-4e9f48ef216e" providerId="ADAL" clId="{75170E18-E9D3-40F1-8018-DD8B68497BED}" dt="2026-04-10T13:46:47.038" v="206" actId="13244"/>
          <ac:spMkLst>
            <pc:docMk/>
            <pc:sldMk cId="1212764693" sldId="2590"/>
            <ac:spMk id="13" creationId="{E7109CEA-985E-DB35-5C26-0277AAAD6E5D}"/>
          </ac:spMkLst>
        </pc:spChg>
        <pc:graphicFrameChg chg="mod">
          <ac:chgData name="Murphy, Val (DARS)" userId="ad7aa94b-7606-43f6-8ce8-4e9f48ef216e" providerId="ADAL" clId="{75170E18-E9D3-40F1-8018-DD8B68497BED}" dt="2026-04-10T14:01:50.953" v="284" actId="962"/>
          <ac:graphicFrameMkLst>
            <pc:docMk/>
            <pc:sldMk cId="1212764693" sldId="2590"/>
            <ac:graphicFrameMk id="9" creationId="{0F43513D-ED44-DFAD-9033-49D1E80628D0}"/>
          </ac:graphicFrameMkLst>
        </pc:graphicFrameChg>
        <pc:picChg chg="mod">
          <ac:chgData name="Murphy, Val (DARS)" userId="ad7aa94b-7606-43f6-8ce8-4e9f48ef216e" providerId="ADAL" clId="{75170E18-E9D3-40F1-8018-DD8B68497BED}" dt="2026-04-10T13:02:43.102" v="11" actId="962"/>
          <ac:picMkLst>
            <pc:docMk/>
            <pc:sldMk cId="1212764693" sldId="2590"/>
            <ac:picMk id="6" creationId="{F558E1C9-6579-262D-8BCB-5B5869D6FDB2}"/>
          </ac:picMkLst>
        </pc:picChg>
        <pc:picChg chg="mod">
          <ac:chgData name="Murphy, Val (DARS)" userId="ad7aa94b-7606-43f6-8ce8-4e9f48ef216e" providerId="ADAL" clId="{75170E18-E9D3-40F1-8018-DD8B68497BED}" dt="2026-04-10T13:58:07.612" v="270" actId="962"/>
          <ac:picMkLst>
            <pc:docMk/>
            <pc:sldMk cId="1212764693" sldId="2590"/>
            <ac:picMk id="7" creationId="{BEDFAB74-4EBC-96C9-8E67-667866492621}"/>
          </ac:picMkLst>
        </pc:picChg>
        <pc:picChg chg="mod ord">
          <ac:chgData name="Murphy, Val (DARS)" userId="ad7aa94b-7606-43f6-8ce8-4e9f48ef216e" providerId="ADAL" clId="{75170E18-E9D3-40F1-8018-DD8B68497BED}" dt="2026-04-10T13:58:12.594" v="273" actId="13244"/>
          <ac:picMkLst>
            <pc:docMk/>
            <pc:sldMk cId="1212764693" sldId="2590"/>
            <ac:picMk id="8" creationId="{1165FD78-40E2-CA63-5987-3542F7021024}"/>
          </ac:picMkLst>
        </pc:picChg>
        <pc:picChg chg="mod">
          <ac:chgData name="Murphy, Val (DARS)" userId="ad7aa94b-7606-43f6-8ce8-4e9f48ef216e" providerId="ADAL" clId="{75170E18-E9D3-40F1-8018-DD8B68497BED}" dt="2026-04-10T13:46:42.032" v="205" actId="13244"/>
          <ac:picMkLst>
            <pc:docMk/>
            <pc:sldMk cId="1212764693" sldId="2590"/>
            <ac:picMk id="1026" creationId="{C1570230-7246-E5AF-2FE6-117780F9A512}"/>
          </ac:picMkLst>
        </pc:picChg>
      </pc:sldChg>
      <pc:sldChg chg="modSp mod">
        <pc:chgData name="Murphy, Val (DARS)" userId="ad7aa94b-7606-43f6-8ce8-4e9f48ef216e" providerId="ADAL" clId="{75170E18-E9D3-40F1-8018-DD8B68497BED}" dt="2026-04-10T13:44:30.920" v="175" actId="962"/>
        <pc:sldMkLst>
          <pc:docMk/>
          <pc:sldMk cId="3946582157" sldId="2591"/>
        </pc:sldMkLst>
        <pc:spChg chg="mod">
          <ac:chgData name="Murphy, Val (DARS)" userId="ad7aa94b-7606-43f6-8ce8-4e9f48ef216e" providerId="ADAL" clId="{75170E18-E9D3-40F1-8018-DD8B68497BED}" dt="2026-04-10T13:39:46.196" v="56" actId="33553"/>
          <ac:spMkLst>
            <pc:docMk/>
            <pc:sldMk cId="3946582157" sldId="2591"/>
            <ac:spMk id="6" creationId="{91C2DA36-30D8-FBD8-4C67-1BB1DD6A7008}"/>
          </ac:spMkLst>
        </pc:spChg>
        <pc:picChg chg="mod">
          <ac:chgData name="Murphy, Val (DARS)" userId="ad7aa94b-7606-43f6-8ce8-4e9f48ef216e" providerId="ADAL" clId="{75170E18-E9D3-40F1-8018-DD8B68497BED}" dt="2026-04-10T13:44:30.920" v="175" actId="962"/>
          <ac:picMkLst>
            <pc:docMk/>
            <pc:sldMk cId="3946582157" sldId="2591"/>
            <ac:picMk id="12" creationId="{D3ED5F7E-AE70-8A8D-A46B-43F8CAB9FDEF}"/>
          </ac:picMkLst>
        </pc:picChg>
        <pc:picChg chg="mod">
          <ac:chgData name="Murphy, Val (DARS)" userId="ad7aa94b-7606-43f6-8ce8-4e9f48ef216e" providerId="ADAL" clId="{75170E18-E9D3-40F1-8018-DD8B68497BED}" dt="2026-04-10T13:44:29.510" v="174" actId="962"/>
          <ac:picMkLst>
            <pc:docMk/>
            <pc:sldMk cId="3946582157" sldId="2591"/>
            <ac:picMk id="2066" creationId="{FB06B23C-CA42-C11F-41A5-2FED67372ABF}"/>
          </ac:picMkLst>
        </pc:picChg>
      </pc:sldChg>
      <pc:sldChg chg="modSp mod">
        <pc:chgData name="Murphy, Val (DARS)" userId="ad7aa94b-7606-43f6-8ce8-4e9f48ef216e" providerId="ADAL" clId="{75170E18-E9D3-40F1-8018-DD8B68497BED}" dt="2026-04-10T13:44:32.893" v="176" actId="962"/>
        <pc:sldMkLst>
          <pc:docMk/>
          <pc:sldMk cId="955613415" sldId="2598"/>
        </pc:sldMkLst>
        <pc:spChg chg="mod">
          <ac:chgData name="Murphy, Val (DARS)" userId="ad7aa94b-7606-43f6-8ce8-4e9f48ef216e" providerId="ADAL" clId="{75170E18-E9D3-40F1-8018-DD8B68497BED}" dt="2026-04-10T13:39:47.974" v="57" actId="33553"/>
          <ac:spMkLst>
            <pc:docMk/>
            <pc:sldMk cId="955613415" sldId="2598"/>
            <ac:spMk id="2" creationId="{C6792FA1-FDED-830C-811F-5654F60EF583}"/>
          </ac:spMkLst>
        </pc:spChg>
        <pc:spChg chg="mod">
          <ac:chgData name="Murphy, Val (DARS)" userId="ad7aa94b-7606-43f6-8ce8-4e9f48ef216e" providerId="ADAL" clId="{75170E18-E9D3-40F1-8018-DD8B68497BED}" dt="2026-04-10T13:40:39.239" v="134" actId="962"/>
          <ac:spMkLst>
            <pc:docMk/>
            <pc:sldMk cId="955613415" sldId="2598"/>
            <ac:spMk id="3" creationId="{4FEBE51D-69CC-CE51-6798-61E9F29B636B}"/>
          </ac:spMkLst>
        </pc:spChg>
        <pc:spChg chg="mod">
          <ac:chgData name="Murphy, Val (DARS)" userId="ad7aa94b-7606-43f6-8ce8-4e9f48ef216e" providerId="ADAL" clId="{75170E18-E9D3-40F1-8018-DD8B68497BED}" dt="2026-04-10T13:40:39.244" v="135" actId="962"/>
          <ac:spMkLst>
            <pc:docMk/>
            <pc:sldMk cId="955613415" sldId="2598"/>
            <ac:spMk id="5" creationId="{0F95FB76-CAAB-FBFC-54B5-2344C6ADE3EB}"/>
          </ac:spMkLst>
        </pc:spChg>
        <pc:spChg chg="mod">
          <ac:chgData name="Murphy, Val (DARS)" userId="ad7aa94b-7606-43f6-8ce8-4e9f48ef216e" providerId="ADAL" clId="{75170E18-E9D3-40F1-8018-DD8B68497BED}" dt="2026-04-10T13:40:39.250" v="136" actId="962"/>
          <ac:spMkLst>
            <pc:docMk/>
            <pc:sldMk cId="955613415" sldId="2598"/>
            <ac:spMk id="6" creationId="{F1F5A8DE-63A9-C960-5C12-100637999CD5}"/>
          </ac:spMkLst>
        </pc:spChg>
        <pc:spChg chg="mod">
          <ac:chgData name="Murphy, Val (DARS)" userId="ad7aa94b-7606-43f6-8ce8-4e9f48ef216e" providerId="ADAL" clId="{75170E18-E9D3-40F1-8018-DD8B68497BED}" dt="2026-04-10T13:40:39.233" v="133" actId="962"/>
          <ac:spMkLst>
            <pc:docMk/>
            <pc:sldMk cId="955613415" sldId="2598"/>
            <ac:spMk id="36" creationId="{BC7A4D32-95FA-E262-56D6-2B19FF45469F}"/>
          </ac:spMkLst>
        </pc:spChg>
        <pc:spChg chg="mod">
          <ac:chgData name="Murphy, Val (DARS)" userId="ad7aa94b-7606-43f6-8ce8-4e9f48ef216e" providerId="ADAL" clId="{75170E18-E9D3-40F1-8018-DD8B68497BED}" dt="2026-04-10T13:40:39.253" v="137" actId="962"/>
          <ac:spMkLst>
            <pc:docMk/>
            <pc:sldMk cId="955613415" sldId="2598"/>
            <ac:spMk id="48" creationId="{921851EB-7099-F52F-CC55-FE3EABAC9051}"/>
          </ac:spMkLst>
        </pc:spChg>
        <pc:spChg chg="mod">
          <ac:chgData name="Murphy, Val (DARS)" userId="ad7aa94b-7606-43f6-8ce8-4e9f48ef216e" providerId="ADAL" clId="{75170E18-E9D3-40F1-8018-DD8B68497BED}" dt="2026-04-10T13:40:39.253" v="138" actId="962"/>
          <ac:spMkLst>
            <pc:docMk/>
            <pc:sldMk cId="955613415" sldId="2598"/>
            <ac:spMk id="49" creationId="{9CB71253-64A8-355C-CCC8-A71155835F1D}"/>
          </ac:spMkLst>
        </pc:spChg>
        <pc:spChg chg="mod">
          <ac:chgData name="Murphy, Val (DARS)" userId="ad7aa94b-7606-43f6-8ce8-4e9f48ef216e" providerId="ADAL" clId="{75170E18-E9D3-40F1-8018-DD8B68497BED}" dt="2026-04-10T13:40:39.253" v="139" actId="962"/>
          <ac:spMkLst>
            <pc:docMk/>
            <pc:sldMk cId="955613415" sldId="2598"/>
            <ac:spMk id="50" creationId="{0A8140A8-293D-B8DF-D03D-7C7F4BD6E312}"/>
          </ac:spMkLst>
        </pc:spChg>
        <pc:picChg chg="mod">
          <ac:chgData name="Murphy, Val (DARS)" userId="ad7aa94b-7606-43f6-8ce8-4e9f48ef216e" providerId="ADAL" clId="{75170E18-E9D3-40F1-8018-DD8B68497BED}" dt="2026-04-10T13:44:32.893" v="176" actId="962"/>
          <ac:picMkLst>
            <pc:docMk/>
            <pc:sldMk cId="955613415" sldId="2598"/>
            <ac:picMk id="56" creationId="{04573CDF-6236-F959-9710-0B551F6B8EFF}"/>
          </ac:picMkLst>
        </pc:picChg>
      </pc:sldChg>
      <pc:sldChg chg="addSp modSp mod">
        <pc:chgData name="Murphy, Val (DARS)" userId="ad7aa94b-7606-43f6-8ce8-4e9f48ef216e" providerId="ADAL" clId="{75170E18-E9D3-40F1-8018-DD8B68497BED}" dt="2026-04-10T13:54:15.577" v="258" actId="13244"/>
        <pc:sldMkLst>
          <pc:docMk/>
          <pc:sldMk cId="989740410" sldId="2599"/>
        </pc:sldMkLst>
        <pc:spChg chg="add mod ord">
          <ac:chgData name="Murphy, Val (DARS)" userId="ad7aa94b-7606-43f6-8ce8-4e9f48ef216e" providerId="ADAL" clId="{75170E18-E9D3-40F1-8018-DD8B68497BED}" dt="2026-04-10T13:54:12.664" v="257" actId="1076"/>
          <ac:spMkLst>
            <pc:docMk/>
            <pc:sldMk cId="989740410" sldId="2599"/>
            <ac:spMk id="2" creationId="{9A284747-E7BD-6704-E4C7-73AC19F77477}"/>
          </ac:spMkLst>
        </pc:spChg>
        <pc:spChg chg="mod">
          <ac:chgData name="Murphy, Val (DARS)" userId="ad7aa94b-7606-43f6-8ce8-4e9f48ef216e" providerId="ADAL" clId="{75170E18-E9D3-40F1-8018-DD8B68497BED}" dt="2026-04-10T13:40:39.269" v="141" actId="962"/>
          <ac:spMkLst>
            <pc:docMk/>
            <pc:sldMk cId="989740410" sldId="2599"/>
            <ac:spMk id="3" creationId="{19546ABB-1B4D-C6A2-653C-4139EDFFE7AC}"/>
          </ac:spMkLst>
        </pc:spChg>
        <pc:spChg chg="mod">
          <ac:chgData name="Murphy, Val (DARS)" userId="ad7aa94b-7606-43f6-8ce8-4e9f48ef216e" providerId="ADAL" clId="{75170E18-E9D3-40F1-8018-DD8B68497BED}" dt="2026-04-10T13:40:39.285" v="142" actId="962"/>
          <ac:spMkLst>
            <pc:docMk/>
            <pc:sldMk cId="989740410" sldId="2599"/>
            <ac:spMk id="5" creationId="{CE07EF2F-6B58-DA95-5C65-A8DC5ED40819}"/>
          </ac:spMkLst>
        </pc:spChg>
        <pc:spChg chg="mod">
          <ac:chgData name="Murphy, Val (DARS)" userId="ad7aa94b-7606-43f6-8ce8-4e9f48ef216e" providerId="ADAL" clId="{75170E18-E9D3-40F1-8018-DD8B68497BED}" dt="2026-04-10T13:40:39.285" v="143" actId="962"/>
          <ac:spMkLst>
            <pc:docMk/>
            <pc:sldMk cId="989740410" sldId="2599"/>
            <ac:spMk id="6" creationId="{07884184-F34B-1E55-617C-12242028F625}"/>
          </ac:spMkLst>
        </pc:spChg>
        <pc:spChg chg="ord">
          <ac:chgData name="Murphy, Val (DARS)" userId="ad7aa94b-7606-43f6-8ce8-4e9f48ef216e" providerId="ADAL" clId="{75170E18-E9D3-40F1-8018-DD8B68497BED}" dt="2026-04-10T13:54:15.577" v="258" actId="13244"/>
          <ac:spMkLst>
            <pc:docMk/>
            <pc:sldMk cId="989740410" sldId="2599"/>
            <ac:spMk id="8" creationId="{5AB1F2BB-1D3B-F17E-8AF2-5F8F6B0CD44D}"/>
          </ac:spMkLst>
        </pc:spChg>
        <pc:spChg chg="mod">
          <ac:chgData name="Murphy, Val (DARS)" userId="ad7aa94b-7606-43f6-8ce8-4e9f48ef216e" providerId="ADAL" clId="{75170E18-E9D3-40F1-8018-DD8B68497BED}" dt="2026-04-10T13:40:39.269" v="140" actId="962"/>
          <ac:spMkLst>
            <pc:docMk/>
            <pc:sldMk cId="989740410" sldId="2599"/>
            <ac:spMk id="36" creationId="{990B7552-450F-EA7E-683F-C11203134624}"/>
          </ac:spMkLst>
        </pc:spChg>
        <pc:spChg chg="ord">
          <ac:chgData name="Murphy, Val (DARS)" userId="ad7aa94b-7606-43f6-8ce8-4e9f48ef216e" providerId="ADAL" clId="{75170E18-E9D3-40F1-8018-DD8B68497BED}" dt="2026-04-10T13:53:49.374" v="251" actId="13244"/>
          <ac:spMkLst>
            <pc:docMk/>
            <pc:sldMk cId="989740410" sldId="2599"/>
            <ac:spMk id="40" creationId="{5ED142CC-2872-8768-84E0-82E51CA06B98}"/>
          </ac:spMkLst>
        </pc:spChg>
        <pc:spChg chg="ord">
          <ac:chgData name="Murphy, Val (DARS)" userId="ad7aa94b-7606-43f6-8ce8-4e9f48ef216e" providerId="ADAL" clId="{75170E18-E9D3-40F1-8018-DD8B68497BED}" dt="2026-04-10T13:53:59.011" v="254" actId="13244"/>
          <ac:spMkLst>
            <pc:docMk/>
            <pc:sldMk cId="989740410" sldId="2599"/>
            <ac:spMk id="41" creationId="{5D956EFD-39D5-DECF-5184-959C147898D9}"/>
          </ac:spMkLst>
        </pc:spChg>
        <pc:spChg chg="mod">
          <ac:chgData name="Murphy, Val (DARS)" userId="ad7aa94b-7606-43f6-8ce8-4e9f48ef216e" providerId="ADAL" clId="{75170E18-E9D3-40F1-8018-DD8B68497BED}" dt="2026-04-10T13:40:39.285" v="144" actId="962"/>
          <ac:spMkLst>
            <pc:docMk/>
            <pc:sldMk cId="989740410" sldId="2599"/>
            <ac:spMk id="48" creationId="{A70C3BBB-2EF2-DA95-AD3F-590F608BB437}"/>
          </ac:spMkLst>
        </pc:spChg>
        <pc:spChg chg="mod">
          <ac:chgData name="Murphy, Val (DARS)" userId="ad7aa94b-7606-43f6-8ce8-4e9f48ef216e" providerId="ADAL" clId="{75170E18-E9D3-40F1-8018-DD8B68497BED}" dt="2026-04-10T13:40:39.304" v="145" actId="962"/>
          <ac:spMkLst>
            <pc:docMk/>
            <pc:sldMk cId="989740410" sldId="2599"/>
            <ac:spMk id="49" creationId="{BBDF14A6-8AD1-08ED-A84A-1922BC54AB6F}"/>
          </ac:spMkLst>
        </pc:spChg>
        <pc:spChg chg="mod">
          <ac:chgData name="Murphy, Val (DARS)" userId="ad7aa94b-7606-43f6-8ce8-4e9f48ef216e" providerId="ADAL" clId="{75170E18-E9D3-40F1-8018-DD8B68497BED}" dt="2026-04-10T13:40:39.306" v="146" actId="962"/>
          <ac:spMkLst>
            <pc:docMk/>
            <pc:sldMk cId="989740410" sldId="2599"/>
            <ac:spMk id="50" creationId="{B4B46BAF-7BE5-836E-8D94-DF423455F5AC}"/>
          </ac:spMkLst>
        </pc:spChg>
        <pc:picChg chg="mod">
          <ac:chgData name="Murphy, Val (DARS)" userId="ad7aa94b-7606-43f6-8ce8-4e9f48ef216e" providerId="ADAL" clId="{75170E18-E9D3-40F1-8018-DD8B68497BED}" dt="2026-04-10T13:44:34.095" v="177" actId="962"/>
          <ac:picMkLst>
            <pc:docMk/>
            <pc:sldMk cId="989740410" sldId="2599"/>
            <ac:picMk id="9" creationId="{407F324F-24F0-6849-79B0-71CA8660DCB4}"/>
          </ac:picMkLst>
        </pc:picChg>
        <pc:picChg chg="ord">
          <ac:chgData name="Murphy, Val (DARS)" userId="ad7aa94b-7606-43f6-8ce8-4e9f48ef216e" providerId="ADAL" clId="{75170E18-E9D3-40F1-8018-DD8B68497BED}" dt="2026-04-10T13:53:51.688" v="252" actId="13244"/>
          <ac:picMkLst>
            <pc:docMk/>
            <pc:sldMk cId="989740410" sldId="2599"/>
            <ac:picMk id="43" creationId="{3EFB8FA5-DC04-2E9E-6E02-1CE0C0370A84}"/>
          </ac:picMkLst>
        </pc:picChg>
        <pc:picChg chg="ord">
          <ac:chgData name="Murphy, Val (DARS)" userId="ad7aa94b-7606-43f6-8ce8-4e9f48ef216e" providerId="ADAL" clId="{75170E18-E9D3-40F1-8018-DD8B68497BED}" dt="2026-04-10T13:54:01.700" v="255" actId="13244"/>
          <ac:picMkLst>
            <pc:docMk/>
            <pc:sldMk cId="989740410" sldId="2599"/>
            <ac:picMk id="45" creationId="{17410612-8F9D-637F-A986-3F90A27C048A}"/>
          </ac:picMkLst>
        </pc:picChg>
        <pc:picChg chg="ord">
          <ac:chgData name="Murphy, Val (DARS)" userId="ad7aa94b-7606-43f6-8ce8-4e9f48ef216e" providerId="ADAL" clId="{75170E18-E9D3-40F1-8018-DD8B68497BED}" dt="2026-04-10T13:53:55.840" v="253" actId="13244"/>
          <ac:picMkLst>
            <pc:docMk/>
            <pc:sldMk cId="989740410" sldId="2599"/>
            <ac:picMk id="47" creationId="{663720AA-2E77-5977-EB69-A8FC767DB275}"/>
          </ac:picMkLst>
        </pc:picChg>
      </pc:sldChg>
      <pc:sldChg chg="modSp mod">
        <pc:chgData name="Murphy, Val (DARS)" userId="ad7aa94b-7606-43f6-8ce8-4e9f48ef216e" providerId="ADAL" clId="{75170E18-E9D3-40F1-8018-DD8B68497BED}" dt="2026-04-10T13:44:50.801" v="180" actId="962"/>
        <pc:sldMkLst>
          <pc:docMk/>
          <pc:sldMk cId="3757364026" sldId="2601"/>
        </pc:sldMkLst>
        <pc:spChg chg="mod">
          <ac:chgData name="Murphy, Val (DARS)" userId="ad7aa94b-7606-43f6-8ce8-4e9f48ef216e" providerId="ADAL" clId="{75170E18-E9D3-40F1-8018-DD8B68497BED}" dt="2026-04-10T13:40:08.858" v="99" actId="33553"/>
          <ac:spMkLst>
            <pc:docMk/>
            <pc:sldMk cId="3757364026" sldId="2601"/>
            <ac:spMk id="7" creationId="{3630AC9D-213C-F022-7039-59610BE6215C}"/>
          </ac:spMkLst>
        </pc:spChg>
        <pc:picChg chg="mod">
          <ac:chgData name="Murphy, Val (DARS)" userId="ad7aa94b-7606-43f6-8ce8-4e9f48ef216e" providerId="ADAL" clId="{75170E18-E9D3-40F1-8018-DD8B68497BED}" dt="2026-04-10T13:44:49.076" v="179" actId="962"/>
          <ac:picMkLst>
            <pc:docMk/>
            <pc:sldMk cId="3757364026" sldId="2601"/>
            <ac:picMk id="6" creationId="{EF5CDA3A-72C4-4D14-1D18-D648438BC953}"/>
          </ac:picMkLst>
        </pc:picChg>
        <pc:picChg chg="mod">
          <ac:chgData name="Murphy, Val (DARS)" userId="ad7aa94b-7606-43f6-8ce8-4e9f48ef216e" providerId="ADAL" clId="{75170E18-E9D3-40F1-8018-DD8B68497BED}" dt="2026-04-10T13:44:50.801" v="180" actId="962"/>
          <ac:picMkLst>
            <pc:docMk/>
            <pc:sldMk cId="3757364026" sldId="2601"/>
            <ac:picMk id="10" creationId="{BE6E578B-F8FA-895A-34D9-482DB1CC6713}"/>
          </ac:picMkLst>
        </pc:picChg>
      </pc:sldChg>
      <pc:sldChg chg="modSp">
        <pc:chgData name="Murphy, Val (DARS)" userId="ad7aa94b-7606-43f6-8ce8-4e9f48ef216e" providerId="ADAL" clId="{75170E18-E9D3-40F1-8018-DD8B68497BED}" dt="2026-04-10T13:44:57.546" v="184" actId="962"/>
        <pc:sldMkLst>
          <pc:docMk/>
          <pc:sldMk cId="1646421159" sldId="2602"/>
        </pc:sldMkLst>
        <pc:graphicFrameChg chg="mod">
          <ac:chgData name="Murphy, Val (DARS)" userId="ad7aa94b-7606-43f6-8ce8-4e9f48ef216e" providerId="ADAL" clId="{75170E18-E9D3-40F1-8018-DD8B68497BED}" dt="2026-04-10T13:44:57.546" v="184" actId="962"/>
          <ac:graphicFrameMkLst>
            <pc:docMk/>
            <pc:sldMk cId="1646421159" sldId="2602"/>
            <ac:graphicFrameMk id="6" creationId="{E6078F5F-F549-E488-09F2-EA690D168D2B}"/>
          </ac:graphicFrameMkLst>
        </pc:graphicFrameChg>
        <pc:picChg chg="mod">
          <ac:chgData name="Murphy, Val (DARS)" userId="ad7aa94b-7606-43f6-8ce8-4e9f48ef216e" providerId="ADAL" clId="{75170E18-E9D3-40F1-8018-DD8B68497BED}" dt="2026-04-10T13:44:55.818" v="183" actId="962"/>
          <ac:picMkLst>
            <pc:docMk/>
            <pc:sldMk cId="1646421159" sldId="2602"/>
            <ac:picMk id="8" creationId="{684FA294-D466-51AC-13E8-66402B0473E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600" b="1" dirty="0">
                <a:solidFill>
                  <a:schemeClr val="tx1">
                    <a:lumMod val="75000"/>
                    <a:lumOff val="25000"/>
                  </a:schemeClr>
                </a:solidFill>
              </a:rPr>
              <a:t>January 2026</a:t>
            </a:r>
          </a:p>
          <a:p>
            <a:pPr>
              <a:defRPr/>
            </a:pPr>
            <a:endParaRPr lang="en-US" b="1" dirty="0"/>
          </a:p>
          <a:p>
            <a:pPr>
              <a:defRPr/>
            </a:pPr>
            <a:endParaRPr lang="en-US" dirty="0"/>
          </a:p>
        </c:rich>
      </c:tx>
      <c:layout>
        <c:manualLayout>
          <c:xMode val="edge"/>
          <c:yMode val="edge"/>
          <c:x val="0.79349605829076175"/>
          <c:y val="2.114795073027037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A2C6-4D5B-857F-D2E0E7A76B8B}"/>
              </c:ext>
            </c:extLst>
          </c:dPt>
          <c:dPt>
            <c:idx val="1"/>
            <c:bubble3D val="0"/>
            <c:spPr>
              <a:solidFill>
                <a:schemeClr val="accent3">
                  <a:shade val="55000"/>
                </a:schemeClr>
              </a:solidFill>
              <a:ln w="19050">
                <a:solidFill>
                  <a:schemeClr val="lt1"/>
                </a:solidFill>
              </a:ln>
              <a:effectLst/>
            </c:spPr>
            <c:extLst>
              <c:ext xmlns:c16="http://schemas.microsoft.com/office/drawing/2014/chart" uri="{C3380CC4-5D6E-409C-BE32-E72D297353CC}">
                <c16:uniqueId val="{00000003-A2C6-4D5B-857F-D2E0E7A76B8B}"/>
              </c:ext>
            </c:extLst>
          </c:dPt>
          <c:dPt>
            <c:idx val="2"/>
            <c:bubble3D val="0"/>
            <c:spPr>
              <a:solidFill>
                <a:srgbClr val="0092B3"/>
              </a:solidFill>
              <a:ln w="19050">
                <a:solidFill>
                  <a:schemeClr val="lt1"/>
                </a:solidFill>
              </a:ln>
              <a:effectLst/>
            </c:spPr>
            <c:extLst>
              <c:ext xmlns:c16="http://schemas.microsoft.com/office/drawing/2014/chart" uri="{C3380CC4-5D6E-409C-BE32-E72D297353CC}">
                <c16:uniqueId val="{00000005-A2C6-4D5B-857F-D2E0E7A76B8B}"/>
              </c:ext>
            </c:extLst>
          </c:dPt>
          <c:dPt>
            <c:idx val="3"/>
            <c:bubble3D val="0"/>
            <c:spPr>
              <a:solidFill>
                <a:srgbClr val="C2E8E6"/>
              </a:solidFill>
              <a:ln w="19050">
                <a:solidFill>
                  <a:schemeClr val="lt1"/>
                </a:solidFill>
              </a:ln>
              <a:effectLst/>
            </c:spPr>
            <c:extLst>
              <c:ext xmlns:c16="http://schemas.microsoft.com/office/drawing/2014/chart" uri="{C3380CC4-5D6E-409C-BE32-E72D297353CC}">
                <c16:uniqueId val="{00000007-A2C6-4D5B-857F-D2E0E7A76B8B}"/>
              </c:ext>
            </c:extLst>
          </c:dPt>
          <c:dPt>
            <c:idx val="4"/>
            <c:bubble3D val="0"/>
            <c:spPr>
              <a:solidFill>
                <a:schemeClr val="accent3">
                  <a:shade val="93000"/>
                </a:schemeClr>
              </a:solidFill>
              <a:ln w="19050">
                <a:solidFill>
                  <a:schemeClr val="lt1"/>
                </a:solidFill>
              </a:ln>
              <a:effectLst/>
            </c:spPr>
            <c:extLst>
              <c:ext xmlns:c16="http://schemas.microsoft.com/office/drawing/2014/chart" uri="{C3380CC4-5D6E-409C-BE32-E72D297353CC}">
                <c16:uniqueId val="{00000009-A2C6-4D5B-857F-D2E0E7A76B8B}"/>
              </c:ext>
            </c:extLst>
          </c:dPt>
          <c:dPt>
            <c:idx val="5"/>
            <c:bubble3D val="0"/>
            <c:spPr>
              <a:solidFill>
                <a:schemeClr val="accent3">
                  <a:tint val="94000"/>
                </a:schemeClr>
              </a:solidFill>
              <a:ln w="19050">
                <a:solidFill>
                  <a:schemeClr val="lt1"/>
                </a:solidFill>
              </a:ln>
              <a:effectLst/>
            </c:spPr>
            <c:extLst>
              <c:ext xmlns:c16="http://schemas.microsoft.com/office/drawing/2014/chart" uri="{C3380CC4-5D6E-409C-BE32-E72D297353CC}">
                <c16:uniqueId val="{0000000B-A2C6-4D5B-857F-D2E0E7A76B8B}"/>
              </c:ext>
            </c:extLst>
          </c:dPt>
          <c:dPt>
            <c:idx val="6"/>
            <c:bubble3D val="0"/>
            <c:spPr>
              <a:solidFill>
                <a:schemeClr val="accent3">
                  <a:tint val="81000"/>
                </a:schemeClr>
              </a:solidFill>
              <a:ln w="19050">
                <a:solidFill>
                  <a:schemeClr val="lt1"/>
                </a:solidFill>
              </a:ln>
              <a:effectLst/>
            </c:spPr>
            <c:extLst>
              <c:ext xmlns:c16="http://schemas.microsoft.com/office/drawing/2014/chart" uri="{C3380CC4-5D6E-409C-BE32-E72D297353CC}">
                <c16:uniqueId val="{0000000D-A2C6-4D5B-857F-D2E0E7A76B8B}"/>
              </c:ext>
            </c:extLst>
          </c:dPt>
          <c:dPt>
            <c:idx val="7"/>
            <c:bubble3D val="0"/>
            <c:spPr>
              <a:solidFill>
                <a:srgbClr val="A2CABE"/>
              </a:solidFill>
              <a:ln w="19050">
                <a:solidFill>
                  <a:schemeClr val="lt1"/>
                </a:solidFill>
              </a:ln>
              <a:effectLst/>
            </c:spPr>
            <c:extLst>
              <c:ext xmlns:c16="http://schemas.microsoft.com/office/drawing/2014/chart" uri="{C3380CC4-5D6E-409C-BE32-E72D297353CC}">
                <c16:uniqueId val="{0000000F-A2C6-4D5B-857F-D2E0E7A76B8B}"/>
              </c:ext>
            </c:extLst>
          </c:dPt>
          <c:dPt>
            <c:idx val="8"/>
            <c:bubble3D val="0"/>
            <c:spPr>
              <a:solidFill>
                <a:schemeClr val="accent3">
                  <a:tint val="56000"/>
                </a:schemeClr>
              </a:solidFill>
              <a:ln w="19050">
                <a:solidFill>
                  <a:schemeClr val="lt1"/>
                </a:solidFill>
              </a:ln>
              <a:effectLst/>
            </c:spPr>
            <c:extLst>
              <c:ext xmlns:c16="http://schemas.microsoft.com/office/drawing/2014/chart" uri="{C3380CC4-5D6E-409C-BE32-E72D297353CC}">
                <c16:uniqueId val="{00000011-D589-448C-AEFB-B9754ACC3240}"/>
              </c:ext>
            </c:extLst>
          </c:dPt>
          <c:dPt>
            <c:idx val="9"/>
            <c:bubble3D val="0"/>
            <c:spPr>
              <a:solidFill>
                <a:schemeClr val="accent3">
                  <a:tint val="43000"/>
                </a:schemeClr>
              </a:solidFill>
              <a:ln w="19050">
                <a:solidFill>
                  <a:schemeClr val="lt1"/>
                </a:solidFill>
              </a:ln>
              <a:effectLst/>
            </c:spPr>
            <c:extLst>
              <c:ext xmlns:c16="http://schemas.microsoft.com/office/drawing/2014/chart" uri="{C3380CC4-5D6E-409C-BE32-E72D297353CC}">
                <c16:uniqueId val="{00000013-D589-448C-AEFB-B9754ACC3240}"/>
              </c:ext>
            </c:extLst>
          </c:dPt>
          <c:dLbls>
            <c:dLbl>
              <c:idx val="0"/>
              <c:layout>
                <c:manualLayout>
                  <c:x val="6.0882927416294072E-2"/>
                  <c:y val="-2.104384702057787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A2C6-4D5B-857F-D2E0E7A76B8B}"/>
                </c:ext>
              </c:extLst>
            </c:dLbl>
            <c:dLbl>
              <c:idx val="1"/>
              <c:layout>
                <c:manualLayout>
                  <c:x val="9.6043228967878425E-2"/>
                  <c:y val="-1.871860070504270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2C6-4D5B-857F-D2E0E7A76B8B}"/>
                </c:ext>
              </c:extLst>
            </c:dLbl>
            <c:dLbl>
              <c:idx val="2"/>
              <c:layout>
                <c:manualLayout>
                  <c:x val="-5.7163742690058479E-2"/>
                  <c:y val="5.306567147856518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A2C6-4D5B-857F-D2E0E7A76B8B}"/>
                </c:ext>
              </c:extLst>
            </c:dLbl>
            <c:dLbl>
              <c:idx val="3"/>
              <c:layout>
                <c:manualLayout>
                  <c:x val="-1.927039105059521E-2"/>
                  <c:y val="-4.0657268317538901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8541603025169634"/>
                      <c:h val="0.13235528617826739"/>
                    </c:manualLayout>
                  </c15:layout>
                </c:ext>
                <c:ext xmlns:c16="http://schemas.microsoft.com/office/drawing/2014/chart" uri="{C3380CC4-5D6E-409C-BE32-E72D297353CC}">
                  <c16:uniqueId val="{00000007-A2C6-4D5B-857F-D2E0E7A76B8B}"/>
                </c:ext>
              </c:extLst>
            </c:dLbl>
            <c:dLbl>
              <c:idx val="4"/>
              <c:layout>
                <c:manualLayout>
                  <c:x val="1.1998149396799451E-2"/>
                  <c:y val="-1.057397536513518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A2C6-4D5B-857F-D2E0E7A76B8B}"/>
                </c:ext>
              </c:extLst>
            </c:dLbl>
            <c:dLbl>
              <c:idx val="5"/>
              <c:layout>
                <c:manualLayout>
                  <c:x val="-1.7140213423999214E-3"/>
                  <c:y val="1.9033155657243301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A2C6-4D5B-857F-D2E0E7A76B8B}"/>
                </c:ext>
              </c:extLst>
            </c:dLbl>
            <c:dLbl>
              <c:idx val="6"/>
              <c:layout>
                <c:manualLayout>
                  <c:x val="-2.7198414570746975E-2"/>
                  <c:y val="-2.343925625821148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A2C6-4D5B-857F-D2E0E7A76B8B}"/>
                </c:ext>
              </c:extLst>
            </c:dLbl>
            <c:dLbl>
              <c:idx val="7"/>
              <c:layout>
                <c:manualLayout>
                  <c:x val="-6.8856421155828341E-3"/>
                  <c:y val="-8.121837174100921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4928667020447869"/>
                      <c:h val="7.913962809580187E-2"/>
                    </c:manualLayout>
                  </c15:layout>
                </c:ext>
                <c:ext xmlns:c16="http://schemas.microsoft.com/office/drawing/2014/chart" uri="{C3380CC4-5D6E-409C-BE32-E72D297353CC}">
                  <c16:uniqueId val="{0000000F-A2C6-4D5B-857F-D2E0E7A76B8B}"/>
                </c:ext>
              </c:extLst>
            </c:dLbl>
            <c:dLbl>
              <c:idx val="8"/>
              <c:layout>
                <c:manualLayout>
                  <c:x val="-8.8304093567251468E-2"/>
                  <c:y val="4.1666666666666664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D589-448C-AEFB-B9754ACC3240}"/>
                </c:ext>
              </c:extLst>
            </c:dLbl>
            <c:dLbl>
              <c:idx val="9"/>
              <c:layout>
                <c:manualLayout>
                  <c:x val="-0.16910331384015598"/>
                  <c:y val="-1.871910542432197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D589-448C-AEFB-B9754ACC3240}"/>
                </c:ext>
              </c:extLst>
            </c:dLbl>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VAMC!$A$4:$A$13</c:f>
              <c:strCache>
                <c:ptCount val="8"/>
                <c:pt idx="0">
                  <c:v>Richmond VA </c:v>
                </c:pt>
                <c:pt idx="1">
                  <c:v>Hampton VA</c:v>
                </c:pt>
                <c:pt idx="2">
                  <c:v>Baltimore MD </c:v>
                </c:pt>
                <c:pt idx="3">
                  <c:v>Puerto Rico </c:v>
                </c:pt>
                <c:pt idx="4">
                  <c:v>Beckley WV </c:v>
                </c:pt>
                <c:pt idx="5">
                  <c:v>Martinsburg WV </c:v>
                </c:pt>
                <c:pt idx="6">
                  <c:v>Washington DC </c:v>
                </c:pt>
                <c:pt idx="7">
                  <c:v>Other VAMCs</c:v>
                </c:pt>
              </c:strCache>
              <c:extLst/>
            </c:strRef>
          </c:cat>
          <c:val>
            <c:numRef>
              <c:f>VAMC!$B$4:$B$13</c:f>
              <c:numCache>
                <c:formatCode>General</c:formatCode>
                <c:ptCount val="10"/>
                <c:pt idx="0">
                  <c:v>665</c:v>
                </c:pt>
                <c:pt idx="1">
                  <c:v>355</c:v>
                </c:pt>
                <c:pt idx="2">
                  <c:v>207</c:v>
                </c:pt>
                <c:pt idx="3">
                  <c:v>153</c:v>
                </c:pt>
                <c:pt idx="4">
                  <c:v>111</c:v>
                </c:pt>
                <c:pt idx="5">
                  <c:v>94</c:v>
                </c:pt>
                <c:pt idx="6">
                  <c:v>73</c:v>
                </c:pt>
                <c:pt idx="7">
                  <c:v>180</c:v>
                </c:pt>
              </c:numCache>
              <c:extLst/>
            </c:numRef>
          </c:val>
          <c:extLst>
            <c:ext xmlns:c16="http://schemas.microsoft.com/office/drawing/2014/chart" uri="{C3380CC4-5D6E-409C-BE32-E72D297353CC}">
              <c16:uniqueId val="{00000010-A2C6-4D5B-857F-D2E0E7A76B8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400" b="0" dirty="0">
                <a:solidFill>
                  <a:schemeClr val="tx1">
                    <a:lumMod val="65000"/>
                    <a:lumOff val="35000"/>
                  </a:schemeClr>
                </a:solidFill>
                <a:latin typeface="+mj-lt"/>
              </a:rPr>
              <a:t>Total Veterans Enrolled in VDC 2024 v. 2025</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2024</c:v>
                </c:pt>
              </c:strCache>
            </c:strRef>
          </c:tx>
          <c:spPr>
            <a:solidFill>
              <a:srgbClr val="85D0CD"/>
            </a:solidFill>
            <a:ln>
              <a:noFill/>
            </a:ln>
            <a:effectLst/>
          </c:spPr>
          <c:invertIfNegative val="0"/>
          <c:trendline>
            <c:spPr>
              <a:ln w="19050" cap="rnd">
                <a:solidFill>
                  <a:srgbClr val="85D0CD"/>
                </a:solidFill>
                <a:prstDash val="sysDash"/>
              </a:ln>
              <a:effectLst/>
            </c:spPr>
            <c:trendlineType val="linear"/>
            <c:dispRSqr val="0"/>
            <c:dispEq val="0"/>
          </c:trendline>
          <c:cat>
            <c:strRef>
              <c:f>Sheet1!$A$2:$A$13</c:f>
              <c:strCache>
                <c:ptCount val="12"/>
                <c:pt idx="0">
                  <c:v>January</c:v>
                </c:pt>
                <c:pt idx="1">
                  <c:v>February</c:v>
                </c:pt>
                <c:pt idx="2">
                  <c:v>March</c:v>
                </c:pt>
                <c:pt idx="3">
                  <c:v>April</c:v>
                </c:pt>
                <c:pt idx="4">
                  <c:v>May</c:v>
                </c:pt>
                <c:pt idx="5">
                  <c:v>June</c:v>
                </c:pt>
                <c:pt idx="6">
                  <c:v>July </c:v>
                </c:pt>
                <c:pt idx="7">
                  <c:v>August</c:v>
                </c:pt>
                <c:pt idx="8">
                  <c:v>September</c:v>
                </c:pt>
                <c:pt idx="9">
                  <c:v>October</c:v>
                </c:pt>
                <c:pt idx="10">
                  <c:v>November</c:v>
                </c:pt>
                <c:pt idx="11">
                  <c:v>December</c:v>
                </c:pt>
              </c:strCache>
            </c:strRef>
          </c:cat>
          <c:val>
            <c:numRef>
              <c:f>Sheet1!$B$2:$B$13</c:f>
              <c:numCache>
                <c:formatCode>General</c:formatCode>
                <c:ptCount val="12"/>
                <c:pt idx="0">
                  <c:v>697</c:v>
                </c:pt>
                <c:pt idx="1">
                  <c:v>736</c:v>
                </c:pt>
                <c:pt idx="2">
                  <c:v>762</c:v>
                </c:pt>
                <c:pt idx="3">
                  <c:v>765</c:v>
                </c:pt>
                <c:pt idx="4">
                  <c:v>795</c:v>
                </c:pt>
                <c:pt idx="5">
                  <c:v>882</c:v>
                </c:pt>
                <c:pt idx="6">
                  <c:v>912</c:v>
                </c:pt>
                <c:pt idx="7">
                  <c:v>978</c:v>
                </c:pt>
                <c:pt idx="8">
                  <c:v>1035</c:v>
                </c:pt>
                <c:pt idx="9">
                  <c:v>1052</c:v>
                </c:pt>
                <c:pt idx="10">
                  <c:v>1116</c:v>
                </c:pt>
                <c:pt idx="11">
                  <c:v>1155</c:v>
                </c:pt>
              </c:numCache>
            </c:numRef>
          </c:val>
          <c:extLst>
            <c:ext xmlns:c16="http://schemas.microsoft.com/office/drawing/2014/chart" uri="{C3380CC4-5D6E-409C-BE32-E72D297353CC}">
              <c16:uniqueId val="{00000001-66B5-4CDE-B2B5-EADBE4250AAC}"/>
            </c:ext>
          </c:extLst>
        </c:ser>
        <c:ser>
          <c:idx val="1"/>
          <c:order val="1"/>
          <c:tx>
            <c:strRef>
              <c:f>Sheet1!$C$1</c:f>
              <c:strCache>
                <c:ptCount val="1"/>
                <c:pt idx="0">
                  <c:v>2025</c:v>
                </c:pt>
              </c:strCache>
            </c:strRef>
          </c:tx>
          <c:spPr>
            <a:solidFill>
              <a:srgbClr val="0092B3"/>
            </a:solidFill>
            <a:ln>
              <a:noFill/>
            </a:ln>
            <a:effectLst/>
          </c:spPr>
          <c:invertIfNegative val="0"/>
          <c:trendline>
            <c:spPr>
              <a:ln w="19050" cap="rnd">
                <a:solidFill>
                  <a:srgbClr val="0092B3"/>
                </a:solidFill>
                <a:prstDash val="sysDash"/>
              </a:ln>
              <a:effectLst/>
            </c:spPr>
            <c:trendlineType val="linear"/>
            <c:dispRSqr val="0"/>
            <c:dispEq val="0"/>
          </c:trendline>
          <c:cat>
            <c:strRef>
              <c:f>Sheet1!$A$2:$A$13</c:f>
              <c:strCache>
                <c:ptCount val="12"/>
                <c:pt idx="0">
                  <c:v>January</c:v>
                </c:pt>
                <c:pt idx="1">
                  <c:v>February</c:v>
                </c:pt>
                <c:pt idx="2">
                  <c:v>March</c:v>
                </c:pt>
                <c:pt idx="3">
                  <c:v>April</c:v>
                </c:pt>
                <c:pt idx="4">
                  <c:v>May</c:v>
                </c:pt>
                <c:pt idx="5">
                  <c:v>June</c:v>
                </c:pt>
                <c:pt idx="6">
                  <c:v>July </c:v>
                </c:pt>
                <c:pt idx="7">
                  <c:v>August</c:v>
                </c:pt>
                <c:pt idx="8">
                  <c:v>September</c:v>
                </c:pt>
                <c:pt idx="9">
                  <c:v>October</c:v>
                </c:pt>
                <c:pt idx="10">
                  <c:v>November</c:v>
                </c:pt>
                <c:pt idx="11">
                  <c:v>December</c:v>
                </c:pt>
              </c:strCache>
            </c:strRef>
          </c:cat>
          <c:val>
            <c:numRef>
              <c:f>Sheet1!$C$2:$C$13</c:f>
              <c:numCache>
                <c:formatCode>General</c:formatCode>
                <c:ptCount val="12"/>
                <c:pt idx="0">
                  <c:v>1186</c:v>
                </c:pt>
                <c:pt idx="1">
                  <c:v>1197</c:v>
                </c:pt>
                <c:pt idx="2">
                  <c:v>1254</c:v>
                </c:pt>
                <c:pt idx="3">
                  <c:v>1316</c:v>
                </c:pt>
                <c:pt idx="4">
                  <c:v>1383</c:v>
                </c:pt>
                <c:pt idx="5">
                  <c:v>1467</c:v>
                </c:pt>
                <c:pt idx="6">
                  <c:v>1533</c:v>
                </c:pt>
                <c:pt idx="7">
                  <c:v>1604</c:v>
                </c:pt>
                <c:pt idx="8">
                  <c:v>1643</c:v>
                </c:pt>
                <c:pt idx="9">
                  <c:v>1708</c:v>
                </c:pt>
                <c:pt idx="10">
                  <c:v>1734</c:v>
                </c:pt>
                <c:pt idx="11">
                  <c:v>1786</c:v>
                </c:pt>
              </c:numCache>
            </c:numRef>
          </c:val>
          <c:extLst>
            <c:ext xmlns:c16="http://schemas.microsoft.com/office/drawing/2014/chart" uri="{C3380CC4-5D6E-409C-BE32-E72D297353CC}">
              <c16:uniqueId val="{00000003-66B5-4CDE-B2B5-EADBE4250AAC}"/>
            </c:ext>
          </c:extLst>
        </c:ser>
        <c:dLbls>
          <c:showLegendKey val="0"/>
          <c:showVal val="0"/>
          <c:showCatName val="0"/>
          <c:showSerName val="0"/>
          <c:showPercent val="0"/>
          <c:showBubbleSize val="0"/>
        </c:dLbls>
        <c:gapWidth val="100"/>
        <c:overlap val="-24"/>
        <c:axId val="1372347679"/>
        <c:axId val="1372348159"/>
      </c:barChart>
      <c:catAx>
        <c:axId val="137234767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372348159"/>
        <c:crosses val="autoZero"/>
        <c:auto val="1"/>
        <c:lblAlgn val="ctr"/>
        <c:lblOffset val="100"/>
        <c:noMultiLvlLbl val="0"/>
      </c:catAx>
      <c:valAx>
        <c:axId val="1372348159"/>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372347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E677A-A6F3-45A3-8EC3-6AA0C0F694B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4346440-E661-43A5-8A95-51E40666D200}">
      <dgm:prSet/>
      <dgm:spPr/>
      <dgm:t>
        <a:bodyPr/>
        <a:lstStyle/>
        <a:p>
          <a:pPr>
            <a:lnSpc>
              <a:spcPct val="100000"/>
            </a:lnSpc>
          </a:pPr>
          <a:r>
            <a:rPr lang="en-US" dirty="0">
              <a:solidFill>
                <a:schemeClr val="tx1">
                  <a:lumMod val="75000"/>
                  <a:lumOff val="25000"/>
                </a:schemeClr>
              </a:solidFill>
            </a:rPr>
            <a:t>The VA Primary Care Physician must refer them to Veteran Directed Care.</a:t>
          </a:r>
        </a:p>
      </dgm:t>
      <dgm:extLst>
        <a:ext uri="{E40237B7-FDA0-4F09-8148-C483321AD2D9}">
          <dgm14:cNvPr xmlns:dgm14="http://schemas.microsoft.com/office/drawing/2010/diagram" id="0" name="" descr="The VA Primary Care Physician must refer them to Veteran Directed Care.&#10;">
            <a:extLst>
              <a:ext uri="{C183D7F6-B498-43B3-948B-1728B52AA6E4}">
                <adec:decorative xmlns:adec="http://schemas.microsoft.com/office/drawing/2017/decorative" val="0"/>
              </a:ext>
            </a:extLst>
          </dgm14:cNvPr>
        </a:ext>
      </dgm:extLst>
    </dgm:pt>
    <dgm:pt modelId="{F87CFAF8-740A-491A-8E0A-3BA47DDE1946}" type="parTrans" cxnId="{B4ACAECE-5FCA-41A8-9D8C-2DE252E00B76}">
      <dgm:prSet/>
      <dgm:spPr/>
      <dgm:t>
        <a:bodyPr/>
        <a:lstStyle/>
        <a:p>
          <a:endParaRPr lang="en-US"/>
        </a:p>
      </dgm:t>
    </dgm:pt>
    <dgm:pt modelId="{ACF8F1D8-432C-40CD-AD01-1F9F454A2B29}" type="sibTrans" cxnId="{B4ACAECE-5FCA-41A8-9D8C-2DE252E00B76}">
      <dgm:prSet/>
      <dgm:spPr/>
      <dgm:t>
        <a:bodyPr/>
        <a:lstStyle/>
        <a:p>
          <a:endParaRPr lang="en-US"/>
        </a:p>
      </dgm:t>
    </dgm:pt>
    <dgm:pt modelId="{2F8549C6-AF87-42CD-A838-2ED7CFDAFBEE}">
      <dgm:prSet/>
      <dgm:spPr/>
      <dgm:t>
        <a:bodyPr/>
        <a:lstStyle/>
        <a:p>
          <a:pPr>
            <a:lnSpc>
              <a:spcPct val="100000"/>
            </a:lnSpc>
          </a:pPr>
          <a:r>
            <a:rPr lang="en-US" dirty="0">
              <a:solidFill>
                <a:schemeClr val="tx1">
                  <a:lumMod val="75000"/>
                  <a:lumOff val="25000"/>
                </a:schemeClr>
              </a:solidFill>
            </a:rPr>
            <a:t>The VA will complete an assessment and determine their annual budget based upon their level of need and where they live.</a:t>
          </a:r>
        </a:p>
      </dgm:t>
    </dgm:pt>
    <dgm:pt modelId="{82398856-A27B-48E8-9584-C03B43FF2EEF}" type="parTrans" cxnId="{9B79270F-2087-42B0-9134-E39AC9C3829E}">
      <dgm:prSet/>
      <dgm:spPr/>
      <dgm:t>
        <a:bodyPr/>
        <a:lstStyle/>
        <a:p>
          <a:endParaRPr lang="en-US"/>
        </a:p>
      </dgm:t>
    </dgm:pt>
    <dgm:pt modelId="{EEABABAA-AC28-4EE6-8263-948D1064B3A3}" type="sibTrans" cxnId="{9B79270F-2087-42B0-9134-E39AC9C3829E}">
      <dgm:prSet/>
      <dgm:spPr/>
      <dgm:t>
        <a:bodyPr/>
        <a:lstStyle/>
        <a:p>
          <a:endParaRPr lang="en-US"/>
        </a:p>
      </dgm:t>
    </dgm:pt>
    <dgm:pt modelId="{029EEA2F-83F8-4B6D-85F6-07D3F92D52F0}">
      <dgm:prSet/>
      <dgm:spPr/>
      <dgm:t>
        <a:bodyPr/>
        <a:lstStyle/>
        <a:p>
          <a:pPr>
            <a:lnSpc>
              <a:spcPct val="100000"/>
            </a:lnSpc>
          </a:pPr>
          <a:r>
            <a:rPr lang="en-US" dirty="0">
              <a:solidFill>
                <a:schemeClr val="tx1">
                  <a:lumMod val="75000"/>
                  <a:lumOff val="25000"/>
                </a:schemeClr>
              </a:solidFill>
            </a:rPr>
            <a:t>Bay Aging will receive the VDC referral and an Options Counselor will connect with the veteran to begin the enrollment process.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01F6AAC-F668-40F1-AC4E-84AF4F119A7C}" type="parTrans" cxnId="{65F77414-DFE3-41BC-BDC5-75206EA8DDA6}">
      <dgm:prSet/>
      <dgm:spPr/>
      <dgm:t>
        <a:bodyPr/>
        <a:lstStyle/>
        <a:p>
          <a:endParaRPr lang="en-US"/>
        </a:p>
      </dgm:t>
    </dgm:pt>
    <dgm:pt modelId="{1B69C8A5-349A-4494-8712-DFE467363F57}" type="sibTrans" cxnId="{65F77414-DFE3-41BC-BDC5-75206EA8DDA6}">
      <dgm:prSet/>
      <dgm:spPr/>
      <dgm:t>
        <a:bodyPr/>
        <a:lstStyle/>
        <a:p>
          <a:endParaRPr lang="en-US"/>
        </a:p>
      </dgm:t>
    </dgm:pt>
    <dgm:pt modelId="{40BC67F2-620E-4347-A1C4-9241F935B5E5}" type="pres">
      <dgm:prSet presAssocID="{D1DE677A-A6F3-45A3-8EC3-6AA0C0F694B6}" presName="root" presStyleCnt="0">
        <dgm:presLayoutVars>
          <dgm:dir/>
          <dgm:resizeHandles val="exact"/>
        </dgm:presLayoutVars>
      </dgm:prSet>
      <dgm:spPr/>
    </dgm:pt>
    <dgm:pt modelId="{EFD15E79-E50F-426E-A34A-940A34567ECB}" type="pres">
      <dgm:prSet presAssocID="{F4346440-E661-43A5-8A95-51E40666D200}" presName="compNode" presStyleCnt="0"/>
      <dgm:spPr/>
    </dgm:pt>
    <dgm:pt modelId="{B2E94BC8-27BC-4915-8308-DF903A52A77D}" type="pres">
      <dgm:prSet presAssocID="{F4346440-E661-43A5-8A95-51E40666D200}" presName="bgRect" presStyleLbl="bgShp" presStyleIdx="0" presStyleCnt="3"/>
      <dgm:spPr/>
    </dgm:pt>
    <dgm:pt modelId="{7EBC2F8C-2EA5-4942-8FE9-FBD77E713FA8}" type="pres">
      <dgm:prSet presAssocID="{F4346440-E661-43A5-8A95-51E40666D2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4163D524-5379-4EA5-8958-6FF2B711763B}" type="pres">
      <dgm:prSet presAssocID="{F4346440-E661-43A5-8A95-51E40666D200}" presName="spaceRect" presStyleCnt="0"/>
      <dgm:spPr/>
    </dgm:pt>
    <dgm:pt modelId="{EFF0FCFA-9848-4DF0-8364-2E8F171AB1D9}" type="pres">
      <dgm:prSet presAssocID="{F4346440-E661-43A5-8A95-51E40666D200}" presName="parTx" presStyleLbl="revTx" presStyleIdx="0" presStyleCnt="3">
        <dgm:presLayoutVars>
          <dgm:chMax val="0"/>
          <dgm:chPref val="0"/>
        </dgm:presLayoutVars>
      </dgm:prSet>
      <dgm:spPr/>
    </dgm:pt>
    <dgm:pt modelId="{23EFE05F-C519-4CE3-ADED-F4CC17F352C3}" type="pres">
      <dgm:prSet presAssocID="{ACF8F1D8-432C-40CD-AD01-1F9F454A2B29}" presName="sibTrans" presStyleCnt="0"/>
      <dgm:spPr/>
    </dgm:pt>
    <dgm:pt modelId="{2129A430-F03B-4124-A354-3531BC35C084}" type="pres">
      <dgm:prSet presAssocID="{2F8549C6-AF87-42CD-A838-2ED7CFDAFBEE}" presName="compNode" presStyleCnt="0"/>
      <dgm:spPr/>
    </dgm:pt>
    <dgm:pt modelId="{339AF75F-645A-474F-9663-B23F9DC61E8D}" type="pres">
      <dgm:prSet presAssocID="{2F8549C6-AF87-42CD-A838-2ED7CFDAFBEE}" presName="bgRect" presStyleLbl="bgShp" presStyleIdx="1" presStyleCnt="3"/>
      <dgm:spPr/>
    </dgm:pt>
    <dgm:pt modelId="{5EA9B6A7-02E9-44DA-B4ED-DE9EC51F7DC5}" type="pres">
      <dgm:prSet presAssocID="{2F8549C6-AF87-42CD-A838-2ED7CFDAFBE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with solid fill"/>
        </a:ext>
      </dgm:extLst>
    </dgm:pt>
    <dgm:pt modelId="{FF9125CF-F7D3-48BE-9C5F-EB6B3F6DA8DC}" type="pres">
      <dgm:prSet presAssocID="{2F8549C6-AF87-42CD-A838-2ED7CFDAFBEE}" presName="spaceRect" presStyleCnt="0"/>
      <dgm:spPr/>
    </dgm:pt>
    <dgm:pt modelId="{2C2E06DD-B592-4623-A180-C79E0C27286E}" type="pres">
      <dgm:prSet presAssocID="{2F8549C6-AF87-42CD-A838-2ED7CFDAFBEE}" presName="parTx" presStyleLbl="revTx" presStyleIdx="1" presStyleCnt="3">
        <dgm:presLayoutVars>
          <dgm:chMax val="0"/>
          <dgm:chPref val="0"/>
        </dgm:presLayoutVars>
      </dgm:prSet>
      <dgm:spPr/>
    </dgm:pt>
    <dgm:pt modelId="{6A985FBC-B245-4659-8D51-97299D5CAAB4}" type="pres">
      <dgm:prSet presAssocID="{EEABABAA-AC28-4EE6-8263-948D1064B3A3}" presName="sibTrans" presStyleCnt="0"/>
      <dgm:spPr/>
    </dgm:pt>
    <dgm:pt modelId="{1E83E5DA-C96E-42B7-8E07-D8B3E94FBFAD}" type="pres">
      <dgm:prSet presAssocID="{029EEA2F-83F8-4B6D-85F6-07D3F92D52F0}" presName="compNode" presStyleCnt="0"/>
      <dgm:spPr/>
    </dgm:pt>
    <dgm:pt modelId="{FA56EE32-2AFA-4B6C-9C4D-5DE60D0C3EDA}" type="pres">
      <dgm:prSet presAssocID="{029EEA2F-83F8-4B6D-85F6-07D3F92D52F0}" presName="bgRect" presStyleLbl="bgShp" presStyleIdx="2" presStyleCnt="3" custLinFactNeighborX="-2126" custLinFactNeighborY="1810"/>
      <dgm:spPr/>
    </dgm:pt>
    <dgm:pt modelId="{2A5C4A33-E0CF-4DA8-9FC7-6B313BF92DB6}" type="pres">
      <dgm:prSet presAssocID="{029EEA2F-83F8-4B6D-85F6-07D3F92D52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BFDC5BFA-DAFE-4676-88C2-F1892A72118F}" type="pres">
      <dgm:prSet presAssocID="{029EEA2F-83F8-4B6D-85F6-07D3F92D52F0}" presName="spaceRect" presStyleCnt="0"/>
      <dgm:spPr/>
    </dgm:pt>
    <dgm:pt modelId="{463DFAA0-51D4-4BDE-BF91-96C42F605BB4}" type="pres">
      <dgm:prSet presAssocID="{029EEA2F-83F8-4B6D-85F6-07D3F92D52F0}" presName="parTx" presStyleLbl="revTx" presStyleIdx="2" presStyleCnt="3">
        <dgm:presLayoutVars>
          <dgm:chMax val="0"/>
          <dgm:chPref val="0"/>
        </dgm:presLayoutVars>
      </dgm:prSet>
      <dgm:spPr/>
    </dgm:pt>
  </dgm:ptLst>
  <dgm:cxnLst>
    <dgm:cxn modelId="{9B79270F-2087-42B0-9134-E39AC9C3829E}" srcId="{D1DE677A-A6F3-45A3-8EC3-6AA0C0F694B6}" destId="{2F8549C6-AF87-42CD-A838-2ED7CFDAFBEE}" srcOrd="1" destOrd="0" parTransId="{82398856-A27B-48E8-9584-C03B43FF2EEF}" sibTransId="{EEABABAA-AC28-4EE6-8263-948D1064B3A3}"/>
    <dgm:cxn modelId="{65F77414-DFE3-41BC-BDC5-75206EA8DDA6}" srcId="{D1DE677A-A6F3-45A3-8EC3-6AA0C0F694B6}" destId="{029EEA2F-83F8-4B6D-85F6-07D3F92D52F0}" srcOrd="2" destOrd="0" parTransId="{501F6AAC-F668-40F1-AC4E-84AF4F119A7C}" sibTransId="{1B69C8A5-349A-4494-8712-DFE467363F57}"/>
    <dgm:cxn modelId="{6E8D4147-77F6-40C4-A360-76B829CEB8B1}" type="presOf" srcId="{D1DE677A-A6F3-45A3-8EC3-6AA0C0F694B6}" destId="{40BC67F2-620E-4347-A1C4-9241F935B5E5}" srcOrd="0" destOrd="0" presId="urn:microsoft.com/office/officeart/2018/2/layout/IconVerticalSolidList"/>
    <dgm:cxn modelId="{4982D650-C29F-4D64-8316-B9A5B4453EAC}" type="presOf" srcId="{F4346440-E661-43A5-8A95-51E40666D200}" destId="{EFF0FCFA-9848-4DF0-8364-2E8F171AB1D9}" srcOrd="0" destOrd="0" presId="urn:microsoft.com/office/officeart/2018/2/layout/IconVerticalSolidList"/>
    <dgm:cxn modelId="{C66DEEA1-0F69-4DE3-924F-B305CAA74D52}" type="presOf" srcId="{029EEA2F-83F8-4B6D-85F6-07D3F92D52F0}" destId="{463DFAA0-51D4-4BDE-BF91-96C42F605BB4}" srcOrd="0" destOrd="0" presId="urn:microsoft.com/office/officeart/2018/2/layout/IconVerticalSolidList"/>
    <dgm:cxn modelId="{B4ACAECE-5FCA-41A8-9D8C-2DE252E00B76}" srcId="{D1DE677A-A6F3-45A3-8EC3-6AA0C0F694B6}" destId="{F4346440-E661-43A5-8A95-51E40666D200}" srcOrd="0" destOrd="0" parTransId="{F87CFAF8-740A-491A-8E0A-3BA47DDE1946}" sibTransId="{ACF8F1D8-432C-40CD-AD01-1F9F454A2B29}"/>
    <dgm:cxn modelId="{B5BB22F8-D492-4827-9390-87DE8564340D}" type="presOf" srcId="{2F8549C6-AF87-42CD-A838-2ED7CFDAFBEE}" destId="{2C2E06DD-B592-4623-A180-C79E0C27286E}" srcOrd="0" destOrd="0" presId="urn:microsoft.com/office/officeart/2018/2/layout/IconVerticalSolidList"/>
    <dgm:cxn modelId="{30DD08E5-884C-4EF9-AC4B-6CB81760B937}" type="presParOf" srcId="{40BC67F2-620E-4347-A1C4-9241F935B5E5}" destId="{EFD15E79-E50F-426E-A34A-940A34567ECB}" srcOrd="0" destOrd="0" presId="urn:microsoft.com/office/officeart/2018/2/layout/IconVerticalSolidList"/>
    <dgm:cxn modelId="{FA762587-A9C5-46D8-B771-9D0AA82B6BCE}" type="presParOf" srcId="{EFD15E79-E50F-426E-A34A-940A34567ECB}" destId="{B2E94BC8-27BC-4915-8308-DF903A52A77D}" srcOrd="0" destOrd="0" presId="urn:microsoft.com/office/officeart/2018/2/layout/IconVerticalSolidList"/>
    <dgm:cxn modelId="{A7B3EBB3-6229-44CE-A5A8-92D96AFE7E20}" type="presParOf" srcId="{EFD15E79-E50F-426E-A34A-940A34567ECB}" destId="{7EBC2F8C-2EA5-4942-8FE9-FBD77E713FA8}" srcOrd="1" destOrd="0" presId="urn:microsoft.com/office/officeart/2018/2/layout/IconVerticalSolidList"/>
    <dgm:cxn modelId="{4B47210C-8C3F-4646-AA54-30EAB2D04FB7}" type="presParOf" srcId="{EFD15E79-E50F-426E-A34A-940A34567ECB}" destId="{4163D524-5379-4EA5-8958-6FF2B711763B}" srcOrd="2" destOrd="0" presId="urn:microsoft.com/office/officeart/2018/2/layout/IconVerticalSolidList"/>
    <dgm:cxn modelId="{0AF8A3DA-14F9-41FB-ADA4-13C917044636}" type="presParOf" srcId="{EFD15E79-E50F-426E-A34A-940A34567ECB}" destId="{EFF0FCFA-9848-4DF0-8364-2E8F171AB1D9}" srcOrd="3" destOrd="0" presId="urn:microsoft.com/office/officeart/2018/2/layout/IconVerticalSolidList"/>
    <dgm:cxn modelId="{DBC24731-94C0-477C-8DCD-74A05745C158}" type="presParOf" srcId="{40BC67F2-620E-4347-A1C4-9241F935B5E5}" destId="{23EFE05F-C519-4CE3-ADED-F4CC17F352C3}" srcOrd="1" destOrd="0" presId="urn:microsoft.com/office/officeart/2018/2/layout/IconVerticalSolidList"/>
    <dgm:cxn modelId="{57CA7CB0-1464-49A3-88EE-50A4C18ABCF6}" type="presParOf" srcId="{40BC67F2-620E-4347-A1C4-9241F935B5E5}" destId="{2129A430-F03B-4124-A354-3531BC35C084}" srcOrd="2" destOrd="0" presId="urn:microsoft.com/office/officeart/2018/2/layout/IconVerticalSolidList"/>
    <dgm:cxn modelId="{645853A3-38BD-43A8-AA7C-63EB95CBFE91}" type="presParOf" srcId="{2129A430-F03B-4124-A354-3531BC35C084}" destId="{339AF75F-645A-474F-9663-B23F9DC61E8D}" srcOrd="0" destOrd="0" presId="urn:microsoft.com/office/officeart/2018/2/layout/IconVerticalSolidList"/>
    <dgm:cxn modelId="{E05885EE-D925-4338-9324-3DEC072AAF69}" type="presParOf" srcId="{2129A430-F03B-4124-A354-3531BC35C084}" destId="{5EA9B6A7-02E9-44DA-B4ED-DE9EC51F7DC5}" srcOrd="1" destOrd="0" presId="urn:microsoft.com/office/officeart/2018/2/layout/IconVerticalSolidList"/>
    <dgm:cxn modelId="{DC0E7DFE-01B7-4A51-B05B-CD38AC4F3691}" type="presParOf" srcId="{2129A430-F03B-4124-A354-3531BC35C084}" destId="{FF9125CF-F7D3-48BE-9C5F-EB6B3F6DA8DC}" srcOrd="2" destOrd="0" presId="urn:microsoft.com/office/officeart/2018/2/layout/IconVerticalSolidList"/>
    <dgm:cxn modelId="{735B1AF7-DCCB-4B4A-B43A-5BDB1D034F24}" type="presParOf" srcId="{2129A430-F03B-4124-A354-3531BC35C084}" destId="{2C2E06DD-B592-4623-A180-C79E0C27286E}" srcOrd="3" destOrd="0" presId="urn:microsoft.com/office/officeart/2018/2/layout/IconVerticalSolidList"/>
    <dgm:cxn modelId="{C8E58FBA-DA86-4C50-A31C-17AF68B3B269}" type="presParOf" srcId="{40BC67F2-620E-4347-A1C4-9241F935B5E5}" destId="{6A985FBC-B245-4659-8D51-97299D5CAAB4}" srcOrd="3" destOrd="0" presId="urn:microsoft.com/office/officeart/2018/2/layout/IconVerticalSolidList"/>
    <dgm:cxn modelId="{7EEDA3AD-31B2-44A9-812F-7908845A3002}" type="presParOf" srcId="{40BC67F2-620E-4347-A1C4-9241F935B5E5}" destId="{1E83E5DA-C96E-42B7-8E07-D8B3E94FBFAD}" srcOrd="4" destOrd="0" presId="urn:microsoft.com/office/officeart/2018/2/layout/IconVerticalSolidList"/>
    <dgm:cxn modelId="{3DBFDAF8-6A46-4535-AB3F-0AE436C17DDD}" type="presParOf" srcId="{1E83E5DA-C96E-42B7-8E07-D8B3E94FBFAD}" destId="{FA56EE32-2AFA-4B6C-9C4D-5DE60D0C3EDA}" srcOrd="0" destOrd="0" presId="urn:microsoft.com/office/officeart/2018/2/layout/IconVerticalSolidList"/>
    <dgm:cxn modelId="{E7B228F6-BB5F-40F0-BBB5-ADAD1E72DA04}" type="presParOf" srcId="{1E83E5DA-C96E-42B7-8E07-D8B3E94FBFAD}" destId="{2A5C4A33-E0CF-4DA8-9FC7-6B313BF92DB6}" srcOrd="1" destOrd="0" presId="urn:microsoft.com/office/officeart/2018/2/layout/IconVerticalSolidList"/>
    <dgm:cxn modelId="{8E1D5407-100A-4EAE-895C-ADD0E2D0C127}" type="presParOf" srcId="{1E83E5DA-C96E-42B7-8E07-D8B3E94FBFAD}" destId="{BFDC5BFA-DAFE-4676-88C2-F1892A72118F}" srcOrd="2" destOrd="0" presId="urn:microsoft.com/office/officeart/2018/2/layout/IconVerticalSolidList"/>
    <dgm:cxn modelId="{D7CB3713-57AF-4342-B9F1-5DD010280AB2}" type="presParOf" srcId="{1E83E5DA-C96E-42B7-8E07-D8B3E94FBFAD}" destId="{463DFAA0-51D4-4BDE-BF91-96C42F605B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9E257C-368F-4B74-A206-AFBAF31B7D8A}" type="doc">
      <dgm:prSet loTypeId="urn:microsoft.com/office/officeart/2005/8/layout/hList7" loCatId="process" qsTypeId="urn:microsoft.com/office/officeart/2005/8/quickstyle/simple1" qsCatId="simple" csTypeId="urn:microsoft.com/office/officeart/2005/8/colors/colorful3" csCatId="colorful" phldr="1"/>
      <dgm:spPr/>
      <dgm:t>
        <a:bodyPr/>
        <a:lstStyle/>
        <a:p>
          <a:endParaRPr lang="en-US"/>
        </a:p>
      </dgm:t>
    </dgm:pt>
    <dgm:pt modelId="{BD0F1AB4-9CCD-4AE0-8EA5-B569BF023628}">
      <dgm:prSet phldrT="[Text]"/>
      <dgm:spPr>
        <a:solidFill>
          <a:schemeClr val="accent3">
            <a:lumMod val="50000"/>
          </a:schemeClr>
        </a:solidFill>
      </dgm:spPr>
      <dgm:t>
        <a:bodyPr/>
        <a:lstStyle/>
        <a:p>
          <a:r>
            <a:rPr lang="en-US" dirty="0"/>
            <a:t>Veteran</a:t>
          </a:r>
        </a:p>
      </dgm:t>
    </dgm:pt>
    <dgm:pt modelId="{709FDF8B-CF1A-4128-8D38-E00806B4C2BD}" type="parTrans" cxnId="{5EBC25F7-2473-40CE-9CFA-99249B56C5D0}">
      <dgm:prSet/>
      <dgm:spPr/>
      <dgm:t>
        <a:bodyPr/>
        <a:lstStyle/>
        <a:p>
          <a:endParaRPr lang="en-US"/>
        </a:p>
      </dgm:t>
    </dgm:pt>
    <dgm:pt modelId="{E15041AA-5573-477C-8299-40229B720001}" type="sibTrans" cxnId="{5EBC25F7-2473-40CE-9CFA-99249B56C5D0}">
      <dgm:prSet/>
      <dgm:spPr/>
      <dgm:t>
        <a:bodyPr/>
        <a:lstStyle/>
        <a:p>
          <a:endParaRPr lang="en-US"/>
        </a:p>
      </dgm:t>
    </dgm:pt>
    <dgm:pt modelId="{C07AC4A6-08D5-41F6-A240-94F294F8AF96}">
      <dgm:prSet phldrT="[Text]"/>
      <dgm:spPr>
        <a:solidFill>
          <a:srgbClr val="C2E8E6"/>
        </a:solidFill>
      </dgm:spPr>
      <dgm:t>
        <a:bodyPr/>
        <a:lstStyle/>
        <a:p>
          <a:r>
            <a:rPr lang="en-US" dirty="0"/>
            <a:t>Veteran</a:t>
          </a:r>
        </a:p>
      </dgm:t>
    </dgm:pt>
    <dgm:pt modelId="{FD8C535F-D981-4B25-87CF-5E63CBA8F8A2}" type="parTrans" cxnId="{F1BB7B43-0998-4F42-8352-CD3BE83B3CBE}">
      <dgm:prSet/>
      <dgm:spPr/>
      <dgm:t>
        <a:bodyPr/>
        <a:lstStyle/>
        <a:p>
          <a:endParaRPr lang="en-US"/>
        </a:p>
      </dgm:t>
    </dgm:pt>
    <dgm:pt modelId="{5D1CCA3A-1B5B-4C04-B55C-344F2FEC8643}" type="sibTrans" cxnId="{F1BB7B43-0998-4F42-8352-CD3BE83B3CBE}">
      <dgm:prSet/>
      <dgm:spPr/>
      <dgm:t>
        <a:bodyPr/>
        <a:lstStyle/>
        <a:p>
          <a:endParaRPr lang="en-US"/>
        </a:p>
      </dgm:t>
    </dgm:pt>
    <dgm:pt modelId="{094595EF-D455-439B-A23E-1916BE2C5E2C}">
      <dgm:prSet/>
      <dgm:spPr>
        <a:solidFill>
          <a:schemeClr val="accent3">
            <a:lumMod val="75000"/>
          </a:schemeClr>
        </a:solidFill>
      </dgm:spPr>
      <dgm:t>
        <a:bodyPr/>
        <a:lstStyle/>
        <a:p>
          <a:r>
            <a:rPr lang="en-US" dirty="0"/>
            <a:t>VA Primary Care Physician</a:t>
          </a:r>
        </a:p>
      </dgm:t>
    </dgm:pt>
    <dgm:pt modelId="{3BC0EF5C-7CB4-4EEC-B33A-E69F7497726B}" type="parTrans" cxnId="{D898D251-B69A-4046-AA3F-5E7B2C79D5DB}">
      <dgm:prSet/>
      <dgm:spPr/>
      <dgm:t>
        <a:bodyPr/>
        <a:lstStyle/>
        <a:p>
          <a:endParaRPr lang="en-US"/>
        </a:p>
      </dgm:t>
    </dgm:pt>
    <dgm:pt modelId="{AD8A2D2B-C5CC-4203-AD2E-B4EDEE261783}" type="sibTrans" cxnId="{D898D251-B69A-4046-AA3F-5E7B2C79D5DB}">
      <dgm:prSet/>
      <dgm:spPr/>
      <dgm:t>
        <a:bodyPr/>
        <a:lstStyle/>
        <a:p>
          <a:endParaRPr lang="en-US"/>
        </a:p>
      </dgm:t>
    </dgm:pt>
    <dgm:pt modelId="{09B48250-7296-4A7F-AD91-82D72328EAFB}">
      <dgm:prSet/>
      <dgm:spPr>
        <a:solidFill>
          <a:srgbClr val="0092B3"/>
        </a:solidFill>
      </dgm:spPr>
      <dgm:t>
        <a:bodyPr/>
        <a:lstStyle/>
        <a:p>
          <a:r>
            <a:rPr lang="en-US" dirty="0"/>
            <a:t>VA Veteran Directed Care Coordinator </a:t>
          </a:r>
        </a:p>
      </dgm:t>
    </dgm:pt>
    <dgm:pt modelId="{B7A8F0AF-AEAF-4AD1-9A63-BE0D34077B34}" type="parTrans" cxnId="{6D31DCB6-1212-470E-B1B2-7E145A797F72}">
      <dgm:prSet/>
      <dgm:spPr/>
      <dgm:t>
        <a:bodyPr/>
        <a:lstStyle/>
        <a:p>
          <a:endParaRPr lang="en-US"/>
        </a:p>
      </dgm:t>
    </dgm:pt>
    <dgm:pt modelId="{8F4B9EEB-DD4B-4B63-AC1A-9D9C1B54DE19}" type="sibTrans" cxnId="{6D31DCB6-1212-470E-B1B2-7E145A797F72}">
      <dgm:prSet/>
      <dgm:spPr/>
      <dgm:t>
        <a:bodyPr/>
        <a:lstStyle/>
        <a:p>
          <a:endParaRPr lang="en-US"/>
        </a:p>
      </dgm:t>
    </dgm:pt>
    <dgm:pt modelId="{1A1DBCAD-EDCB-4DB2-B37F-2C1B00DA579C}">
      <dgm:prSet/>
      <dgm:spPr>
        <a:solidFill>
          <a:srgbClr val="2EBBD5"/>
        </a:solidFill>
      </dgm:spPr>
      <dgm:t>
        <a:bodyPr/>
        <a:lstStyle/>
        <a:p>
          <a:r>
            <a:rPr lang="en-US" dirty="0"/>
            <a:t>AAA (Hub)</a:t>
          </a:r>
        </a:p>
      </dgm:t>
    </dgm:pt>
    <dgm:pt modelId="{B9450BFD-DDD9-4442-BF58-321F0C9FE361}" type="parTrans" cxnId="{08DFE6B8-2920-403E-BCEF-8E1207E9023E}">
      <dgm:prSet/>
      <dgm:spPr/>
      <dgm:t>
        <a:bodyPr/>
        <a:lstStyle/>
        <a:p>
          <a:endParaRPr lang="en-US"/>
        </a:p>
      </dgm:t>
    </dgm:pt>
    <dgm:pt modelId="{BDF38049-B593-49C7-8DC2-B0F4B78D61CE}" type="sibTrans" cxnId="{08DFE6B8-2920-403E-BCEF-8E1207E9023E}">
      <dgm:prSet/>
      <dgm:spPr/>
      <dgm:t>
        <a:bodyPr/>
        <a:lstStyle/>
        <a:p>
          <a:endParaRPr lang="en-US"/>
        </a:p>
      </dgm:t>
    </dgm:pt>
    <dgm:pt modelId="{3823B7B2-CFBC-4293-B9CF-310CA199965A}">
      <dgm:prSet/>
      <dgm:spPr>
        <a:solidFill>
          <a:srgbClr val="85D0CD"/>
        </a:solidFill>
      </dgm:spPr>
      <dgm:t>
        <a:bodyPr/>
        <a:lstStyle/>
        <a:p>
          <a:r>
            <a:rPr lang="en-US" dirty="0"/>
            <a:t>AAA (Spoke)</a:t>
          </a:r>
        </a:p>
      </dgm:t>
    </dgm:pt>
    <dgm:pt modelId="{239D2084-B06A-4611-8DD8-F98643E98675}" type="parTrans" cxnId="{2D93BE67-845D-464D-8AF4-BF5E609CE7AA}">
      <dgm:prSet/>
      <dgm:spPr/>
      <dgm:t>
        <a:bodyPr/>
        <a:lstStyle/>
        <a:p>
          <a:endParaRPr lang="en-US"/>
        </a:p>
      </dgm:t>
    </dgm:pt>
    <dgm:pt modelId="{84CFC084-0F31-4B82-ABF3-510F2806F6BC}" type="sibTrans" cxnId="{2D93BE67-845D-464D-8AF4-BF5E609CE7AA}">
      <dgm:prSet/>
      <dgm:spPr/>
      <dgm:t>
        <a:bodyPr/>
        <a:lstStyle/>
        <a:p>
          <a:endParaRPr lang="en-US"/>
        </a:p>
      </dgm:t>
    </dgm:pt>
    <dgm:pt modelId="{E13765C8-6CA5-4D26-BF2B-761B5F2B7C85}" type="pres">
      <dgm:prSet presAssocID="{499E257C-368F-4B74-A206-AFBAF31B7D8A}" presName="Name0" presStyleCnt="0">
        <dgm:presLayoutVars>
          <dgm:dir/>
          <dgm:resizeHandles val="exact"/>
        </dgm:presLayoutVars>
      </dgm:prSet>
      <dgm:spPr/>
    </dgm:pt>
    <dgm:pt modelId="{2E7D76C0-F39F-4BE6-88CB-CA00C96E1B05}" type="pres">
      <dgm:prSet presAssocID="{499E257C-368F-4B74-A206-AFBAF31B7D8A}" presName="fgShape" presStyleLbl="fgShp" presStyleIdx="0" presStyleCnt="1" custLinFactNeighborY="-43443"/>
      <dgm:spPr>
        <a:prstGeom prst="rightArrow">
          <a:avLst/>
        </a:prstGeom>
        <a:noFill/>
        <a:ln w="34925">
          <a:noFill/>
        </a:ln>
      </dgm:spPr>
    </dgm:pt>
    <dgm:pt modelId="{64F21979-FED2-49FA-BA3E-2BC21E037CE7}" type="pres">
      <dgm:prSet presAssocID="{499E257C-368F-4B74-A206-AFBAF31B7D8A}" presName="linComp" presStyleCnt="0"/>
      <dgm:spPr/>
    </dgm:pt>
    <dgm:pt modelId="{911B365B-C3FD-44B6-986B-DFEEA772A0B8}" type="pres">
      <dgm:prSet presAssocID="{BD0F1AB4-9CCD-4AE0-8EA5-B569BF023628}" presName="compNode" presStyleCnt="0"/>
      <dgm:spPr/>
    </dgm:pt>
    <dgm:pt modelId="{FEE65191-9F04-43BE-9E02-F96BC6BA9DA2}" type="pres">
      <dgm:prSet presAssocID="{BD0F1AB4-9CCD-4AE0-8EA5-B569BF023628}" presName="bkgdShape" presStyleLbl="node1" presStyleIdx="0" presStyleCnt="6" custLinFactNeighborY="-2853"/>
      <dgm:spPr/>
    </dgm:pt>
    <dgm:pt modelId="{A978D961-981C-4090-B3C2-8EF5AEB8630E}" type="pres">
      <dgm:prSet presAssocID="{BD0F1AB4-9CCD-4AE0-8EA5-B569BF023628}" presName="nodeTx" presStyleLbl="node1" presStyleIdx="0" presStyleCnt="6">
        <dgm:presLayoutVars>
          <dgm:bulletEnabled val="1"/>
        </dgm:presLayoutVars>
      </dgm:prSet>
      <dgm:spPr/>
    </dgm:pt>
    <dgm:pt modelId="{AEB8BBB6-AEFE-40F7-8FB7-0446C2BD5CF5}" type="pres">
      <dgm:prSet presAssocID="{BD0F1AB4-9CCD-4AE0-8EA5-B569BF023628}" presName="invisiNode" presStyleLbl="node1" presStyleIdx="0" presStyleCnt="6"/>
      <dgm:spPr/>
    </dgm:pt>
    <dgm:pt modelId="{1E238F97-6D70-4158-AE03-515EF58C7695}" type="pres">
      <dgm:prSet presAssocID="{BD0F1AB4-9CCD-4AE0-8EA5-B569BF023628}" presName="imagNode" presStyleLbl="fgImgPlace1" presStyleIdx="0" presStyleCnt="6"/>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a:solidFill>
            <a:schemeClr val="bg2"/>
          </a:solidFill>
        </a:ln>
      </dgm:spPr>
    </dgm:pt>
    <dgm:pt modelId="{17AAA787-AB3F-49A5-BD20-7C7C3E25A88C}" type="pres">
      <dgm:prSet presAssocID="{E15041AA-5573-477C-8299-40229B720001}" presName="sibTrans" presStyleLbl="sibTrans2D1" presStyleIdx="0" presStyleCnt="0"/>
      <dgm:spPr/>
    </dgm:pt>
    <dgm:pt modelId="{BA7557A9-408D-4B5F-B54B-BCF2128046FE}" type="pres">
      <dgm:prSet presAssocID="{094595EF-D455-439B-A23E-1916BE2C5E2C}" presName="compNode" presStyleCnt="0"/>
      <dgm:spPr/>
    </dgm:pt>
    <dgm:pt modelId="{6268A086-E42C-4DB3-94F8-F32B056D5043}" type="pres">
      <dgm:prSet presAssocID="{094595EF-D455-439B-A23E-1916BE2C5E2C}" presName="bkgdShape" presStyleLbl="node1" presStyleIdx="1" presStyleCnt="6"/>
      <dgm:spPr/>
    </dgm:pt>
    <dgm:pt modelId="{06CC5C0A-C07C-4DF1-8D83-E25FD00FEE2F}" type="pres">
      <dgm:prSet presAssocID="{094595EF-D455-439B-A23E-1916BE2C5E2C}" presName="nodeTx" presStyleLbl="node1" presStyleIdx="1" presStyleCnt="6">
        <dgm:presLayoutVars>
          <dgm:bulletEnabled val="1"/>
        </dgm:presLayoutVars>
      </dgm:prSet>
      <dgm:spPr/>
    </dgm:pt>
    <dgm:pt modelId="{BA179ECC-CB34-4C1B-9135-0F2E9C8500C4}" type="pres">
      <dgm:prSet presAssocID="{094595EF-D455-439B-A23E-1916BE2C5E2C}" presName="invisiNode" presStyleLbl="node1" presStyleIdx="1" presStyleCnt="6"/>
      <dgm:spPr/>
    </dgm:pt>
    <dgm:pt modelId="{274048C8-B41C-4B74-BE6D-90E5AAEB2DA3}" type="pres">
      <dgm:prSet presAssocID="{094595EF-D455-439B-A23E-1916BE2C5E2C}" presName="imagNode" presStyleLbl="fgImgPlace1" presStyleIdx="1" presStyleCnt="6"/>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a:solidFill>
            <a:schemeClr val="bg2"/>
          </a:solidFill>
        </a:ln>
      </dgm:spPr>
    </dgm:pt>
    <dgm:pt modelId="{5DB005AA-D6D2-4E94-AC90-497ED7F04FC2}" type="pres">
      <dgm:prSet presAssocID="{AD8A2D2B-C5CC-4203-AD2E-B4EDEE261783}" presName="sibTrans" presStyleLbl="sibTrans2D1" presStyleIdx="0" presStyleCnt="0"/>
      <dgm:spPr/>
    </dgm:pt>
    <dgm:pt modelId="{524C47E9-2F63-423E-ADCB-A277A1AF28C4}" type="pres">
      <dgm:prSet presAssocID="{09B48250-7296-4A7F-AD91-82D72328EAFB}" presName="compNode" presStyleCnt="0"/>
      <dgm:spPr/>
    </dgm:pt>
    <dgm:pt modelId="{52F256EA-7ED8-4556-8609-D1592B1C5C44}" type="pres">
      <dgm:prSet presAssocID="{09B48250-7296-4A7F-AD91-82D72328EAFB}" presName="bkgdShape" presStyleLbl="node1" presStyleIdx="2" presStyleCnt="6"/>
      <dgm:spPr/>
    </dgm:pt>
    <dgm:pt modelId="{29E77B0C-9A23-4C77-8FA0-0B77791683D6}" type="pres">
      <dgm:prSet presAssocID="{09B48250-7296-4A7F-AD91-82D72328EAFB}" presName="nodeTx" presStyleLbl="node1" presStyleIdx="2" presStyleCnt="6">
        <dgm:presLayoutVars>
          <dgm:bulletEnabled val="1"/>
        </dgm:presLayoutVars>
      </dgm:prSet>
      <dgm:spPr/>
    </dgm:pt>
    <dgm:pt modelId="{05E2C37E-A9BA-418D-A3D5-49B55ABF24DA}" type="pres">
      <dgm:prSet presAssocID="{09B48250-7296-4A7F-AD91-82D72328EAFB}" presName="invisiNode" presStyleLbl="node1" presStyleIdx="2" presStyleCnt="6"/>
      <dgm:spPr/>
    </dgm:pt>
    <dgm:pt modelId="{47718862-35FB-4543-8B03-9EB30BD21644}" type="pres">
      <dgm:prSet presAssocID="{09B48250-7296-4A7F-AD91-82D72328EAFB}" presName="imagNode" presStyleLbl="fgImgPlace1" presStyleIdx="2" presStyleCnt="6"/>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a:solidFill>
            <a:schemeClr val="bg2"/>
          </a:solidFill>
        </a:ln>
      </dgm:spPr>
    </dgm:pt>
    <dgm:pt modelId="{58FBD646-B11D-4E22-9978-95D541AC2EBA}" type="pres">
      <dgm:prSet presAssocID="{8F4B9EEB-DD4B-4B63-AC1A-9D9C1B54DE19}" presName="sibTrans" presStyleLbl="sibTrans2D1" presStyleIdx="0" presStyleCnt="0"/>
      <dgm:spPr/>
    </dgm:pt>
    <dgm:pt modelId="{45D51ADE-AD3B-43F1-B858-40175CD78385}" type="pres">
      <dgm:prSet presAssocID="{1A1DBCAD-EDCB-4DB2-B37F-2C1B00DA579C}" presName="compNode" presStyleCnt="0"/>
      <dgm:spPr/>
    </dgm:pt>
    <dgm:pt modelId="{74DC6342-48B7-4B08-AB02-A181ECB61048}" type="pres">
      <dgm:prSet presAssocID="{1A1DBCAD-EDCB-4DB2-B37F-2C1B00DA579C}" presName="bkgdShape" presStyleLbl="node1" presStyleIdx="3" presStyleCnt="6"/>
      <dgm:spPr/>
    </dgm:pt>
    <dgm:pt modelId="{AC92C747-A9CF-4CDA-8100-CFD2B16E2F31}" type="pres">
      <dgm:prSet presAssocID="{1A1DBCAD-EDCB-4DB2-B37F-2C1B00DA579C}" presName="nodeTx" presStyleLbl="node1" presStyleIdx="3" presStyleCnt="6">
        <dgm:presLayoutVars>
          <dgm:bulletEnabled val="1"/>
        </dgm:presLayoutVars>
      </dgm:prSet>
      <dgm:spPr/>
    </dgm:pt>
    <dgm:pt modelId="{87D3803A-EE87-45FC-B801-7639184E2272}" type="pres">
      <dgm:prSet presAssocID="{1A1DBCAD-EDCB-4DB2-B37F-2C1B00DA579C}" presName="invisiNode" presStyleLbl="node1" presStyleIdx="3" presStyleCnt="6"/>
      <dgm:spPr/>
    </dgm:pt>
    <dgm:pt modelId="{DD2E15B6-5B04-4807-BC35-90CBE8D30173}" type="pres">
      <dgm:prSet presAssocID="{1A1DBCAD-EDCB-4DB2-B37F-2C1B00DA579C}" presName="imagNode" presStyleLbl="fgImgPlace1" presStyleIdx="3" presStyleCnt="6"/>
      <dgm:spPr/>
    </dgm:pt>
    <dgm:pt modelId="{59CAE70A-A9BB-4535-92DE-E267D9E0B889}" type="pres">
      <dgm:prSet presAssocID="{BDF38049-B593-49C7-8DC2-B0F4B78D61CE}" presName="sibTrans" presStyleLbl="sibTrans2D1" presStyleIdx="0" presStyleCnt="0"/>
      <dgm:spPr/>
    </dgm:pt>
    <dgm:pt modelId="{CD4DF5D2-E30F-4C2E-AAE7-D2A748C335AA}" type="pres">
      <dgm:prSet presAssocID="{3823B7B2-CFBC-4293-B9CF-310CA199965A}" presName="compNode" presStyleCnt="0"/>
      <dgm:spPr/>
    </dgm:pt>
    <dgm:pt modelId="{952EF5C7-F55C-4F21-8C9A-27CD78F11CFE}" type="pres">
      <dgm:prSet presAssocID="{3823B7B2-CFBC-4293-B9CF-310CA199965A}" presName="bkgdShape" presStyleLbl="node1" presStyleIdx="4" presStyleCnt="6"/>
      <dgm:spPr/>
    </dgm:pt>
    <dgm:pt modelId="{80B364BE-5567-4E7A-AB78-0EA4F371B280}" type="pres">
      <dgm:prSet presAssocID="{3823B7B2-CFBC-4293-B9CF-310CA199965A}" presName="nodeTx" presStyleLbl="node1" presStyleIdx="4" presStyleCnt="6">
        <dgm:presLayoutVars>
          <dgm:bulletEnabled val="1"/>
        </dgm:presLayoutVars>
      </dgm:prSet>
      <dgm:spPr/>
    </dgm:pt>
    <dgm:pt modelId="{DA23CA39-F26D-4E45-8708-759FC75DA6EB}" type="pres">
      <dgm:prSet presAssocID="{3823B7B2-CFBC-4293-B9CF-310CA199965A}" presName="invisiNode" presStyleLbl="node1" presStyleIdx="4" presStyleCnt="6"/>
      <dgm:spPr/>
    </dgm:pt>
    <dgm:pt modelId="{D67AA141-FB3E-496C-8388-0FE09CCA8CE9}" type="pres">
      <dgm:prSet presAssocID="{3823B7B2-CFBC-4293-B9CF-310CA199965A}" presName="imagNode" presStyleLbl="fgImgPlace1" presStyleIdx="4" presStyleCnt="6"/>
      <dgm:spPr/>
    </dgm:pt>
    <dgm:pt modelId="{43A5628D-F49B-4D25-A08B-A6AB0B5C3D03}" type="pres">
      <dgm:prSet presAssocID="{84CFC084-0F31-4B82-ABF3-510F2806F6BC}" presName="sibTrans" presStyleLbl="sibTrans2D1" presStyleIdx="0" presStyleCnt="0"/>
      <dgm:spPr/>
    </dgm:pt>
    <dgm:pt modelId="{2CAE56EA-A9E7-45F7-9E78-49E56EC4B3F2}" type="pres">
      <dgm:prSet presAssocID="{C07AC4A6-08D5-41F6-A240-94F294F8AF96}" presName="compNode" presStyleCnt="0"/>
      <dgm:spPr/>
    </dgm:pt>
    <dgm:pt modelId="{48D3D7A3-A32D-4CF4-8FED-DD73D50FEB61}" type="pres">
      <dgm:prSet presAssocID="{C07AC4A6-08D5-41F6-A240-94F294F8AF96}" presName="bkgdShape" presStyleLbl="node1" presStyleIdx="5" presStyleCnt="6"/>
      <dgm:spPr/>
    </dgm:pt>
    <dgm:pt modelId="{15466DB3-3067-490B-91CD-E3271E98F5B0}" type="pres">
      <dgm:prSet presAssocID="{C07AC4A6-08D5-41F6-A240-94F294F8AF96}" presName="nodeTx" presStyleLbl="node1" presStyleIdx="5" presStyleCnt="6">
        <dgm:presLayoutVars>
          <dgm:bulletEnabled val="1"/>
        </dgm:presLayoutVars>
      </dgm:prSet>
      <dgm:spPr/>
    </dgm:pt>
    <dgm:pt modelId="{D27E24A3-D29A-4DA2-90D0-75EC990EB510}" type="pres">
      <dgm:prSet presAssocID="{C07AC4A6-08D5-41F6-A240-94F294F8AF96}" presName="invisiNode" presStyleLbl="node1" presStyleIdx="5" presStyleCnt="6"/>
      <dgm:spPr/>
    </dgm:pt>
    <dgm:pt modelId="{4DD5CBA9-6FE9-470E-8FD3-D09655D931EB}" type="pres">
      <dgm:prSet presAssocID="{C07AC4A6-08D5-41F6-A240-94F294F8AF96}" presName="imagNode" presStyleLbl="fgImgPlace1" presStyleIdx="5" presStyleCnt="6"/>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38100">
          <a:solidFill>
            <a:schemeClr val="bg2"/>
          </a:solidFill>
        </a:ln>
      </dgm:spPr>
    </dgm:pt>
  </dgm:ptLst>
  <dgm:cxnLst>
    <dgm:cxn modelId="{2FDFDF14-35CD-4239-9571-10D37AB58FC5}" type="presOf" srcId="{499E257C-368F-4B74-A206-AFBAF31B7D8A}" destId="{E13765C8-6CA5-4D26-BF2B-761B5F2B7C85}" srcOrd="0" destOrd="0" presId="urn:microsoft.com/office/officeart/2005/8/layout/hList7"/>
    <dgm:cxn modelId="{86F4A315-0BAD-4388-A7A4-54CBD3D0ABE8}" type="presOf" srcId="{09B48250-7296-4A7F-AD91-82D72328EAFB}" destId="{29E77B0C-9A23-4C77-8FA0-0B77791683D6}" srcOrd="1" destOrd="0" presId="urn:microsoft.com/office/officeart/2005/8/layout/hList7"/>
    <dgm:cxn modelId="{33B1ED1D-F750-4BC6-BFC6-B3D2D7CFB22B}" type="presOf" srcId="{AD8A2D2B-C5CC-4203-AD2E-B4EDEE261783}" destId="{5DB005AA-D6D2-4E94-AC90-497ED7F04FC2}" srcOrd="0" destOrd="0" presId="urn:microsoft.com/office/officeart/2005/8/layout/hList7"/>
    <dgm:cxn modelId="{7D4D165B-DE1C-4A82-A24C-F11F343FCECA}" type="presOf" srcId="{09B48250-7296-4A7F-AD91-82D72328EAFB}" destId="{52F256EA-7ED8-4556-8609-D1592B1C5C44}" srcOrd="0" destOrd="0" presId="urn:microsoft.com/office/officeart/2005/8/layout/hList7"/>
    <dgm:cxn modelId="{2F113D5D-E832-4DD3-96B0-6270D4D789AE}" type="presOf" srcId="{094595EF-D455-439B-A23E-1916BE2C5E2C}" destId="{06CC5C0A-C07C-4DF1-8D83-E25FD00FEE2F}" srcOrd="1" destOrd="0" presId="urn:microsoft.com/office/officeart/2005/8/layout/hList7"/>
    <dgm:cxn modelId="{F1BB7B43-0998-4F42-8352-CD3BE83B3CBE}" srcId="{499E257C-368F-4B74-A206-AFBAF31B7D8A}" destId="{C07AC4A6-08D5-41F6-A240-94F294F8AF96}" srcOrd="5" destOrd="0" parTransId="{FD8C535F-D981-4B25-87CF-5E63CBA8F8A2}" sibTransId="{5D1CCA3A-1B5B-4C04-B55C-344F2FEC8643}"/>
    <dgm:cxn modelId="{2D93BE67-845D-464D-8AF4-BF5E609CE7AA}" srcId="{499E257C-368F-4B74-A206-AFBAF31B7D8A}" destId="{3823B7B2-CFBC-4293-B9CF-310CA199965A}" srcOrd="4" destOrd="0" parTransId="{239D2084-B06A-4611-8DD8-F98643E98675}" sibTransId="{84CFC084-0F31-4B82-ABF3-510F2806F6BC}"/>
    <dgm:cxn modelId="{D898D251-B69A-4046-AA3F-5E7B2C79D5DB}" srcId="{499E257C-368F-4B74-A206-AFBAF31B7D8A}" destId="{094595EF-D455-439B-A23E-1916BE2C5E2C}" srcOrd="1" destOrd="0" parTransId="{3BC0EF5C-7CB4-4EEC-B33A-E69F7497726B}" sibTransId="{AD8A2D2B-C5CC-4203-AD2E-B4EDEE261783}"/>
    <dgm:cxn modelId="{F0DE2956-6EE5-46F7-BCB3-3406AE16B06D}" type="presOf" srcId="{8F4B9EEB-DD4B-4B63-AC1A-9D9C1B54DE19}" destId="{58FBD646-B11D-4E22-9978-95D541AC2EBA}" srcOrd="0" destOrd="0" presId="urn:microsoft.com/office/officeart/2005/8/layout/hList7"/>
    <dgm:cxn modelId="{AC9D397E-DC25-485C-A3C6-C59AD84A5B55}" type="presOf" srcId="{BD0F1AB4-9CCD-4AE0-8EA5-B569BF023628}" destId="{FEE65191-9F04-43BE-9E02-F96BC6BA9DA2}" srcOrd="0" destOrd="0" presId="urn:microsoft.com/office/officeart/2005/8/layout/hList7"/>
    <dgm:cxn modelId="{CC2CCA84-EA92-46E2-94CB-FF652FC62BB1}" type="presOf" srcId="{BDF38049-B593-49C7-8DC2-B0F4B78D61CE}" destId="{59CAE70A-A9BB-4535-92DE-E267D9E0B889}" srcOrd="0" destOrd="0" presId="urn:microsoft.com/office/officeart/2005/8/layout/hList7"/>
    <dgm:cxn modelId="{19FB2F8B-F0DB-4A52-ACAC-40B7ED866CDD}" type="presOf" srcId="{1A1DBCAD-EDCB-4DB2-B37F-2C1B00DA579C}" destId="{AC92C747-A9CF-4CDA-8100-CFD2B16E2F31}" srcOrd="1" destOrd="0" presId="urn:microsoft.com/office/officeart/2005/8/layout/hList7"/>
    <dgm:cxn modelId="{F076468E-C38C-42FE-8807-0610963DE2BB}" type="presOf" srcId="{84CFC084-0F31-4B82-ABF3-510F2806F6BC}" destId="{43A5628D-F49B-4D25-A08B-A6AB0B5C3D03}" srcOrd="0" destOrd="0" presId="urn:microsoft.com/office/officeart/2005/8/layout/hList7"/>
    <dgm:cxn modelId="{5AA826A4-A842-4B26-87A9-5C2B6F415B9A}" type="presOf" srcId="{3823B7B2-CFBC-4293-B9CF-310CA199965A}" destId="{952EF5C7-F55C-4F21-8C9A-27CD78F11CFE}" srcOrd="0" destOrd="0" presId="urn:microsoft.com/office/officeart/2005/8/layout/hList7"/>
    <dgm:cxn modelId="{6D31DCB6-1212-470E-B1B2-7E145A797F72}" srcId="{499E257C-368F-4B74-A206-AFBAF31B7D8A}" destId="{09B48250-7296-4A7F-AD91-82D72328EAFB}" srcOrd="2" destOrd="0" parTransId="{B7A8F0AF-AEAF-4AD1-9A63-BE0D34077B34}" sibTransId="{8F4B9EEB-DD4B-4B63-AC1A-9D9C1B54DE19}"/>
    <dgm:cxn modelId="{08DFE6B8-2920-403E-BCEF-8E1207E9023E}" srcId="{499E257C-368F-4B74-A206-AFBAF31B7D8A}" destId="{1A1DBCAD-EDCB-4DB2-B37F-2C1B00DA579C}" srcOrd="3" destOrd="0" parTransId="{B9450BFD-DDD9-4442-BF58-321F0C9FE361}" sibTransId="{BDF38049-B593-49C7-8DC2-B0F4B78D61CE}"/>
    <dgm:cxn modelId="{6ECCE1BA-1C40-4159-819D-6CFDB7E1A60F}" type="presOf" srcId="{C07AC4A6-08D5-41F6-A240-94F294F8AF96}" destId="{15466DB3-3067-490B-91CD-E3271E98F5B0}" srcOrd="1" destOrd="0" presId="urn:microsoft.com/office/officeart/2005/8/layout/hList7"/>
    <dgm:cxn modelId="{FAE463CB-5F7B-4909-AD9F-93FFF072491B}" type="presOf" srcId="{1A1DBCAD-EDCB-4DB2-B37F-2C1B00DA579C}" destId="{74DC6342-48B7-4B08-AB02-A181ECB61048}" srcOrd="0" destOrd="0" presId="urn:microsoft.com/office/officeart/2005/8/layout/hList7"/>
    <dgm:cxn modelId="{4BE63CDC-72A4-4553-9185-DD42626F5079}" type="presOf" srcId="{BD0F1AB4-9CCD-4AE0-8EA5-B569BF023628}" destId="{A978D961-981C-4090-B3C2-8EF5AEB8630E}" srcOrd="1" destOrd="0" presId="urn:microsoft.com/office/officeart/2005/8/layout/hList7"/>
    <dgm:cxn modelId="{62D262E9-1177-4909-B75C-BA276FD07C9F}" type="presOf" srcId="{C07AC4A6-08D5-41F6-A240-94F294F8AF96}" destId="{48D3D7A3-A32D-4CF4-8FED-DD73D50FEB61}" srcOrd="0" destOrd="0" presId="urn:microsoft.com/office/officeart/2005/8/layout/hList7"/>
    <dgm:cxn modelId="{709054EA-39CD-4AC9-820B-45E5CD0B80D5}" type="presOf" srcId="{E15041AA-5573-477C-8299-40229B720001}" destId="{17AAA787-AB3F-49A5-BD20-7C7C3E25A88C}" srcOrd="0" destOrd="0" presId="urn:microsoft.com/office/officeart/2005/8/layout/hList7"/>
    <dgm:cxn modelId="{984C09ED-7F88-4B34-84CD-3B266D335A42}" type="presOf" srcId="{3823B7B2-CFBC-4293-B9CF-310CA199965A}" destId="{80B364BE-5567-4E7A-AB78-0EA4F371B280}" srcOrd="1" destOrd="0" presId="urn:microsoft.com/office/officeart/2005/8/layout/hList7"/>
    <dgm:cxn modelId="{5EBC25F7-2473-40CE-9CFA-99249B56C5D0}" srcId="{499E257C-368F-4B74-A206-AFBAF31B7D8A}" destId="{BD0F1AB4-9CCD-4AE0-8EA5-B569BF023628}" srcOrd="0" destOrd="0" parTransId="{709FDF8B-CF1A-4128-8D38-E00806B4C2BD}" sibTransId="{E15041AA-5573-477C-8299-40229B720001}"/>
    <dgm:cxn modelId="{64BB82FA-6904-4C10-B0E2-C4721FFB6A06}" type="presOf" srcId="{094595EF-D455-439B-A23E-1916BE2C5E2C}" destId="{6268A086-E42C-4DB3-94F8-F32B056D5043}" srcOrd="0" destOrd="0" presId="urn:microsoft.com/office/officeart/2005/8/layout/hList7"/>
    <dgm:cxn modelId="{CF15C667-8F7A-4542-BC1C-15BCA2FBD966}" type="presParOf" srcId="{E13765C8-6CA5-4D26-BF2B-761B5F2B7C85}" destId="{2E7D76C0-F39F-4BE6-88CB-CA00C96E1B05}" srcOrd="0" destOrd="0" presId="urn:microsoft.com/office/officeart/2005/8/layout/hList7"/>
    <dgm:cxn modelId="{56489BD2-381C-4EF2-9EC0-D0FC7DB8ACC1}" type="presParOf" srcId="{E13765C8-6CA5-4D26-BF2B-761B5F2B7C85}" destId="{64F21979-FED2-49FA-BA3E-2BC21E037CE7}" srcOrd="1" destOrd="0" presId="urn:microsoft.com/office/officeart/2005/8/layout/hList7"/>
    <dgm:cxn modelId="{4E3447DC-7FA9-4F60-8BB6-540535D931AA}" type="presParOf" srcId="{64F21979-FED2-49FA-BA3E-2BC21E037CE7}" destId="{911B365B-C3FD-44B6-986B-DFEEA772A0B8}" srcOrd="0" destOrd="0" presId="urn:microsoft.com/office/officeart/2005/8/layout/hList7"/>
    <dgm:cxn modelId="{8A93689E-EDE8-4606-90B5-D9F69525F5EA}" type="presParOf" srcId="{911B365B-C3FD-44B6-986B-DFEEA772A0B8}" destId="{FEE65191-9F04-43BE-9E02-F96BC6BA9DA2}" srcOrd="0" destOrd="0" presId="urn:microsoft.com/office/officeart/2005/8/layout/hList7"/>
    <dgm:cxn modelId="{3E0DD906-050E-4820-9924-D7EF7AF7F466}" type="presParOf" srcId="{911B365B-C3FD-44B6-986B-DFEEA772A0B8}" destId="{A978D961-981C-4090-B3C2-8EF5AEB8630E}" srcOrd="1" destOrd="0" presId="urn:microsoft.com/office/officeart/2005/8/layout/hList7"/>
    <dgm:cxn modelId="{97862FD6-9938-412C-85E3-2EB2F30F889A}" type="presParOf" srcId="{911B365B-C3FD-44B6-986B-DFEEA772A0B8}" destId="{AEB8BBB6-AEFE-40F7-8FB7-0446C2BD5CF5}" srcOrd="2" destOrd="0" presId="urn:microsoft.com/office/officeart/2005/8/layout/hList7"/>
    <dgm:cxn modelId="{49F6E9CD-D28D-42D5-9650-92A892EE522A}" type="presParOf" srcId="{911B365B-C3FD-44B6-986B-DFEEA772A0B8}" destId="{1E238F97-6D70-4158-AE03-515EF58C7695}" srcOrd="3" destOrd="0" presId="urn:microsoft.com/office/officeart/2005/8/layout/hList7"/>
    <dgm:cxn modelId="{33EEF18A-99FA-4B6C-A1E1-AF63B1E01194}" type="presParOf" srcId="{64F21979-FED2-49FA-BA3E-2BC21E037CE7}" destId="{17AAA787-AB3F-49A5-BD20-7C7C3E25A88C}" srcOrd="1" destOrd="0" presId="urn:microsoft.com/office/officeart/2005/8/layout/hList7"/>
    <dgm:cxn modelId="{90E7A0AD-254C-40AA-8190-E86C7B50D643}" type="presParOf" srcId="{64F21979-FED2-49FA-BA3E-2BC21E037CE7}" destId="{BA7557A9-408D-4B5F-B54B-BCF2128046FE}" srcOrd="2" destOrd="0" presId="urn:microsoft.com/office/officeart/2005/8/layout/hList7"/>
    <dgm:cxn modelId="{FC168798-3901-4B08-83E1-08625C8B7327}" type="presParOf" srcId="{BA7557A9-408D-4B5F-B54B-BCF2128046FE}" destId="{6268A086-E42C-4DB3-94F8-F32B056D5043}" srcOrd="0" destOrd="0" presId="urn:microsoft.com/office/officeart/2005/8/layout/hList7"/>
    <dgm:cxn modelId="{96A2F9D6-3373-4F0F-A9A3-8F9EC5129E4C}" type="presParOf" srcId="{BA7557A9-408D-4B5F-B54B-BCF2128046FE}" destId="{06CC5C0A-C07C-4DF1-8D83-E25FD00FEE2F}" srcOrd="1" destOrd="0" presId="urn:microsoft.com/office/officeart/2005/8/layout/hList7"/>
    <dgm:cxn modelId="{04196434-88A6-403A-8298-EF636FCA8078}" type="presParOf" srcId="{BA7557A9-408D-4B5F-B54B-BCF2128046FE}" destId="{BA179ECC-CB34-4C1B-9135-0F2E9C8500C4}" srcOrd="2" destOrd="0" presId="urn:microsoft.com/office/officeart/2005/8/layout/hList7"/>
    <dgm:cxn modelId="{C72EBF62-AAF5-4BF2-92D8-7C72311A59DA}" type="presParOf" srcId="{BA7557A9-408D-4B5F-B54B-BCF2128046FE}" destId="{274048C8-B41C-4B74-BE6D-90E5AAEB2DA3}" srcOrd="3" destOrd="0" presId="urn:microsoft.com/office/officeart/2005/8/layout/hList7"/>
    <dgm:cxn modelId="{9A526658-704A-4EBD-BD21-344C83CC73CB}" type="presParOf" srcId="{64F21979-FED2-49FA-BA3E-2BC21E037CE7}" destId="{5DB005AA-D6D2-4E94-AC90-497ED7F04FC2}" srcOrd="3" destOrd="0" presId="urn:microsoft.com/office/officeart/2005/8/layout/hList7"/>
    <dgm:cxn modelId="{4B316722-FC2D-450B-842E-AC2708A8100B}" type="presParOf" srcId="{64F21979-FED2-49FA-BA3E-2BC21E037CE7}" destId="{524C47E9-2F63-423E-ADCB-A277A1AF28C4}" srcOrd="4" destOrd="0" presId="urn:microsoft.com/office/officeart/2005/8/layout/hList7"/>
    <dgm:cxn modelId="{5073EADD-069D-454B-9F85-C5C77AD717FD}" type="presParOf" srcId="{524C47E9-2F63-423E-ADCB-A277A1AF28C4}" destId="{52F256EA-7ED8-4556-8609-D1592B1C5C44}" srcOrd="0" destOrd="0" presId="urn:microsoft.com/office/officeart/2005/8/layout/hList7"/>
    <dgm:cxn modelId="{1245EC0B-4848-4685-89E0-5719E8F6C14A}" type="presParOf" srcId="{524C47E9-2F63-423E-ADCB-A277A1AF28C4}" destId="{29E77B0C-9A23-4C77-8FA0-0B77791683D6}" srcOrd="1" destOrd="0" presId="urn:microsoft.com/office/officeart/2005/8/layout/hList7"/>
    <dgm:cxn modelId="{0C8E1BA3-67AA-496E-823E-E86F75D51CD4}" type="presParOf" srcId="{524C47E9-2F63-423E-ADCB-A277A1AF28C4}" destId="{05E2C37E-A9BA-418D-A3D5-49B55ABF24DA}" srcOrd="2" destOrd="0" presId="urn:microsoft.com/office/officeart/2005/8/layout/hList7"/>
    <dgm:cxn modelId="{7C569FB6-76DD-4545-A38E-A4460F8E9703}" type="presParOf" srcId="{524C47E9-2F63-423E-ADCB-A277A1AF28C4}" destId="{47718862-35FB-4543-8B03-9EB30BD21644}" srcOrd="3" destOrd="0" presId="urn:microsoft.com/office/officeart/2005/8/layout/hList7"/>
    <dgm:cxn modelId="{5A877CEB-4DC6-4ACB-9854-621A7828934A}" type="presParOf" srcId="{64F21979-FED2-49FA-BA3E-2BC21E037CE7}" destId="{58FBD646-B11D-4E22-9978-95D541AC2EBA}" srcOrd="5" destOrd="0" presId="urn:microsoft.com/office/officeart/2005/8/layout/hList7"/>
    <dgm:cxn modelId="{8DF2C105-6AF9-4F4F-AE20-6042C4EC4CF9}" type="presParOf" srcId="{64F21979-FED2-49FA-BA3E-2BC21E037CE7}" destId="{45D51ADE-AD3B-43F1-B858-40175CD78385}" srcOrd="6" destOrd="0" presId="urn:microsoft.com/office/officeart/2005/8/layout/hList7"/>
    <dgm:cxn modelId="{7BC95A46-2332-4708-9E78-0DA290CDCBC8}" type="presParOf" srcId="{45D51ADE-AD3B-43F1-B858-40175CD78385}" destId="{74DC6342-48B7-4B08-AB02-A181ECB61048}" srcOrd="0" destOrd="0" presId="urn:microsoft.com/office/officeart/2005/8/layout/hList7"/>
    <dgm:cxn modelId="{74BFB0FF-922B-4BC5-8C2D-DE01CFD3CE0C}" type="presParOf" srcId="{45D51ADE-AD3B-43F1-B858-40175CD78385}" destId="{AC92C747-A9CF-4CDA-8100-CFD2B16E2F31}" srcOrd="1" destOrd="0" presId="urn:microsoft.com/office/officeart/2005/8/layout/hList7"/>
    <dgm:cxn modelId="{96E261C8-E550-49E1-B5EE-244CAFAF2405}" type="presParOf" srcId="{45D51ADE-AD3B-43F1-B858-40175CD78385}" destId="{87D3803A-EE87-45FC-B801-7639184E2272}" srcOrd="2" destOrd="0" presId="urn:microsoft.com/office/officeart/2005/8/layout/hList7"/>
    <dgm:cxn modelId="{DCC53CAA-6138-41E4-AC00-9A6ACE32D26B}" type="presParOf" srcId="{45D51ADE-AD3B-43F1-B858-40175CD78385}" destId="{DD2E15B6-5B04-4807-BC35-90CBE8D30173}" srcOrd="3" destOrd="0" presId="urn:microsoft.com/office/officeart/2005/8/layout/hList7"/>
    <dgm:cxn modelId="{B2AC3BF2-CE5D-451E-B7DE-E85190E556D9}" type="presParOf" srcId="{64F21979-FED2-49FA-BA3E-2BC21E037CE7}" destId="{59CAE70A-A9BB-4535-92DE-E267D9E0B889}" srcOrd="7" destOrd="0" presId="urn:microsoft.com/office/officeart/2005/8/layout/hList7"/>
    <dgm:cxn modelId="{B0C097DF-B914-4843-B1AA-BDA570CE79FC}" type="presParOf" srcId="{64F21979-FED2-49FA-BA3E-2BC21E037CE7}" destId="{CD4DF5D2-E30F-4C2E-AAE7-D2A748C335AA}" srcOrd="8" destOrd="0" presId="urn:microsoft.com/office/officeart/2005/8/layout/hList7"/>
    <dgm:cxn modelId="{949B0513-ADFF-408F-AD48-7028462CA19C}" type="presParOf" srcId="{CD4DF5D2-E30F-4C2E-AAE7-D2A748C335AA}" destId="{952EF5C7-F55C-4F21-8C9A-27CD78F11CFE}" srcOrd="0" destOrd="0" presId="urn:microsoft.com/office/officeart/2005/8/layout/hList7"/>
    <dgm:cxn modelId="{56F123CD-BF6A-42E4-98EB-8B139347E9DC}" type="presParOf" srcId="{CD4DF5D2-E30F-4C2E-AAE7-D2A748C335AA}" destId="{80B364BE-5567-4E7A-AB78-0EA4F371B280}" srcOrd="1" destOrd="0" presId="urn:microsoft.com/office/officeart/2005/8/layout/hList7"/>
    <dgm:cxn modelId="{13C97E95-9D75-4661-92BD-ED44EE2676BC}" type="presParOf" srcId="{CD4DF5D2-E30F-4C2E-AAE7-D2A748C335AA}" destId="{DA23CA39-F26D-4E45-8708-759FC75DA6EB}" srcOrd="2" destOrd="0" presId="urn:microsoft.com/office/officeart/2005/8/layout/hList7"/>
    <dgm:cxn modelId="{41BB049B-4716-420C-9193-78D11A62A444}" type="presParOf" srcId="{CD4DF5D2-E30F-4C2E-AAE7-D2A748C335AA}" destId="{D67AA141-FB3E-496C-8388-0FE09CCA8CE9}" srcOrd="3" destOrd="0" presId="urn:microsoft.com/office/officeart/2005/8/layout/hList7"/>
    <dgm:cxn modelId="{363669C2-8E08-4657-9905-AF980DCF6A2E}" type="presParOf" srcId="{64F21979-FED2-49FA-BA3E-2BC21E037CE7}" destId="{43A5628D-F49B-4D25-A08B-A6AB0B5C3D03}" srcOrd="9" destOrd="0" presId="urn:microsoft.com/office/officeart/2005/8/layout/hList7"/>
    <dgm:cxn modelId="{65A6B5F5-5EB4-476C-9BE0-96F728C898B8}" type="presParOf" srcId="{64F21979-FED2-49FA-BA3E-2BC21E037CE7}" destId="{2CAE56EA-A9E7-45F7-9E78-49E56EC4B3F2}" srcOrd="10" destOrd="0" presId="urn:microsoft.com/office/officeart/2005/8/layout/hList7"/>
    <dgm:cxn modelId="{12BB94B1-770F-49AB-9C2A-920B061085DA}" type="presParOf" srcId="{2CAE56EA-A9E7-45F7-9E78-49E56EC4B3F2}" destId="{48D3D7A3-A32D-4CF4-8FED-DD73D50FEB61}" srcOrd="0" destOrd="0" presId="urn:microsoft.com/office/officeart/2005/8/layout/hList7"/>
    <dgm:cxn modelId="{0E58AC1F-6200-4649-93D2-9A9B2CAE3FF0}" type="presParOf" srcId="{2CAE56EA-A9E7-45F7-9E78-49E56EC4B3F2}" destId="{15466DB3-3067-490B-91CD-E3271E98F5B0}" srcOrd="1" destOrd="0" presId="urn:microsoft.com/office/officeart/2005/8/layout/hList7"/>
    <dgm:cxn modelId="{9D29D34F-0CF7-4F62-8574-6970088A6D6D}" type="presParOf" srcId="{2CAE56EA-A9E7-45F7-9E78-49E56EC4B3F2}" destId="{D27E24A3-D29A-4DA2-90D0-75EC990EB510}" srcOrd="2" destOrd="0" presId="urn:microsoft.com/office/officeart/2005/8/layout/hList7"/>
    <dgm:cxn modelId="{7818668B-FB63-49C0-B608-F842BBEA8F7B}" type="presParOf" srcId="{2CAE56EA-A9E7-45F7-9E78-49E56EC4B3F2}" destId="{4DD5CBA9-6FE9-470E-8FD3-D09655D931E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0C46F-4546-4B0D-823C-09B902418D71}"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19743FA5-DEBF-4469-AFF4-BAD610BDBE06}">
      <dgm:prSet/>
      <dgm:spPr/>
      <dgm:t>
        <a:bodyPr/>
        <a:lstStyle/>
        <a:p>
          <a:r>
            <a:rPr lang="en-US" dirty="0">
              <a:solidFill>
                <a:schemeClr val="tx1">
                  <a:lumMod val="75000"/>
                  <a:lumOff val="25000"/>
                </a:schemeClr>
              </a:solidFill>
            </a:rPr>
            <a:t>The veteran acts as their own employer or designates an authorized representative to act on their behalf to hire employees to provide personal care services to them.</a:t>
          </a:r>
        </a:p>
      </dgm:t>
    </dgm:pt>
    <dgm:pt modelId="{9D78D7C9-99D8-4C3A-98CD-FE6985794F77}" type="parTrans" cxnId="{9A9EAB2B-D58F-4F01-BECA-17BE1E6774FF}">
      <dgm:prSet/>
      <dgm:spPr/>
      <dgm:t>
        <a:bodyPr/>
        <a:lstStyle/>
        <a:p>
          <a:endParaRPr lang="en-US"/>
        </a:p>
      </dgm:t>
    </dgm:pt>
    <dgm:pt modelId="{90950C9A-D6FF-4E0B-A7FA-3B2A43274FF6}" type="sibTrans" cxnId="{9A9EAB2B-D58F-4F01-BECA-17BE1E6774FF}">
      <dgm:prSet/>
      <dgm:spPr/>
      <dgm:t>
        <a:bodyPr/>
        <a:lstStyle/>
        <a:p>
          <a:endParaRPr lang="en-US"/>
        </a:p>
      </dgm:t>
    </dgm:pt>
    <dgm:pt modelId="{1EFF1593-E25B-4A0E-B291-CACDCD624B38}">
      <dgm:prSet/>
      <dgm:spPr/>
      <dgm:t>
        <a:bodyPr/>
        <a:lstStyle/>
        <a:p>
          <a:r>
            <a:rPr lang="en-US" dirty="0">
              <a:solidFill>
                <a:schemeClr val="tx1">
                  <a:lumMod val="75000"/>
                  <a:lumOff val="25000"/>
                </a:schemeClr>
              </a:solidFill>
            </a:rPr>
            <a:t>The Options Counselor assists the veteran with completing all employment forms and helps develop a budget that meets their individual care needs.</a:t>
          </a:r>
        </a:p>
      </dgm:t>
    </dgm:pt>
    <dgm:pt modelId="{D9E5357D-EDA8-453A-99E8-11C5FFB97352}" type="parTrans" cxnId="{BD0CF5B1-4861-4303-BCDF-C72322EB4FE0}">
      <dgm:prSet/>
      <dgm:spPr/>
      <dgm:t>
        <a:bodyPr/>
        <a:lstStyle/>
        <a:p>
          <a:endParaRPr lang="en-US"/>
        </a:p>
      </dgm:t>
    </dgm:pt>
    <dgm:pt modelId="{73046B06-C0F0-4ACE-A7D9-08E3536CB170}" type="sibTrans" cxnId="{BD0CF5B1-4861-4303-BCDF-C72322EB4FE0}">
      <dgm:prSet/>
      <dgm:spPr/>
      <dgm:t>
        <a:bodyPr/>
        <a:lstStyle/>
        <a:p>
          <a:endParaRPr lang="en-US"/>
        </a:p>
      </dgm:t>
    </dgm:pt>
    <dgm:pt modelId="{29984A93-D81B-43A4-B05A-3E2CBF164B6C}">
      <dgm:prSet/>
      <dgm:spPr/>
      <dgm:t>
        <a:bodyPr/>
        <a:lstStyle/>
        <a:p>
          <a:r>
            <a:rPr lang="en-US" dirty="0">
              <a:solidFill>
                <a:schemeClr val="tx1">
                  <a:lumMod val="75000"/>
                  <a:lumOff val="25000"/>
                </a:schemeClr>
              </a:solidFill>
            </a:rPr>
            <a:t>Bay Aging will establish the veteran as a household employer with the IRS and state/local tax agencies, process their employees’ payroll, and file and pay all employment taxes related to VDC services.</a:t>
          </a:r>
        </a:p>
      </dgm:t>
    </dgm:pt>
    <dgm:pt modelId="{97FA4C12-C94B-4D49-9FD5-01C92B6DAB98}" type="parTrans" cxnId="{689E8945-EE39-4E60-A515-3B8EC7E3A0E9}">
      <dgm:prSet/>
      <dgm:spPr/>
      <dgm:t>
        <a:bodyPr/>
        <a:lstStyle/>
        <a:p>
          <a:endParaRPr lang="en-US"/>
        </a:p>
      </dgm:t>
    </dgm:pt>
    <dgm:pt modelId="{849DD8A3-70F7-48DB-9E8C-ED0495B8E433}" type="sibTrans" cxnId="{689E8945-EE39-4E60-A515-3B8EC7E3A0E9}">
      <dgm:prSet/>
      <dgm:spPr/>
      <dgm:t>
        <a:bodyPr/>
        <a:lstStyle/>
        <a:p>
          <a:endParaRPr lang="en-US"/>
        </a:p>
      </dgm:t>
    </dgm:pt>
    <dgm:pt modelId="{09D6C98D-CE14-4A34-BDB8-E7D253A49350}" type="pres">
      <dgm:prSet presAssocID="{93B0C46F-4546-4B0D-823C-09B902418D71}" presName="vert0" presStyleCnt="0">
        <dgm:presLayoutVars>
          <dgm:dir/>
          <dgm:animOne val="branch"/>
          <dgm:animLvl val="lvl"/>
        </dgm:presLayoutVars>
      </dgm:prSet>
      <dgm:spPr/>
    </dgm:pt>
    <dgm:pt modelId="{56CE37CC-7547-4743-8A36-DACD2D700FDF}" type="pres">
      <dgm:prSet presAssocID="{19743FA5-DEBF-4469-AFF4-BAD610BDBE06}" presName="thickLine" presStyleLbl="alignNode1" presStyleIdx="0" presStyleCnt="3"/>
      <dgm:spPr/>
    </dgm:pt>
    <dgm:pt modelId="{1E3AB276-DF77-453D-9D1D-F484D0514818}" type="pres">
      <dgm:prSet presAssocID="{19743FA5-DEBF-4469-AFF4-BAD610BDBE06}" presName="horz1" presStyleCnt="0"/>
      <dgm:spPr/>
    </dgm:pt>
    <dgm:pt modelId="{40DD57DA-D583-4782-A30A-91AB49F87B0C}" type="pres">
      <dgm:prSet presAssocID="{19743FA5-DEBF-4469-AFF4-BAD610BDBE06}" presName="tx1" presStyleLbl="revTx" presStyleIdx="0" presStyleCnt="3"/>
      <dgm:spPr/>
    </dgm:pt>
    <dgm:pt modelId="{EBBDA7DB-A1F7-4FC5-8828-236902FB8343}" type="pres">
      <dgm:prSet presAssocID="{19743FA5-DEBF-4469-AFF4-BAD610BDBE06}" presName="vert1" presStyleCnt="0"/>
      <dgm:spPr/>
    </dgm:pt>
    <dgm:pt modelId="{7179B850-D9B4-4265-9A64-C8AF71A47A67}" type="pres">
      <dgm:prSet presAssocID="{1EFF1593-E25B-4A0E-B291-CACDCD624B38}" presName="thickLine" presStyleLbl="alignNode1" presStyleIdx="1" presStyleCnt="3"/>
      <dgm:spPr/>
    </dgm:pt>
    <dgm:pt modelId="{E3C347C2-09A6-4010-8C41-6A2CC786E893}" type="pres">
      <dgm:prSet presAssocID="{1EFF1593-E25B-4A0E-B291-CACDCD624B38}" presName="horz1" presStyleCnt="0"/>
      <dgm:spPr/>
    </dgm:pt>
    <dgm:pt modelId="{2EF19273-EA09-42C7-BFDD-8573E5D609B5}" type="pres">
      <dgm:prSet presAssocID="{1EFF1593-E25B-4A0E-B291-CACDCD624B38}" presName="tx1" presStyleLbl="revTx" presStyleIdx="1" presStyleCnt="3"/>
      <dgm:spPr/>
    </dgm:pt>
    <dgm:pt modelId="{AB3AAE97-8F67-426C-92A5-38506F0E134B}" type="pres">
      <dgm:prSet presAssocID="{1EFF1593-E25B-4A0E-B291-CACDCD624B38}" presName="vert1" presStyleCnt="0"/>
      <dgm:spPr/>
    </dgm:pt>
    <dgm:pt modelId="{1BD35D7B-5BB3-4A14-8EE7-19A70E681956}" type="pres">
      <dgm:prSet presAssocID="{29984A93-D81B-43A4-B05A-3E2CBF164B6C}" presName="thickLine" presStyleLbl="alignNode1" presStyleIdx="2" presStyleCnt="3"/>
      <dgm:spPr/>
    </dgm:pt>
    <dgm:pt modelId="{B6770E61-C544-4691-8647-71D49D1F2CDD}" type="pres">
      <dgm:prSet presAssocID="{29984A93-D81B-43A4-B05A-3E2CBF164B6C}" presName="horz1" presStyleCnt="0"/>
      <dgm:spPr/>
    </dgm:pt>
    <dgm:pt modelId="{D753F97C-FDA0-473F-B6A8-8179FD5790E5}" type="pres">
      <dgm:prSet presAssocID="{29984A93-D81B-43A4-B05A-3E2CBF164B6C}" presName="tx1" presStyleLbl="revTx" presStyleIdx="2" presStyleCnt="3"/>
      <dgm:spPr/>
    </dgm:pt>
    <dgm:pt modelId="{E7B258FF-340C-40C9-9314-7665447CBD12}" type="pres">
      <dgm:prSet presAssocID="{29984A93-D81B-43A4-B05A-3E2CBF164B6C}" presName="vert1" presStyleCnt="0"/>
      <dgm:spPr/>
    </dgm:pt>
  </dgm:ptLst>
  <dgm:cxnLst>
    <dgm:cxn modelId="{4F7C2628-75A0-45D9-90F0-71703749D821}" type="presOf" srcId="{29984A93-D81B-43A4-B05A-3E2CBF164B6C}" destId="{D753F97C-FDA0-473F-B6A8-8179FD5790E5}" srcOrd="0" destOrd="0" presId="urn:microsoft.com/office/officeart/2008/layout/LinedList"/>
    <dgm:cxn modelId="{9A9EAB2B-D58F-4F01-BECA-17BE1E6774FF}" srcId="{93B0C46F-4546-4B0D-823C-09B902418D71}" destId="{19743FA5-DEBF-4469-AFF4-BAD610BDBE06}" srcOrd="0" destOrd="0" parTransId="{9D78D7C9-99D8-4C3A-98CD-FE6985794F77}" sibTransId="{90950C9A-D6FF-4E0B-A7FA-3B2A43274FF6}"/>
    <dgm:cxn modelId="{2B2E7B63-08FC-4F7C-A484-522923AEBA30}" type="presOf" srcId="{93B0C46F-4546-4B0D-823C-09B902418D71}" destId="{09D6C98D-CE14-4A34-BDB8-E7D253A49350}" srcOrd="0" destOrd="0" presId="urn:microsoft.com/office/officeart/2008/layout/LinedList"/>
    <dgm:cxn modelId="{689E8945-EE39-4E60-A515-3B8EC7E3A0E9}" srcId="{93B0C46F-4546-4B0D-823C-09B902418D71}" destId="{29984A93-D81B-43A4-B05A-3E2CBF164B6C}" srcOrd="2" destOrd="0" parTransId="{97FA4C12-C94B-4D49-9FD5-01C92B6DAB98}" sibTransId="{849DD8A3-70F7-48DB-9E8C-ED0495B8E433}"/>
    <dgm:cxn modelId="{BD0CF5B1-4861-4303-BCDF-C72322EB4FE0}" srcId="{93B0C46F-4546-4B0D-823C-09B902418D71}" destId="{1EFF1593-E25B-4A0E-B291-CACDCD624B38}" srcOrd="1" destOrd="0" parTransId="{D9E5357D-EDA8-453A-99E8-11C5FFB97352}" sibTransId="{73046B06-C0F0-4ACE-A7D9-08E3536CB170}"/>
    <dgm:cxn modelId="{6960A9E7-C388-4EA9-B881-EDF0B37C365C}" type="presOf" srcId="{19743FA5-DEBF-4469-AFF4-BAD610BDBE06}" destId="{40DD57DA-D583-4782-A30A-91AB49F87B0C}" srcOrd="0" destOrd="0" presId="urn:microsoft.com/office/officeart/2008/layout/LinedList"/>
    <dgm:cxn modelId="{E45F14ED-161E-42F6-8C39-8ECBFE4FE406}" type="presOf" srcId="{1EFF1593-E25B-4A0E-B291-CACDCD624B38}" destId="{2EF19273-EA09-42C7-BFDD-8573E5D609B5}" srcOrd="0" destOrd="0" presId="urn:microsoft.com/office/officeart/2008/layout/LinedList"/>
    <dgm:cxn modelId="{2E484488-BE54-4570-927F-3151444D407E}" type="presParOf" srcId="{09D6C98D-CE14-4A34-BDB8-E7D253A49350}" destId="{56CE37CC-7547-4743-8A36-DACD2D700FDF}" srcOrd="0" destOrd="0" presId="urn:microsoft.com/office/officeart/2008/layout/LinedList"/>
    <dgm:cxn modelId="{A7E14A8A-6134-4F2C-A5C7-F3EBE8229130}" type="presParOf" srcId="{09D6C98D-CE14-4A34-BDB8-E7D253A49350}" destId="{1E3AB276-DF77-453D-9D1D-F484D0514818}" srcOrd="1" destOrd="0" presId="urn:microsoft.com/office/officeart/2008/layout/LinedList"/>
    <dgm:cxn modelId="{865B27A3-238A-4417-BD95-D0FA88F261BD}" type="presParOf" srcId="{1E3AB276-DF77-453D-9D1D-F484D0514818}" destId="{40DD57DA-D583-4782-A30A-91AB49F87B0C}" srcOrd="0" destOrd="0" presId="urn:microsoft.com/office/officeart/2008/layout/LinedList"/>
    <dgm:cxn modelId="{CB4C83A0-C058-4175-8813-0002E7A31BA4}" type="presParOf" srcId="{1E3AB276-DF77-453D-9D1D-F484D0514818}" destId="{EBBDA7DB-A1F7-4FC5-8828-236902FB8343}" srcOrd="1" destOrd="0" presId="urn:microsoft.com/office/officeart/2008/layout/LinedList"/>
    <dgm:cxn modelId="{C22627BD-A361-4A19-9C24-3F5DC18BDB07}" type="presParOf" srcId="{09D6C98D-CE14-4A34-BDB8-E7D253A49350}" destId="{7179B850-D9B4-4265-9A64-C8AF71A47A67}" srcOrd="2" destOrd="0" presId="urn:microsoft.com/office/officeart/2008/layout/LinedList"/>
    <dgm:cxn modelId="{356F3C20-A524-4D7D-9438-7D11E72B9B32}" type="presParOf" srcId="{09D6C98D-CE14-4A34-BDB8-E7D253A49350}" destId="{E3C347C2-09A6-4010-8C41-6A2CC786E893}" srcOrd="3" destOrd="0" presId="urn:microsoft.com/office/officeart/2008/layout/LinedList"/>
    <dgm:cxn modelId="{95223564-0035-4E66-A64F-30E08C4EF5B5}" type="presParOf" srcId="{E3C347C2-09A6-4010-8C41-6A2CC786E893}" destId="{2EF19273-EA09-42C7-BFDD-8573E5D609B5}" srcOrd="0" destOrd="0" presId="urn:microsoft.com/office/officeart/2008/layout/LinedList"/>
    <dgm:cxn modelId="{2000FAE3-2025-4CAC-BEB9-34365D2721C7}" type="presParOf" srcId="{E3C347C2-09A6-4010-8C41-6A2CC786E893}" destId="{AB3AAE97-8F67-426C-92A5-38506F0E134B}" srcOrd="1" destOrd="0" presId="urn:microsoft.com/office/officeart/2008/layout/LinedList"/>
    <dgm:cxn modelId="{CFB3C9D5-756C-49C3-A531-FFACC64A8A0C}" type="presParOf" srcId="{09D6C98D-CE14-4A34-BDB8-E7D253A49350}" destId="{1BD35D7B-5BB3-4A14-8EE7-19A70E681956}" srcOrd="4" destOrd="0" presId="urn:microsoft.com/office/officeart/2008/layout/LinedList"/>
    <dgm:cxn modelId="{2F58592E-F353-41F6-9BEC-18BFC8FFC754}" type="presParOf" srcId="{09D6C98D-CE14-4A34-BDB8-E7D253A49350}" destId="{B6770E61-C544-4691-8647-71D49D1F2CDD}" srcOrd="5" destOrd="0" presId="urn:microsoft.com/office/officeart/2008/layout/LinedList"/>
    <dgm:cxn modelId="{ABF5BCE8-3A8B-4CA2-A6DF-9997CB932AE7}" type="presParOf" srcId="{B6770E61-C544-4691-8647-71D49D1F2CDD}" destId="{D753F97C-FDA0-473F-B6A8-8179FD5790E5}" srcOrd="0" destOrd="0" presId="urn:microsoft.com/office/officeart/2008/layout/LinedList"/>
    <dgm:cxn modelId="{6934DB17-FBCC-4FDB-B8EA-515F027CD21A}" type="presParOf" srcId="{B6770E61-C544-4691-8647-71D49D1F2CDD}" destId="{E7B258FF-340C-40C9-9314-7665447CBD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F4DF2A-D31F-4456-A9F8-CB783019C91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263306-357A-433F-A314-F379F932EFD4}">
      <dgm:prSet/>
      <dgm:spPr/>
      <dgm:t>
        <a:bodyPr/>
        <a:lstStyle/>
        <a:p>
          <a:pPr>
            <a:lnSpc>
              <a:spcPct val="100000"/>
            </a:lnSpc>
          </a:pPr>
          <a:r>
            <a:rPr lang="en-US" b="1" dirty="0">
              <a:solidFill>
                <a:schemeClr val="tx1">
                  <a:lumMod val="75000"/>
                  <a:lumOff val="25000"/>
                </a:schemeClr>
              </a:solidFill>
            </a:rPr>
            <a:t>Enrollment Team </a:t>
          </a:r>
          <a:r>
            <a:rPr lang="en-US" dirty="0">
              <a:solidFill>
                <a:schemeClr val="tx1">
                  <a:lumMod val="75000"/>
                  <a:lumOff val="25000"/>
                </a:schemeClr>
              </a:solidFill>
            </a:rPr>
            <a:t>– processes all employee and employer packets, completes criminal history searches, updates tax exemption and direct deposit changes.</a:t>
          </a:r>
        </a:p>
      </dgm:t>
    </dgm:pt>
    <dgm:pt modelId="{064FB970-9AC3-4DF7-8B8B-129F5E2EA8A9}" type="parTrans" cxnId="{0928B0A2-2AEE-434B-9C95-D29DB08F8BDD}">
      <dgm:prSet/>
      <dgm:spPr/>
      <dgm:t>
        <a:bodyPr/>
        <a:lstStyle/>
        <a:p>
          <a:endParaRPr lang="en-US"/>
        </a:p>
      </dgm:t>
    </dgm:pt>
    <dgm:pt modelId="{CBDAF457-7E34-4E67-8039-CFB86F033099}" type="sibTrans" cxnId="{0928B0A2-2AEE-434B-9C95-D29DB08F8BDD}">
      <dgm:prSet/>
      <dgm:spPr/>
      <dgm:t>
        <a:bodyPr/>
        <a:lstStyle/>
        <a:p>
          <a:endParaRPr lang="en-US"/>
        </a:p>
      </dgm:t>
    </dgm:pt>
    <dgm:pt modelId="{5DF122CD-A6B0-405A-A41B-54D02326A556}">
      <dgm:prSet/>
      <dgm:spPr/>
      <dgm:t>
        <a:bodyPr/>
        <a:lstStyle/>
        <a:p>
          <a:pPr>
            <a:lnSpc>
              <a:spcPct val="100000"/>
            </a:lnSpc>
          </a:pPr>
          <a:r>
            <a:rPr lang="en-US" b="1" dirty="0">
              <a:solidFill>
                <a:schemeClr val="tx1">
                  <a:lumMod val="75000"/>
                  <a:lumOff val="25000"/>
                </a:schemeClr>
              </a:solidFill>
            </a:rPr>
            <a:t>Budgets, Invoices &amp; Timesheets Team </a:t>
          </a:r>
          <a:r>
            <a:rPr lang="en-US" dirty="0">
              <a:solidFill>
                <a:schemeClr val="tx1">
                  <a:lumMod val="75000"/>
                  <a:lumOff val="25000"/>
                </a:schemeClr>
              </a:solidFill>
            </a:rPr>
            <a:t>– processes bi-weekly payroll, enters budgets based on VA approved spending plans, and processes invoice payments.</a:t>
          </a:r>
        </a:p>
      </dgm:t>
    </dgm:pt>
    <dgm:pt modelId="{E4564EE7-5CA9-42A5-B4F2-1CA67809B88C}" type="parTrans" cxnId="{CCCF4107-354D-482A-A87E-C3A512B00266}">
      <dgm:prSet/>
      <dgm:spPr/>
      <dgm:t>
        <a:bodyPr/>
        <a:lstStyle/>
        <a:p>
          <a:endParaRPr lang="en-US"/>
        </a:p>
      </dgm:t>
    </dgm:pt>
    <dgm:pt modelId="{D69722D6-B311-49B1-8399-3A70E562D111}" type="sibTrans" cxnId="{CCCF4107-354D-482A-A87E-C3A512B00266}">
      <dgm:prSet/>
      <dgm:spPr/>
      <dgm:t>
        <a:bodyPr/>
        <a:lstStyle/>
        <a:p>
          <a:endParaRPr lang="en-US"/>
        </a:p>
      </dgm:t>
    </dgm:pt>
    <dgm:pt modelId="{025E28B7-478F-4716-8059-F4AB0175A0FA}">
      <dgm:prSet/>
      <dgm:spPr/>
      <dgm:t>
        <a:bodyPr/>
        <a:lstStyle/>
        <a:p>
          <a:pPr>
            <a:lnSpc>
              <a:spcPct val="100000"/>
            </a:lnSpc>
          </a:pPr>
          <a:r>
            <a:rPr lang="en-US" b="1" dirty="0">
              <a:solidFill>
                <a:schemeClr val="tx1">
                  <a:lumMod val="75000"/>
                  <a:lumOff val="25000"/>
                </a:schemeClr>
              </a:solidFill>
            </a:rPr>
            <a:t>Billing Team </a:t>
          </a:r>
          <a:r>
            <a:rPr lang="en-US" dirty="0">
              <a:solidFill>
                <a:schemeClr val="tx1">
                  <a:lumMod val="75000"/>
                  <a:lumOff val="25000"/>
                </a:schemeClr>
              </a:solidFill>
            </a:rPr>
            <a:t>– bills monthly claims for services to the VA, provides monthly statements to veterans, and provides monthly cumulative reports to VA staff.</a:t>
          </a:r>
        </a:p>
      </dgm:t>
    </dgm:pt>
    <dgm:pt modelId="{212636B5-0148-43A0-BDCE-AAE125E1C6AB}" type="parTrans" cxnId="{E2338494-56E5-48B4-9EDA-0026D2646DC6}">
      <dgm:prSet/>
      <dgm:spPr/>
      <dgm:t>
        <a:bodyPr/>
        <a:lstStyle/>
        <a:p>
          <a:endParaRPr lang="en-US"/>
        </a:p>
      </dgm:t>
    </dgm:pt>
    <dgm:pt modelId="{867893C4-4EF2-4542-8E42-93B085FEDF7A}" type="sibTrans" cxnId="{E2338494-56E5-48B4-9EDA-0026D2646DC6}">
      <dgm:prSet/>
      <dgm:spPr/>
      <dgm:t>
        <a:bodyPr/>
        <a:lstStyle/>
        <a:p>
          <a:endParaRPr lang="en-US"/>
        </a:p>
      </dgm:t>
    </dgm:pt>
    <dgm:pt modelId="{F16EA7F4-4B29-4876-AEE8-D685037C1CBB}">
      <dgm:prSet/>
      <dgm:spPr/>
      <dgm:t>
        <a:bodyPr/>
        <a:lstStyle/>
        <a:p>
          <a:pPr>
            <a:lnSpc>
              <a:spcPct val="100000"/>
            </a:lnSpc>
          </a:pPr>
          <a:r>
            <a:rPr lang="en-US" b="1" dirty="0">
              <a:solidFill>
                <a:schemeClr val="tx1">
                  <a:lumMod val="75000"/>
                  <a:lumOff val="25000"/>
                </a:schemeClr>
              </a:solidFill>
            </a:rPr>
            <a:t>Customer Service Team </a:t>
          </a:r>
          <a:r>
            <a:rPr lang="en-US" dirty="0">
              <a:solidFill>
                <a:schemeClr val="tx1">
                  <a:lumMod val="75000"/>
                  <a:lumOff val="25000"/>
                </a:schemeClr>
              </a:solidFill>
            </a:rPr>
            <a:t>– provides technical assistance to employers and employees related to electronic timesheets, Participant Dashboard, and the Employee Self Service portal.</a:t>
          </a:r>
        </a:p>
      </dgm:t>
    </dgm:pt>
    <dgm:pt modelId="{5FF2F1A2-2D45-4C56-86C0-39A89BA63D23}" type="parTrans" cxnId="{029B86DF-8138-4241-B69A-A6EBA9775C6D}">
      <dgm:prSet/>
      <dgm:spPr/>
      <dgm:t>
        <a:bodyPr/>
        <a:lstStyle/>
        <a:p>
          <a:endParaRPr lang="en-US"/>
        </a:p>
      </dgm:t>
    </dgm:pt>
    <dgm:pt modelId="{68B5CEFF-7084-4CD2-A8E3-AFA8004792B3}" type="sibTrans" cxnId="{029B86DF-8138-4241-B69A-A6EBA9775C6D}">
      <dgm:prSet/>
      <dgm:spPr/>
      <dgm:t>
        <a:bodyPr/>
        <a:lstStyle/>
        <a:p>
          <a:endParaRPr lang="en-US"/>
        </a:p>
      </dgm:t>
    </dgm:pt>
    <dgm:pt modelId="{9012B1D7-B285-414E-AB13-09255CE7B8EB}" type="pres">
      <dgm:prSet presAssocID="{F7F4DF2A-D31F-4456-A9F8-CB783019C91E}" presName="root" presStyleCnt="0">
        <dgm:presLayoutVars>
          <dgm:dir/>
          <dgm:resizeHandles val="exact"/>
        </dgm:presLayoutVars>
      </dgm:prSet>
      <dgm:spPr/>
    </dgm:pt>
    <dgm:pt modelId="{2DCC3286-9875-4769-82C0-38E2C480C19C}" type="pres">
      <dgm:prSet presAssocID="{0A263306-357A-433F-A314-F379F932EFD4}" presName="compNode" presStyleCnt="0"/>
      <dgm:spPr/>
    </dgm:pt>
    <dgm:pt modelId="{82DFACE5-044C-475F-ABA7-82F27FEC1A62}" type="pres">
      <dgm:prSet presAssocID="{0A263306-357A-433F-A314-F379F932EFD4}" presName="bgRect" presStyleLbl="bgShp" presStyleIdx="0" presStyleCnt="4"/>
      <dgm:spPr/>
    </dgm:pt>
    <dgm:pt modelId="{29965AE1-2C8C-4A07-866E-BBB156F42CE2}" type="pres">
      <dgm:prSet presAssocID="{0A263306-357A-433F-A314-F379F932EFD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ddress Book with solid fill"/>
        </a:ext>
      </dgm:extLst>
    </dgm:pt>
    <dgm:pt modelId="{BA516449-0AA0-4E91-B32C-2124040E6166}" type="pres">
      <dgm:prSet presAssocID="{0A263306-357A-433F-A314-F379F932EFD4}" presName="spaceRect" presStyleCnt="0"/>
      <dgm:spPr/>
    </dgm:pt>
    <dgm:pt modelId="{4F29317C-70CD-45B5-B452-68A7DC495877}" type="pres">
      <dgm:prSet presAssocID="{0A263306-357A-433F-A314-F379F932EFD4}" presName="parTx" presStyleLbl="revTx" presStyleIdx="0" presStyleCnt="4">
        <dgm:presLayoutVars>
          <dgm:chMax val="0"/>
          <dgm:chPref val="0"/>
        </dgm:presLayoutVars>
      </dgm:prSet>
      <dgm:spPr/>
    </dgm:pt>
    <dgm:pt modelId="{688AE90C-F92C-48C4-9FB9-65629CC10D4E}" type="pres">
      <dgm:prSet presAssocID="{CBDAF457-7E34-4E67-8039-CFB86F033099}" presName="sibTrans" presStyleCnt="0"/>
      <dgm:spPr/>
    </dgm:pt>
    <dgm:pt modelId="{F7195A88-B178-4097-8BF0-92C436C64367}" type="pres">
      <dgm:prSet presAssocID="{5DF122CD-A6B0-405A-A41B-54D02326A556}" presName="compNode" presStyleCnt="0"/>
      <dgm:spPr/>
    </dgm:pt>
    <dgm:pt modelId="{E7F2AFEB-E739-42AC-AD4E-B5C463517C33}" type="pres">
      <dgm:prSet presAssocID="{5DF122CD-A6B0-405A-A41B-54D02326A556}" presName="bgRect" presStyleLbl="bgShp" presStyleIdx="1" presStyleCnt="4"/>
      <dgm:spPr/>
    </dgm:pt>
    <dgm:pt modelId="{307F2B3C-7A51-4C5B-A274-C10BDACE2338}" type="pres">
      <dgm:prSet presAssocID="{5DF122CD-A6B0-405A-A41B-54D02326A55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culator"/>
        </a:ext>
      </dgm:extLst>
    </dgm:pt>
    <dgm:pt modelId="{ECE0875C-0E72-4970-9807-7C2F738AF3FA}" type="pres">
      <dgm:prSet presAssocID="{5DF122CD-A6B0-405A-A41B-54D02326A556}" presName="spaceRect" presStyleCnt="0"/>
      <dgm:spPr/>
    </dgm:pt>
    <dgm:pt modelId="{6EE17664-ADFD-4BF6-9253-6A7DAB44633F}" type="pres">
      <dgm:prSet presAssocID="{5DF122CD-A6B0-405A-A41B-54D02326A556}" presName="parTx" presStyleLbl="revTx" presStyleIdx="1" presStyleCnt="4">
        <dgm:presLayoutVars>
          <dgm:chMax val="0"/>
          <dgm:chPref val="0"/>
        </dgm:presLayoutVars>
      </dgm:prSet>
      <dgm:spPr/>
    </dgm:pt>
    <dgm:pt modelId="{AEE993CF-6248-474A-990E-320479714CDF}" type="pres">
      <dgm:prSet presAssocID="{D69722D6-B311-49B1-8399-3A70E562D111}" presName="sibTrans" presStyleCnt="0"/>
      <dgm:spPr/>
    </dgm:pt>
    <dgm:pt modelId="{878B1CF4-BFCD-4B7D-A5AE-8799EB524C51}" type="pres">
      <dgm:prSet presAssocID="{025E28B7-478F-4716-8059-F4AB0175A0FA}" presName="compNode" presStyleCnt="0"/>
      <dgm:spPr/>
    </dgm:pt>
    <dgm:pt modelId="{F174A1B3-F8A3-451A-AC4D-2DB27ECD62E4}" type="pres">
      <dgm:prSet presAssocID="{025E28B7-478F-4716-8059-F4AB0175A0FA}" presName="bgRect" presStyleLbl="bgShp" presStyleIdx="2" presStyleCnt="4"/>
      <dgm:spPr/>
    </dgm:pt>
    <dgm:pt modelId="{D9987C76-018D-46DF-A531-9B88C94770C5}" type="pres">
      <dgm:prSet presAssocID="{025E28B7-478F-4716-8059-F4AB0175A0FA}"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with solid fill"/>
        </a:ext>
      </dgm:extLst>
    </dgm:pt>
    <dgm:pt modelId="{8757047E-6CBA-4C1A-9D5F-EA4515687369}" type="pres">
      <dgm:prSet presAssocID="{025E28B7-478F-4716-8059-F4AB0175A0FA}" presName="spaceRect" presStyleCnt="0"/>
      <dgm:spPr/>
    </dgm:pt>
    <dgm:pt modelId="{005EBA68-0E80-4917-8397-4C00B5D9294D}" type="pres">
      <dgm:prSet presAssocID="{025E28B7-478F-4716-8059-F4AB0175A0FA}" presName="parTx" presStyleLbl="revTx" presStyleIdx="2" presStyleCnt="4">
        <dgm:presLayoutVars>
          <dgm:chMax val="0"/>
          <dgm:chPref val="0"/>
        </dgm:presLayoutVars>
      </dgm:prSet>
      <dgm:spPr/>
    </dgm:pt>
    <dgm:pt modelId="{81E6346F-9A1C-47FA-88FB-1D9BEEB830E2}" type="pres">
      <dgm:prSet presAssocID="{867893C4-4EF2-4542-8E42-93B085FEDF7A}" presName="sibTrans" presStyleCnt="0"/>
      <dgm:spPr/>
    </dgm:pt>
    <dgm:pt modelId="{8C855758-D89E-4ACA-93B7-244C77B1A075}" type="pres">
      <dgm:prSet presAssocID="{F16EA7F4-4B29-4876-AEE8-D685037C1CBB}" presName="compNode" presStyleCnt="0"/>
      <dgm:spPr/>
    </dgm:pt>
    <dgm:pt modelId="{A5D3146A-FCF6-4A0C-88E3-16EEFCDE1DB0}" type="pres">
      <dgm:prSet presAssocID="{F16EA7F4-4B29-4876-AEE8-D685037C1CBB}" presName="bgRect" presStyleLbl="bgShp" presStyleIdx="3" presStyleCnt="4"/>
      <dgm:spPr/>
    </dgm:pt>
    <dgm:pt modelId="{E41254A5-FB73-4B0F-8DB5-9C4ACCE79B7E}" type="pres">
      <dgm:prSet presAssocID="{F16EA7F4-4B29-4876-AEE8-D685037C1CBB}"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all center with solid fill"/>
        </a:ext>
      </dgm:extLst>
    </dgm:pt>
    <dgm:pt modelId="{6634FAA6-ADA7-4EBD-A7B7-1523510CFB7A}" type="pres">
      <dgm:prSet presAssocID="{F16EA7F4-4B29-4876-AEE8-D685037C1CBB}" presName="spaceRect" presStyleCnt="0"/>
      <dgm:spPr/>
    </dgm:pt>
    <dgm:pt modelId="{11B18603-C3BE-49AA-9CD3-A565D7A1993C}" type="pres">
      <dgm:prSet presAssocID="{F16EA7F4-4B29-4876-AEE8-D685037C1CBB}" presName="parTx" presStyleLbl="revTx" presStyleIdx="3" presStyleCnt="4">
        <dgm:presLayoutVars>
          <dgm:chMax val="0"/>
          <dgm:chPref val="0"/>
        </dgm:presLayoutVars>
      </dgm:prSet>
      <dgm:spPr/>
    </dgm:pt>
  </dgm:ptLst>
  <dgm:cxnLst>
    <dgm:cxn modelId="{CCCF4107-354D-482A-A87E-C3A512B00266}" srcId="{F7F4DF2A-D31F-4456-A9F8-CB783019C91E}" destId="{5DF122CD-A6B0-405A-A41B-54D02326A556}" srcOrd="1" destOrd="0" parTransId="{E4564EE7-5CA9-42A5-B4F2-1CA67809B88C}" sibTransId="{D69722D6-B311-49B1-8399-3A70E562D111}"/>
    <dgm:cxn modelId="{D4438969-F36F-4EE8-9CE7-8DB40E655C37}" type="presOf" srcId="{025E28B7-478F-4716-8059-F4AB0175A0FA}" destId="{005EBA68-0E80-4917-8397-4C00B5D9294D}" srcOrd="0" destOrd="0" presId="urn:microsoft.com/office/officeart/2018/2/layout/IconVerticalSolidList"/>
    <dgm:cxn modelId="{62CCCE4A-A431-4109-B4F3-E20F9F03115C}" type="presOf" srcId="{F7F4DF2A-D31F-4456-A9F8-CB783019C91E}" destId="{9012B1D7-B285-414E-AB13-09255CE7B8EB}" srcOrd="0" destOrd="0" presId="urn:microsoft.com/office/officeart/2018/2/layout/IconVerticalSolidList"/>
    <dgm:cxn modelId="{E2338494-56E5-48B4-9EDA-0026D2646DC6}" srcId="{F7F4DF2A-D31F-4456-A9F8-CB783019C91E}" destId="{025E28B7-478F-4716-8059-F4AB0175A0FA}" srcOrd="2" destOrd="0" parTransId="{212636B5-0148-43A0-BDCE-AAE125E1C6AB}" sibTransId="{867893C4-4EF2-4542-8E42-93B085FEDF7A}"/>
    <dgm:cxn modelId="{A7CE6D9D-D97E-4D3D-B225-610743632CCF}" type="presOf" srcId="{5DF122CD-A6B0-405A-A41B-54D02326A556}" destId="{6EE17664-ADFD-4BF6-9253-6A7DAB44633F}" srcOrd="0" destOrd="0" presId="urn:microsoft.com/office/officeart/2018/2/layout/IconVerticalSolidList"/>
    <dgm:cxn modelId="{0928B0A2-2AEE-434B-9C95-D29DB08F8BDD}" srcId="{F7F4DF2A-D31F-4456-A9F8-CB783019C91E}" destId="{0A263306-357A-433F-A314-F379F932EFD4}" srcOrd="0" destOrd="0" parTransId="{064FB970-9AC3-4DF7-8B8B-129F5E2EA8A9}" sibTransId="{CBDAF457-7E34-4E67-8039-CFB86F033099}"/>
    <dgm:cxn modelId="{495BD6A9-2ABF-4B8B-B641-EB158E26DA07}" type="presOf" srcId="{0A263306-357A-433F-A314-F379F932EFD4}" destId="{4F29317C-70CD-45B5-B452-68A7DC495877}" srcOrd="0" destOrd="0" presId="urn:microsoft.com/office/officeart/2018/2/layout/IconVerticalSolidList"/>
    <dgm:cxn modelId="{7B24E1CE-42B0-457E-B12D-C2DF74E57C21}" type="presOf" srcId="{F16EA7F4-4B29-4876-AEE8-D685037C1CBB}" destId="{11B18603-C3BE-49AA-9CD3-A565D7A1993C}" srcOrd="0" destOrd="0" presId="urn:microsoft.com/office/officeart/2018/2/layout/IconVerticalSolidList"/>
    <dgm:cxn modelId="{029B86DF-8138-4241-B69A-A6EBA9775C6D}" srcId="{F7F4DF2A-D31F-4456-A9F8-CB783019C91E}" destId="{F16EA7F4-4B29-4876-AEE8-D685037C1CBB}" srcOrd="3" destOrd="0" parTransId="{5FF2F1A2-2D45-4C56-86C0-39A89BA63D23}" sibTransId="{68B5CEFF-7084-4CD2-A8E3-AFA8004792B3}"/>
    <dgm:cxn modelId="{B4CBE285-0D36-4A82-A689-BB1449B3AD98}" type="presParOf" srcId="{9012B1D7-B285-414E-AB13-09255CE7B8EB}" destId="{2DCC3286-9875-4769-82C0-38E2C480C19C}" srcOrd="0" destOrd="0" presId="urn:microsoft.com/office/officeart/2018/2/layout/IconVerticalSolidList"/>
    <dgm:cxn modelId="{89FBA27F-4522-4F13-9CC7-70297106D994}" type="presParOf" srcId="{2DCC3286-9875-4769-82C0-38E2C480C19C}" destId="{82DFACE5-044C-475F-ABA7-82F27FEC1A62}" srcOrd="0" destOrd="0" presId="urn:microsoft.com/office/officeart/2018/2/layout/IconVerticalSolidList"/>
    <dgm:cxn modelId="{DF75AC80-FFA8-4CA5-8A4E-95DA84B7D4AF}" type="presParOf" srcId="{2DCC3286-9875-4769-82C0-38E2C480C19C}" destId="{29965AE1-2C8C-4A07-866E-BBB156F42CE2}" srcOrd="1" destOrd="0" presId="urn:microsoft.com/office/officeart/2018/2/layout/IconVerticalSolidList"/>
    <dgm:cxn modelId="{E98B028A-9DD7-4E39-B40F-9CDD35005CFD}" type="presParOf" srcId="{2DCC3286-9875-4769-82C0-38E2C480C19C}" destId="{BA516449-0AA0-4E91-B32C-2124040E6166}" srcOrd="2" destOrd="0" presId="urn:microsoft.com/office/officeart/2018/2/layout/IconVerticalSolidList"/>
    <dgm:cxn modelId="{D19FC2BE-6B1B-43F9-9280-48A390EFE8FD}" type="presParOf" srcId="{2DCC3286-9875-4769-82C0-38E2C480C19C}" destId="{4F29317C-70CD-45B5-B452-68A7DC495877}" srcOrd="3" destOrd="0" presId="urn:microsoft.com/office/officeart/2018/2/layout/IconVerticalSolidList"/>
    <dgm:cxn modelId="{1A8DF794-4EF1-4350-8E0B-B2462A30672A}" type="presParOf" srcId="{9012B1D7-B285-414E-AB13-09255CE7B8EB}" destId="{688AE90C-F92C-48C4-9FB9-65629CC10D4E}" srcOrd="1" destOrd="0" presId="urn:microsoft.com/office/officeart/2018/2/layout/IconVerticalSolidList"/>
    <dgm:cxn modelId="{F553E527-34D0-4359-A3ED-6C0B823C8170}" type="presParOf" srcId="{9012B1D7-B285-414E-AB13-09255CE7B8EB}" destId="{F7195A88-B178-4097-8BF0-92C436C64367}" srcOrd="2" destOrd="0" presId="urn:microsoft.com/office/officeart/2018/2/layout/IconVerticalSolidList"/>
    <dgm:cxn modelId="{68D0B3A4-CF0B-4B2D-A258-1197FF827694}" type="presParOf" srcId="{F7195A88-B178-4097-8BF0-92C436C64367}" destId="{E7F2AFEB-E739-42AC-AD4E-B5C463517C33}" srcOrd="0" destOrd="0" presId="urn:microsoft.com/office/officeart/2018/2/layout/IconVerticalSolidList"/>
    <dgm:cxn modelId="{54173B11-25AA-4C29-8EF6-CA4A97D63357}" type="presParOf" srcId="{F7195A88-B178-4097-8BF0-92C436C64367}" destId="{307F2B3C-7A51-4C5B-A274-C10BDACE2338}" srcOrd="1" destOrd="0" presId="urn:microsoft.com/office/officeart/2018/2/layout/IconVerticalSolidList"/>
    <dgm:cxn modelId="{438F98EF-0E3A-49FB-AC20-3D120313F25F}" type="presParOf" srcId="{F7195A88-B178-4097-8BF0-92C436C64367}" destId="{ECE0875C-0E72-4970-9807-7C2F738AF3FA}" srcOrd="2" destOrd="0" presId="urn:microsoft.com/office/officeart/2018/2/layout/IconVerticalSolidList"/>
    <dgm:cxn modelId="{72A0CFAE-EE34-4858-8976-A2199AE60C08}" type="presParOf" srcId="{F7195A88-B178-4097-8BF0-92C436C64367}" destId="{6EE17664-ADFD-4BF6-9253-6A7DAB44633F}" srcOrd="3" destOrd="0" presId="urn:microsoft.com/office/officeart/2018/2/layout/IconVerticalSolidList"/>
    <dgm:cxn modelId="{7EDFA2E4-5FD7-455E-9DE5-ECF413901711}" type="presParOf" srcId="{9012B1D7-B285-414E-AB13-09255CE7B8EB}" destId="{AEE993CF-6248-474A-990E-320479714CDF}" srcOrd="3" destOrd="0" presId="urn:microsoft.com/office/officeart/2018/2/layout/IconVerticalSolidList"/>
    <dgm:cxn modelId="{BD7A159B-FAA2-46B9-AB38-48AE6C0756F6}" type="presParOf" srcId="{9012B1D7-B285-414E-AB13-09255CE7B8EB}" destId="{878B1CF4-BFCD-4B7D-A5AE-8799EB524C51}" srcOrd="4" destOrd="0" presId="urn:microsoft.com/office/officeart/2018/2/layout/IconVerticalSolidList"/>
    <dgm:cxn modelId="{6E57F03C-9A1C-4B79-9084-9DF961D63ACB}" type="presParOf" srcId="{878B1CF4-BFCD-4B7D-A5AE-8799EB524C51}" destId="{F174A1B3-F8A3-451A-AC4D-2DB27ECD62E4}" srcOrd="0" destOrd="0" presId="urn:microsoft.com/office/officeart/2018/2/layout/IconVerticalSolidList"/>
    <dgm:cxn modelId="{E4627B34-1BE9-4200-9111-F4AF6EC825A6}" type="presParOf" srcId="{878B1CF4-BFCD-4B7D-A5AE-8799EB524C51}" destId="{D9987C76-018D-46DF-A531-9B88C94770C5}" srcOrd="1" destOrd="0" presId="urn:microsoft.com/office/officeart/2018/2/layout/IconVerticalSolidList"/>
    <dgm:cxn modelId="{474F24CE-6638-4B12-8477-8D7D9B4E2053}" type="presParOf" srcId="{878B1CF4-BFCD-4B7D-A5AE-8799EB524C51}" destId="{8757047E-6CBA-4C1A-9D5F-EA4515687369}" srcOrd="2" destOrd="0" presId="urn:microsoft.com/office/officeart/2018/2/layout/IconVerticalSolidList"/>
    <dgm:cxn modelId="{06F29747-05B3-4015-939E-7691D0CAD496}" type="presParOf" srcId="{878B1CF4-BFCD-4B7D-A5AE-8799EB524C51}" destId="{005EBA68-0E80-4917-8397-4C00B5D9294D}" srcOrd="3" destOrd="0" presId="urn:microsoft.com/office/officeart/2018/2/layout/IconVerticalSolidList"/>
    <dgm:cxn modelId="{4D123FE9-9117-4DDD-9F52-62F1750C756D}" type="presParOf" srcId="{9012B1D7-B285-414E-AB13-09255CE7B8EB}" destId="{81E6346F-9A1C-47FA-88FB-1D9BEEB830E2}" srcOrd="5" destOrd="0" presId="urn:microsoft.com/office/officeart/2018/2/layout/IconVerticalSolidList"/>
    <dgm:cxn modelId="{864933B3-F75C-4D0E-8D8D-18F24FE52DC5}" type="presParOf" srcId="{9012B1D7-B285-414E-AB13-09255CE7B8EB}" destId="{8C855758-D89E-4ACA-93B7-244C77B1A075}" srcOrd="6" destOrd="0" presId="urn:microsoft.com/office/officeart/2018/2/layout/IconVerticalSolidList"/>
    <dgm:cxn modelId="{10F91FF0-4889-4946-86C2-1843C179FFB6}" type="presParOf" srcId="{8C855758-D89E-4ACA-93B7-244C77B1A075}" destId="{A5D3146A-FCF6-4A0C-88E3-16EEFCDE1DB0}" srcOrd="0" destOrd="0" presId="urn:microsoft.com/office/officeart/2018/2/layout/IconVerticalSolidList"/>
    <dgm:cxn modelId="{BF7F7AC5-3148-489E-8EC5-BF2F473928A6}" type="presParOf" srcId="{8C855758-D89E-4ACA-93B7-244C77B1A075}" destId="{E41254A5-FB73-4B0F-8DB5-9C4ACCE79B7E}" srcOrd="1" destOrd="0" presId="urn:microsoft.com/office/officeart/2018/2/layout/IconVerticalSolidList"/>
    <dgm:cxn modelId="{B11A3B5C-3534-4734-B372-8C71FA9ABA07}" type="presParOf" srcId="{8C855758-D89E-4ACA-93B7-244C77B1A075}" destId="{6634FAA6-ADA7-4EBD-A7B7-1523510CFB7A}" srcOrd="2" destOrd="0" presId="urn:microsoft.com/office/officeart/2018/2/layout/IconVerticalSolidList"/>
    <dgm:cxn modelId="{AEA20C82-7074-4C9B-86D5-C49421C5C2F0}" type="presParOf" srcId="{8C855758-D89E-4ACA-93B7-244C77B1A075}" destId="{11B18603-C3BE-49AA-9CD3-A565D7A1993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A1FC77-1F4F-4E22-B4F4-8CECA0ADB260}" type="doc">
      <dgm:prSet loTypeId="urn:microsoft.com/office/officeart/2005/8/layout/radial5" loCatId="cycle" qsTypeId="urn:microsoft.com/office/officeart/2005/8/quickstyle/simple4" qsCatId="simple" csTypeId="urn:microsoft.com/office/officeart/2005/8/colors/accent1_4" csCatId="accent1" phldr="1"/>
      <dgm:spPr/>
      <dgm:t>
        <a:bodyPr/>
        <a:lstStyle/>
        <a:p>
          <a:endParaRPr lang="en-US"/>
        </a:p>
      </dgm:t>
    </dgm:pt>
    <dgm:pt modelId="{BAA30E31-A969-4AC0-9E6F-A061FDE9E71E}">
      <dgm:prSet phldrT="[Text]"/>
      <dgm:spPr/>
      <dgm:t>
        <a:bodyPr/>
        <a:lstStyle/>
        <a:p>
          <a:r>
            <a:rPr lang="en-US" dirty="0"/>
            <a:t>Veteran</a:t>
          </a:r>
        </a:p>
      </dgm:t>
    </dgm:pt>
    <dgm:pt modelId="{735911B1-2B0D-4B19-885C-B018BB3E1287}" type="parTrans" cxnId="{1B17CFAB-E3A8-4518-A282-0347C1E3B11B}">
      <dgm:prSet/>
      <dgm:spPr/>
      <dgm:t>
        <a:bodyPr/>
        <a:lstStyle/>
        <a:p>
          <a:endParaRPr lang="en-US"/>
        </a:p>
      </dgm:t>
    </dgm:pt>
    <dgm:pt modelId="{5F99513B-3D50-45A3-8815-38846635B5C9}" type="sibTrans" cxnId="{1B17CFAB-E3A8-4518-A282-0347C1E3B11B}">
      <dgm:prSet/>
      <dgm:spPr/>
      <dgm:t>
        <a:bodyPr/>
        <a:lstStyle/>
        <a:p>
          <a:endParaRPr lang="en-US"/>
        </a:p>
      </dgm:t>
    </dgm:pt>
    <dgm:pt modelId="{FB837663-6A0D-4927-8FCB-12FBA30A5C7B}">
      <dgm:prSet phldrT="[Text]" custT="1"/>
      <dgm:spPr/>
      <dgm:t>
        <a:bodyPr/>
        <a:lstStyle/>
        <a:p>
          <a:r>
            <a:rPr lang="en-US" sz="2000" dirty="0"/>
            <a:t>Makes decisions based on budget</a:t>
          </a:r>
        </a:p>
      </dgm:t>
    </dgm:pt>
    <dgm:pt modelId="{492C75BB-EBF1-4DD9-A655-145E85DB1043}" type="parTrans" cxnId="{7DCC84DD-4F6C-4DE9-B2CE-3384402FD491}">
      <dgm:prSet/>
      <dgm:spPr/>
      <dgm:t>
        <a:bodyPr/>
        <a:lstStyle/>
        <a:p>
          <a:endParaRPr lang="en-US"/>
        </a:p>
      </dgm:t>
    </dgm:pt>
    <dgm:pt modelId="{675981A2-5D89-4030-ABEB-B58CFE60B365}" type="sibTrans" cxnId="{7DCC84DD-4F6C-4DE9-B2CE-3384402FD491}">
      <dgm:prSet/>
      <dgm:spPr/>
      <dgm:t>
        <a:bodyPr/>
        <a:lstStyle/>
        <a:p>
          <a:endParaRPr lang="en-US"/>
        </a:p>
      </dgm:t>
    </dgm:pt>
    <dgm:pt modelId="{67D33624-B9B8-42F1-B49B-5FBF0921042D}">
      <dgm:prSet phldrT="[Text]" custT="1"/>
      <dgm:spPr/>
      <dgm:t>
        <a:bodyPr/>
        <a:lstStyle/>
        <a:p>
          <a:r>
            <a:rPr lang="en-US" sz="1800" dirty="0"/>
            <a:t>Hires and dismisses workers</a:t>
          </a:r>
        </a:p>
      </dgm:t>
    </dgm:pt>
    <dgm:pt modelId="{811F082A-B8F9-4C51-A85D-0B73D6F33990}" type="parTrans" cxnId="{ADAAB14F-E5EE-473C-A36D-24A2FCFAE789}">
      <dgm:prSet/>
      <dgm:spPr/>
      <dgm:t>
        <a:bodyPr/>
        <a:lstStyle/>
        <a:p>
          <a:endParaRPr lang="en-US"/>
        </a:p>
      </dgm:t>
    </dgm:pt>
    <dgm:pt modelId="{3E0D4B3A-4E3A-4314-AAC5-1B6D49C9A58A}" type="sibTrans" cxnId="{ADAAB14F-E5EE-473C-A36D-24A2FCFAE789}">
      <dgm:prSet/>
      <dgm:spPr/>
      <dgm:t>
        <a:bodyPr/>
        <a:lstStyle/>
        <a:p>
          <a:endParaRPr lang="en-US"/>
        </a:p>
      </dgm:t>
    </dgm:pt>
    <dgm:pt modelId="{59A370BC-66EE-4B5C-8A9E-F6DC81D458AD}">
      <dgm:prSet phldrT="[Text]" custT="1"/>
      <dgm:spPr/>
      <dgm:t>
        <a:bodyPr/>
        <a:lstStyle/>
        <a:p>
          <a:r>
            <a:rPr lang="en-US" sz="2200" dirty="0"/>
            <a:t>Manages workers</a:t>
          </a:r>
        </a:p>
      </dgm:t>
    </dgm:pt>
    <dgm:pt modelId="{1C9A15AA-3D92-41B1-865A-C9F77CAEE1ED}" type="parTrans" cxnId="{EDA0E38E-6F41-40BC-B170-F22BD6C0B243}">
      <dgm:prSet/>
      <dgm:spPr/>
      <dgm:t>
        <a:bodyPr/>
        <a:lstStyle/>
        <a:p>
          <a:endParaRPr lang="en-US"/>
        </a:p>
      </dgm:t>
    </dgm:pt>
    <dgm:pt modelId="{CE60C130-051C-422E-BAFD-E621F595E555}" type="sibTrans" cxnId="{EDA0E38E-6F41-40BC-B170-F22BD6C0B243}">
      <dgm:prSet/>
      <dgm:spPr/>
      <dgm:t>
        <a:bodyPr/>
        <a:lstStyle/>
        <a:p>
          <a:endParaRPr lang="en-US"/>
        </a:p>
      </dgm:t>
    </dgm:pt>
    <dgm:pt modelId="{22C51E9B-BEE5-4DDF-81FD-CB0C05C6149E}">
      <dgm:prSet phldrT="[Text]" custT="1"/>
      <dgm:spPr/>
      <dgm:t>
        <a:bodyPr/>
        <a:lstStyle/>
        <a:p>
          <a:r>
            <a:rPr lang="en-US" sz="2200" dirty="0">
              <a:solidFill>
                <a:schemeClr val="tx1"/>
              </a:solidFill>
            </a:rPr>
            <a:t>Evaluates Workers</a:t>
          </a:r>
        </a:p>
      </dgm:t>
    </dgm:pt>
    <dgm:pt modelId="{2A8DB09F-39E5-4171-B9BD-C135D445127D}" type="parTrans" cxnId="{8C705723-DA3C-4734-82D3-0C236A38ACD1}">
      <dgm:prSet/>
      <dgm:spPr/>
      <dgm:t>
        <a:bodyPr/>
        <a:lstStyle/>
        <a:p>
          <a:endParaRPr lang="en-US"/>
        </a:p>
      </dgm:t>
    </dgm:pt>
    <dgm:pt modelId="{9AD54316-489B-497C-BCCB-BC1D50EC1486}" type="sibTrans" cxnId="{8C705723-DA3C-4734-82D3-0C236A38ACD1}">
      <dgm:prSet/>
      <dgm:spPr/>
      <dgm:t>
        <a:bodyPr/>
        <a:lstStyle/>
        <a:p>
          <a:endParaRPr lang="en-US"/>
        </a:p>
      </dgm:t>
    </dgm:pt>
    <dgm:pt modelId="{64B51884-CDC9-4A03-A7E8-BD13DE5FDD05}">
      <dgm:prSet custT="1"/>
      <dgm:spPr/>
      <dgm:t>
        <a:bodyPr/>
        <a:lstStyle/>
        <a:p>
          <a:r>
            <a:rPr lang="en-US" sz="2200" dirty="0"/>
            <a:t>Assigns hours of services</a:t>
          </a:r>
        </a:p>
      </dgm:t>
    </dgm:pt>
    <dgm:pt modelId="{FCD8861E-247B-49FE-9EB4-165B14CF2DCF}" type="parTrans" cxnId="{AEE02351-9C49-4D61-BA8A-A8130DF91EF9}">
      <dgm:prSet/>
      <dgm:spPr/>
      <dgm:t>
        <a:bodyPr/>
        <a:lstStyle/>
        <a:p>
          <a:endParaRPr lang="en-US"/>
        </a:p>
      </dgm:t>
    </dgm:pt>
    <dgm:pt modelId="{2248AAF2-7CB6-42B3-A12F-DF9B933AA9A2}" type="sibTrans" cxnId="{AEE02351-9C49-4D61-BA8A-A8130DF91EF9}">
      <dgm:prSet/>
      <dgm:spPr/>
      <dgm:t>
        <a:bodyPr/>
        <a:lstStyle/>
        <a:p>
          <a:endParaRPr lang="en-US"/>
        </a:p>
      </dgm:t>
    </dgm:pt>
    <dgm:pt modelId="{070EF519-21D3-450E-8184-E38A32E54699}">
      <dgm:prSet custT="1"/>
      <dgm:spPr/>
      <dgm:t>
        <a:bodyPr/>
        <a:lstStyle/>
        <a:p>
          <a:r>
            <a:rPr lang="en-US" sz="1800" dirty="0"/>
            <a:t>Determines goods and services</a:t>
          </a:r>
        </a:p>
      </dgm:t>
    </dgm:pt>
    <dgm:pt modelId="{EA8B5163-ACC2-44DB-AA87-F8AF82A5C6B8}" type="parTrans" cxnId="{0DEFEDA0-CDEC-44B0-961F-D080B53C053E}">
      <dgm:prSet/>
      <dgm:spPr/>
      <dgm:t>
        <a:bodyPr/>
        <a:lstStyle/>
        <a:p>
          <a:endParaRPr lang="en-US"/>
        </a:p>
      </dgm:t>
    </dgm:pt>
    <dgm:pt modelId="{51F21BC6-E44A-41F1-89D5-1021F0FD8CD3}" type="sibTrans" cxnId="{0DEFEDA0-CDEC-44B0-961F-D080B53C053E}">
      <dgm:prSet/>
      <dgm:spPr/>
      <dgm:t>
        <a:bodyPr/>
        <a:lstStyle/>
        <a:p>
          <a:endParaRPr lang="en-US"/>
        </a:p>
      </dgm:t>
    </dgm:pt>
    <dgm:pt modelId="{8D401CB8-C7C0-420E-A196-A3C6D70DC236}" type="pres">
      <dgm:prSet presAssocID="{AEA1FC77-1F4F-4E22-B4F4-8CECA0ADB260}" presName="Name0" presStyleCnt="0">
        <dgm:presLayoutVars>
          <dgm:chMax val="1"/>
          <dgm:dir/>
          <dgm:animLvl val="ctr"/>
          <dgm:resizeHandles val="exact"/>
        </dgm:presLayoutVars>
      </dgm:prSet>
      <dgm:spPr/>
    </dgm:pt>
    <dgm:pt modelId="{BDD959C0-FA10-4DF8-BA0B-89B86F7449A4}" type="pres">
      <dgm:prSet presAssocID="{BAA30E31-A969-4AC0-9E6F-A061FDE9E71E}" presName="centerShape" presStyleLbl="node0" presStyleIdx="0" presStyleCnt="1"/>
      <dgm:spPr/>
    </dgm:pt>
    <dgm:pt modelId="{B302DC9F-8668-4319-A8C9-5DC7004A5310}" type="pres">
      <dgm:prSet presAssocID="{492C75BB-EBF1-4DD9-A655-145E85DB1043}" presName="parTrans" presStyleLbl="sibTrans2D1" presStyleIdx="0" presStyleCnt="6"/>
      <dgm:spPr/>
    </dgm:pt>
    <dgm:pt modelId="{E1D0CDF2-DE6A-4202-B466-662CD1B4114A}" type="pres">
      <dgm:prSet presAssocID="{492C75BB-EBF1-4DD9-A655-145E85DB1043}" presName="connectorText" presStyleLbl="sibTrans2D1" presStyleIdx="0" presStyleCnt="6"/>
      <dgm:spPr/>
    </dgm:pt>
    <dgm:pt modelId="{17880569-A96C-47E8-A7EE-3317AC2187DC}" type="pres">
      <dgm:prSet presAssocID="{FB837663-6A0D-4927-8FCB-12FBA30A5C7B}" presName="node" presStyleLbl="node1" presStyleIdx="0" presStyleCnt="6">
        <dgm:presLayoutVars>
          <dgm:bulletEnabled val="1"/>
        </dgm:presLayoutVars>
      </dgm:prSet>
      <dgm:spPr/>
    </dgm:pt>
    <dgm:pt modelId="{D564F1D4-06F5-4BE8-98AA-940540F87E35}" type="pres">
      <dgm:prSet presAssocID="{811F082A-B8F9-4C51-A85D-0B73D6F33990}" presName="parTrans" presStyleLbl="sibTrans2D1" presStyleIdx="1" presStyleCnt="6"/>
      <dgm:spPr/>
    </dgm:pt>
    <dgm:pt modelId="{015BD05F-45FC-4D19-BB9D-FBE43ED3A1FA}" type="pres">
      <dgm:prSet presAssocID="{811F082A-B8F9-4C51-A85D-0B73D6F33990}" presName="connectorText" presStyleLbl="sibTrans2D1" presStyleIdx="1" presStyleCnt="6"/>
      <dgm:spPr/>
    </dgm:pt>
    <dgm:pt modelId="{446E8361-BE74-4C81-B0D4-41D978DF5D7E}" type="pres">
      <dgm:prSet presAssocID="{67D33624-B9B8-42F1-B49B-5FBF0921042D}" presName="node" presStyleLbl="node1" presStyleIdx="1" presStyleCnt="6">
        <dgm:presLayoutVars>
          <dgm:bulletEnabled val="1"/>
        </dgm:presLayoutVars>
      </dgm:prSet>
      <dgm:spPr/>
    </dgm:pt>
    <dgm:pt modelId="{F7FF2C39-AB0A-45BE-AA82-A626BDDCB4F6}" type="pres">
      <dgm:prSet presAssocID="{1C9A15AA-3D92-41B1-865A-C9F77CAEE1ED}" presName="parTrans" presStyleLbl="sibTrans2D1" presStyleIdx="2" presStyleCnt="6"/>
      <dgm:spPr/>
    </dgm:pt>
    <dgm:pt modelId="{0CB27410-598B-403A-BDA1-60C083F5F483}" type="pres">
      <dgm:prSet presAssocID="{1C9A15AA-3D92-41B1-865A-C9F77CAEE1ED}" presName="connectorText" presStyleLbl="sibTrans2D1" presStyleIdx="2" presStyleCnt="6"/>
      <dgm:spPr/>
    </dgm:pt>
    <dgm:pt modelId="{15DF9A66-D7AA-4598-A291-EDCE42D15EF4}" type="pres">
      <dgm:prSet presAssocID="{59A370BC-66EE-4B5C-8A9E-F6DC81D458AD}" presName="node" presStyleLbl="node1" presStyleIdx="2" presStyleCnt="6">
        <dgm:presLayoutVars>
          <dgm:bulletEnabled val="1"/>
        </dgm:presLayoutVars>
      </dgm:prSet>
      <dgm:spPr/>
    </dgm:pt>
    <dgm:pt modelId="{B4B839BE-858A-4099-A085-D75A42157AC7}" type="pres">
      <dgm:prSet presAssocID="{2A8DB09F-39E5-4171-B9BD-C135D445127D}" presName="parTrans" presStyleLbl="sibTrans2D1" presStyleIdx="3" presStyleCnt="6"/>
      <dgm:spPr/>
    </dgm:pt>
    <dgm:pt modelId="{8A9929D4-F532-42E1-8A6F-221E8511B7A3}" type="pres">
      <dgm:prSet presAssocID="{2A8DB09F-39E5-4171-B9BD-C135D445127D}" presName="connectorText" presStyleLbl="sibTrans2D1" presStyleIdx="3" presStyleCnt="6"/>
      <dgm:spPr/>
    </dgm:pt>
    <dgm:pt modelId="{0C757390-11C6-4488-9CA4-B8E5F82FAC59}" type="pres">
      <dgm:prSet presAssocID="{22C51E9B-BEE5-4DDF-81FD-CB0C05C6149E}" presName="node" presStyleLbl="node1" presStyleIdx="3" presStyleCnt="6">
        <dgm:presLayoutVars>
          <dgm:bulletEnabled val="1"/>
        </dgm:presLayoutVars>
      </dgm:prSet>
      <dgm:spPr/>
    </dgm:pt>
    <dgm:pt modelId="{2AF8505B-C02C-4847-97D1-6DBED4AFBC6B}" type="pres">
      <dgm:prSet presAssocID="{FCD8861E-247B-49FE-9EB4-165B14CF2DCF}" presName="parTrans" presStyleLbl="sibTrans2D1" presStyleIdx="4" presStyleCnt="6"/>
      <dgm:spPr/>
    </dgm:pt>
    <dgm:pt modelId="{9ED601FC-E9E1-4DE2-BD2D-9A8888FDB24F}" type="pres">
      <dgm:prSet presAssocID="{FCD8861E-247B-49FE-9EB4-165B14CF2DCF}" presName="connectorText" presStyleLbl="sibTrans2D1" presStyleIdx="4" presStyleCnt="6"/>
      <dgm:spPr/>
    </dgm:pt>
    <dgm:pt modelId="{5125C6B3-0EBA-45F8-B778-22EEE53AB015}" type="pres">
      <dgm:prSet presAssocID="{64B51884-CDC9-4A03-A7E8-BD13DE5FDD05}" presName="node" presStyleLbl="node1" presStyleIdx="4" presStyleCnt="6">
        <dgm:presLayoutVars>
          <dgm:bulletEnabled val="1"/>
        </dgm:presLayoutVars>
      </dgm:prSet>
      <dgm:spPr/>
    </dgm:pt>
    <dgm:pt modelId="{A7FB8779-1105-495D-8176-1CF4A8113F1F}" type="pres">
      <dgm:prSet presAssocID="{EA8B5163-ACC2-44DB-AA87-F8AF82A5C6B8}" presName="parTrans" presStyleLbl="sibTrans2D1" presStyleIdx="5" presStyleCnt="6"/>
      <dgm:spPr/>
    </dgm:pt>
    <dgm:pt modelId="{DC50A074-4E44-45D5-85EB-CA1949A9457A}" type="pres">
      <dgm:prSet presAssocID="{EA8B5163-ACC2-44DB-AA87-F8AF82A5C6B8}" presName="connectorText" presStyleLbl="sibTrans2D1" presStyleIdx="5" presStyleCnt="6"/>
      <dgm:spPr/>
    </dgm:pt>
    <dgm:pt modelId="{8C5C4093-24D5-4CFE-8231-BCD1FBCDB99E}" type="pres">
      <dgm:prSet presAssocID="{070EF519-21D3-450E-8184-E38A32E54699}" presName="node" presStyleLbl="node1" presStyleIdx="5" presStyleCnt="6">
        <dgm:presLayoutVars>
          <dgm:bulletEnabled val="1"/>
        </dgm:presLayoutVars>
      </dgm:prSet>
      <dgm:spPr/>
    </dgm:pt>
  </dgm:ptLst>
  <dgm:cxnLst>
    <dgm:cxn modelId="{3F62FE08-33EB-41D4-A9CD-2C8E1B47BCF3}" type="presOf" srcId="{EA8B5163-ACC2-44DB-AA87-F8AF82A5C6B8}" destId="{DC50A074-4E44-45D5-85EB-CA1949A9457A}" srcOrd="1" destOrd="0" presId="urn:microsoft.com/office/officeart/2005/8/layout/radial5"/>
    <dgm:cxn modelId="{DD2B2316-7077-46DD-902A-BE8A21DE6DD3}" type="presOf" srcId="{FB837663-6A0D-4927-8FCB-12FBA30A5C7B}" destId="{17880569-A96C-47E8-A7EE-3317AC2187DC}" srcOrd="0" destOrd="0" presId="urn:microsoft.com/office/officeart/2005/8/layout/radial5"/>
    <dgm:cxn modelId="{8C705723-DA3C-4734-82D3-0C236A38ACD1}" srcId="{BAA30E31-A969-4AC0-9E6F-A061FDE9E71E}" destId="{22C51E9B-BEE5-4DDF-81FD-CB0C05C6149E}" srcOrd="3" destOrd="0" parTransId="{2A8DB09F-39E5-4171-B9BD-C135D445127D}" sibTransId="{9AD54316-489B-497C-BCCB-BC1D50EC1486}"/>
    <dgm:cxn modelId="{7024C13F-1CBD-4000-B51B-0E226F647C0E}" type="presOf" srcId="{811F082A-B8F9-4C51-A85D-0B73D6F33990}" destId="{015BD05F-45FC-4D19-BB9D-FBE43ED3A1FA}" srcOrd="1" destOrd="0" presId="urn:microsoft.com/office/officeart/2005/8/layout/radial5"/>
    <dgm:cxn modelId="{7211C93F-B100-438A-9B69-314C1AF7E3C4}" type="presOf" srcId="{22C51E9B-BEE5-4DDF-81FD-CB0C05C6149E}" destId="{0C757390-11C6-4488-9CA4-B8E5F82FAC59}" srcOrd="0" destOrd="0" presId="urn:microsoft.com/office/officeart/2005/8/layout/radial5"/>
    <dgm:cxn modelId="{547A6A40-E5A9-4795-B6A7-FFBB612CE1B6}" type="presOf" srcId="{2A8DB09F-39E5-4171-B9BD-C135D445127D}" destId="{8A9929D4-F532-42E1-8A6F-221E8511B7A3}" srcOrd="1" destOrd="0" presId="urn:microsoft.com/office/officeart/2005/8/layout/radial5"/>
    <dgm:cxn modelId="{7A89675E-21BF-4489-A8FE-3270CA822D2B}" type="presOf" srcId="{64B51884-CDC9-4A03-A7E8-BD13DE5FDD05}" destId="{5125C6B3-0EBA-45F8-B778-22EEE53AB015}" srcOrd="0" destOrd="0" presId="urn:microsoft.com/office/officeart/2005/8/layout/radial5"/>
    <dgm:cxn modelId="{FB749746-99A7-4044-9048-902ED50DDF1E}" type="presOf" srcId="{FCD8861E-247B-49FE-9EB4-165B14CF2DCF}" destId="{2AF8505B-C02C-4847-97D1-6DBED4AFBC6B}" srcOrd="0" destOrd="0" presId="urn:microsoft.com/office/officeart/2005/8/layout/radial5"/>
    <dgm:cxn modelId="{ADAAB14F-E5EE-473C-A36D-24A2FCFAE789}" srcId="{BAA30E31-A969-4AC0-9E6F-A061FDE9E71E}" destId="{67D33624-B9B8-42F1-B49B-5FBF0921042D}" srcOrd="1" destOrd="0" parTransId="{811F082A-B8F9-4C51-A85D-0B73D6F33990}" sibTransId="{3E0D4B3A-4E3A-4314-AAC5-1B6D49C9A58A}"/>
    <dgm:cxn modelId="{AEE02351-9C49-4D61-BA8A-A8130DF91EF9}" srcId="{BAA30E31-A969-4AC0-9E6F-A061FDE9E71E}" destId="{64B51884-CDC9-4A03-A7E8-BD13DE5FDD05}" srcOrd="4" destOrd="0" parTransId="{FCD8861E-247B-49FE-9EB4-165B14CF2DCF}" sibTransId="{2248AAF2-7CB6-42B3-A12F-DF9B933AA9A2}"/>
    <dgm:cxn modelId="{C526A955-9B02-49A0-88DD-D473E62436EE}" type="presOf" srcId="{67D33624-B9B8-42F1-B49B-5FBF0921042D}" destId="{446E8361-BE74-4C81-B0D4-41D978DF5D7E}" srcOrd="0" destOrd="0" presId="urn:microsoft.com/office/officeart/2005/8/layout/radial5"/>
    <dgm:cxn modelId="{DBBFC580-53EE-419D-8D03-7623F92D1DB6}" type="presOf" srcId="{811F082A-B8F9-4C51-A85D-0B73D6F33990}" destId="{D564F1D4-06F5-4BE8-98AA-940540F87E35}" srcOrd="0" destOrd="0" presId="urn:microsoft.com/office/officeart/2005/8/layout/radial5"/>
    <dgm:cxn modelId="{A731F58B-BECD-4CA6-87B5-069B64AF7941}" type="presOf" srcId="{1C9A15AA-3D92-41B1-865A-C9F77CAEE1ED}" destId="{0CB27410-598B-403A-BDA1-60C083F5F483}" srcOrd="1" destOrd="0" presId="urn:microsoft.com/office/officeart/2005/8/layout/radial5"/>
    <dgm:cxn modelId="{EDA0E38E-6F41-40BC-B170-F22BD6C0B243}" srcId="{BAA30E31-A969-4AC0-9E6F-A061FDE9E71E}" destId="{59A370BC-66EE-4B5C-8A9E-F6DC81D458AD}" srcOrd="2" destOrd="0" parTransId="{1C9A15AA-3D92-41B1-865A-C9F77CAEE1ED}" sibTransId="{CE60C130-051C-422E-BAFD-E621F595E555}"/>
    <dgm:cxn modelId="{0DEFEDA0-CDEC-44B0-961F-D080B53C053E}" srcId="{BAA30E31-A969-4AC0-9E6F-A061FDE9E71E}" destId="{070EF519-21D3-450E-8184-E38A32E54699}" srcOrd="5" destOrd="0" parTransId="{EA8B5163-ACC2-44DB-AA87-F8AF82A5C6B8}" sibTransId="{51F21BC6-E44A-41F1-89D5-1021F0FD8CD3}"/>
    <dgm:cxn modelId="{544FB6AA-FACD-47F3-9CAB-C242ACDA63BD}" type="presOf" srcId="{FCD8861E-247B-49FE-9EB4-165B14CF2DCF}" destId="{9ED601FC-E9E1-4DE2-BD2D-9A8888FDB24F}" srcOrd="1" destOrd="0" presId="urn:microsoft.com/office/officeart/2005/8/layout/radial5"/>
    <dgm:cxn modelId="{1B17CFAB-E3A8-4518-A282-0347C1E3B11B}" srcId="{AEA1FC77-1F4F-4E22-B4F4-8CECA0ADB260}" destId="{BAA30E31-A969-4AC0-9E6F-A061FDE9E71E}" srcOrd="0" destOrd="0" parTransId="{735911B1-2B0D-4B19-885C-B018BB3E1287}" sibTransId="{5F99513B-3D50-45A3-8815-38846635B5C9}"/>
    <dgm:cxn modelId="{D3FE66B0-F31D-4A6F-83F7-44E0E26C5846}" type="presOf" srcId="{2A8DB09F-39E5-4171-B9BD-C135D445127D}" destId="{B4B839BE-858A-4099-A085-D75A42157AC7}" srcOrd="0" destOrd="0" presId="urn:microsoft.com/office/officeart/2005/8/layout/radial5"/>
    <dgm:cxn modelId="{43780EB2-F00E-4CB5-BD53-1610C88E5CA2}" type="presOf" srcId="{BAA30E31-A969-4AC0-9E6F-A061FDE9E71E}" destId="{BDD959C0-FA10-4DF8-BA0B-89B86F7449A4}" srcOrd="0" destOrd="0" presId="urn:microsoft.com/office/officeart/2005/8/layout/radial5"/>
    <dgm:cxn modelId="{69D659BD-76C4-4122-9F6D-A357221E9A9A}" type="presOf" srcId="{492C75BB-EBF1-4DD9-A655-145E85DB1043}" destId="{E1D0CDF2-DE6A-4202-B466-662CD1B4114A}" srcOrd="1" destOrd="0" presId="urn:microsoft.com/office/officeart/2005/8/layout/radial5"/>
    <dgm:cxn modelId="{3A0677BE-11C1-4708-9441-434A37693FE8}" type="presOf" srcId="{EA8B5163-ACC2-44DB-AA87-F8AF82A5C6B8}" destId="{A7FB8779-1105-495D-8176-1CF4A8113F1F}" srcOrd="0" destOrd="0" presId="urn:microsoft.com/office/officeart/2005/8/layout/radial5"/>
    <dgm:cxn modelId="{01E43EC3-56C7-4536-A824-15C8E4C40E0B}" type="presOf" srcId="{AEA1FC77-1F4F-4E22-B4F4-8CECA0ADB260}" destId="{8D401CB8-C7C0-420E-A196-A3C6D70DC236}" srcOrd="0" destOrd="0" presId="urn:microsoft.com/office/officeart/2005/8/layout/radial5"/>
    <dgm:cxn modelId="{BA8A1FCC-6D9F-46AA-9D83-13E24F410BF0}" type="presOf" srcId="{492C75BB-EBF1-4DD9-A655-145E85DB1043}" destId="{B302DC9F-8668-4319-A8C9-5DC7004A5310}" srcOrd="0" destOrd="0" presId="urn:microsoft.com/office/officeart/2005/8/layout/radial5"/>
    <dgm:cxn modelId="{F89B06CE-EE1A-41B5-BD96-65756AF75035}" type="presOf" srcId="{070EF519-21D3-450E-8184-E38A32E54699}" destId="{8C5C4093-24D5-4CFE-8231-BCD1FBCDB99E}" srcOrd="0" destOrd="0" presId="urn:microsoft.com/office/officeart/2005/8/layout/radial5"/>
    <dgm:cxn modelId="{7DCC84DD-4F6C-4DE9-B2CE-3384402FD491}" srcId="{BAA30E31-A969-4AC0-9E6F-A061FDE9E71E}" destId="{FB837663-6A0D-4927-8FCB-12FBA30A5C7B}" srcOrd="0" destOrd="0" parTransId="{492C75BB-EBF1-4DD9-A655-145E85DB1043}" sibTransId="{675981A2-5D89-4030-ABEB-B58CFE60B365}"/>
    <dgm:cxn modelId="{CCC6EDDD-D3CD-4802-ABD3-A078EA9F432A}" type="presOf" srcId="{59A370BC-66EE-4B5C-8A9E-F6DC81D458AD}" destId="{15DF9A66-D7AA-4598-A291-EDCE42D15EF4}" srcOrd="0" destOrd="0" presId="urn:microsoft.com/office/officeart/2005/8/layout/radial5"/>
    <dgm:cxn modelId="{1DED74EC-3C2F-4BFB-A5BB-F1D7D4455320}" type="presOf" srcId="{1C9A15AA-3D92-41B1-865A-C9F77CAEE1ED}" destId="{F7FF2C39-AB0A-45BE-AA82-A626BDDCB4F6}" srcOrd="0" destOrd="0" presId="urn:microsoft.com/office/officeart/2005/8/layout/radial5"/>
    <dgm:cxn modelId="{89E62756-97F9-444C-92DA-E05C75F311D9}" type="presParOf" srcId="{8D401CB8-C7C0-420E-A196-A3C6D70DC236}" destId="{BDD959C0-FA10-4DF8-BA0B-89B86F7449A4}" srcOrd="0" destOrd="0" presId="urn:microsoft.com/office/officeart/2005/8/layout/radial5"/>
    <dgm:cxn modelId="{EE7810C9-305F-4AFC-9205-A05288608F86}" type="presParOf" srcId="{8D401CB8-C7C0-420E-A196-A3C6D70DC236}" destId="{B302DC9F-8668-4319-A8C9-5DC7004A5310}" srcOrd="1" destOrd="0" presId="urn:microsoft.com/office/officeart/2005/8/layout/radial5"/>
    <dgm:cxn modelId="{6938B569-38D7-431F-B281-DCCA1F4DAF45}" type="presParOf" srcId="{B302DC9F-8668-4319-A8C9-5DC7004A5310}" destId="{E1D0CDF2-DE6A-4202-B466-662CD1B4114A}" srcOrd="0" destOrd="0" presId="urn:microsoft.com/office/officeart/2005/8/layout/radial5"/>
    <dgm:cxn modelId="{4DB8D59D-37F9-4A1A-8A9B-F7021E385CA4}" type="presParOf" srcId="{8D401CB8-C7C0-420E-A196-A3C6D70DC236}" destId="{17880569-A96C-47E8-A7EE-3317AC2187DC}" srcOrd="2" destOrd="0" presId="urn:microsoft.com/office/officeart/2005/8/layout/radial5"/>
    <dgm:cxn modelId="{C6F2698A-113A-43BB-A3F7-09A0A5E6A270}" type="presParOf" srcId="{8D401CB8-C7C0-420E-A196-A3C6D70DC236}" destId="{D564F1D4-06F5-4BE8-98AA-940540F87E35}" srcOrd="3" destOrd="0" presId="urn:microsoft.com/office/officeart/2005/8/layout/radial5"/>
    <dgm:cxn modelId="{BEC056B4-2CE8-4F54-A50D-1C30A29F275C}" type="presParOf" srcId="{D564F1D4-06F5-4BE8-98AA-940540F87E35}" destId="{015BD05F-45FC-4D19-BB9D-FBE43ED3A1FA}" srcOrd="0" destOrd="0" presId="urn:microsoft.com/office/officeart/2005/8/layout/radial5"/>
    <dgm:cxn modelId="{132F1FB9-2740-4121-9C8F-58A475C3B194}" type="presParOf" srcId="{8D401CB8-C7C0-420E-A196-A3C6D70DC236}" destId="{446E8361-BE74-4C81-B0D4-41D978DF5D7E}" srcOrd="4" destOrd="0" presId="urn:microsoft.com/office/officeart/2005/8/layout/radial5"/>
    <dgm:cxn modelId="{E9A1A272-74FF-4911-B665-274BB2C3B736}" type="presParOf" srcId="{8D401CB8-C7C0-420E-A196-A3C6D70DC236}" destId="{F7FF2C39-AB0A-45BE-AA82-A626BDDCB4F6}" srcOrd="5" destOrd="0" presId="urn:microsoft.com/office/officeart/2005/8/layout/radial5"/>
    <dgm:cxn modelId="{248BBDEF-D487-4F17-9FCB-3562C9273EDE}" type="presParOf" srcId="{F7FF2C39-AB0A-45BE-AA82-A626BDDCB4F6}" destId="{0CB27410-598B-403A-BDA1-60C083F5F483}" srcOrd="0" destOrd="0" presId="urn:microsoft.com/office/officeart/2005/8/layout/radial5"/>
    <dgm:cxn modelId="{E06E1563-74A0-42E5-A6B2-2C215CC92BD1}" type="presParOf" srcId="{8D401CB8-C7C0-420E-A196-A3C6D70DC236}" destId="{15DF9A66-D7AA-4598-A291-EDCE42D15EF4}" srcOrd="6" destOrd="0" presId="urn:microsoft.com/office/officeart/2005/8/layout/radial5"/>
    <dgm:cxn modelId="{8E29CD53-CE24-4601-87BC-AA364371A01A}" type="presParOf" srcId="{8D401CB8-C7C0-420E-A196-A3C6D70DC236}" destId="{B4B839BE-858A-4099-A085-D75A42157AC7}" srcOrd="7" destOrd="0" presId="urn:microsoft.com/office/officeart/2005/8/layout/radial5"/>
    <dgm:cxn modelId="{1ED06D03-C9A5-4356-AB66-4C22CD030492}" type="presParOf" srcId="{B4B839BE-858A-4099-A085-D75A42157AC7}" destId="{8A9929D4-F532-42E1-8A6F-221E8511B7A3}" srcOrd="0" destOrd="0" presId="urn:microsoft.com/office/officeart/2005/8/layout/radial5"/>
    <dgm:cxn modelId="{CD42921D-D60D-4409-9D44-9961EA5468D5}" type="presParOf" srcId="{8D401CB8-C7C0-420E-A196-A3C6D70DC236}" destId="{0C757390-11C6-4488-9CA4-B8E5F82FAC59}" srcOrd="8" destOrd="0" presId="urn:microsoft.com/office/officeart/2005/8/layout/radial5"/>
    <dgm:cxn modelId="{1895A789-9819-47EB-9B93-415A40DDACB2}" type="presParOf" srcId="{8D401CB8-C7C0-420E-A196-A3C6D70DC236}" destId="{2AF8505B-C02C-4847-97D1-6DBED4AFBC6B}" srcOrd="9" destOrd="0" presId="urn:microsoft.com/office/officeart/2005/8/layout/radial5"/>
    <dgm:cxn modelId="{AD67D87A-508D-435A-99DA-B2A9F1BE65FC}" type="presParOf" srcId="{2AF8505B-C02C-4847-97D1-6DBED4AFBC6B}" destId="{9ED601FC-E9E1-4DE2-BD2D-9A8888FDB24F}" srcOrd="0" destOrd="0" presId="urn:microsoft.com/office/officeart/2005/8/layout/radial5"/>
    <dgm:cxn modelId="{D36DC388-A527-451E-9F1F-D8815758BE2A}" type="presParOf" srcId="{8D401CB8-C7C0-420E-A196-A3C6D70DC236}" destId="{5125C6B3-0EBA-45F8-B778-22EEE53AB015}" srcOrd="10" destOrd="0" presId="urn:microsoft.com/office/officeart/2005/8/layout/radial5"/>
    <dgm:cxn modelId="{7EEE5737-64DF-48DE-BF7C-D29FFB0B1924}" type="presParOf" srcId="{8D401CB8-C7C0-420E-A196-A3C6D70DC236}" destId="{A7FB8779-1105-495D-8176-1CF4A8113F1F}" srcOrd="11" destOrd="0" presId="urn:microsoft.com/office/officeart/2005/8/layout/radial5"/>
    <dgm:cxn modelId="{B15252EE-9D89-4A67-9B35-D580400C830F}" type="presParOf" srcId="{A7FB8779-1105-495D-8176-1CF4A8113F1F}" destId="{DC50A074-4E44-45D5-85EB-CA1949A9457A}" srcOrd="0" destOrd="0" presId="urn:microsoft.com/office/officeart/2005/8/layout/radial5"/>
    <dgm:cxn modelId="{007C6FE6-7ECE-4FD3-8391-2154573AE033}" type="presParOf" srcId="{8D401CB8-C7C0-420E-A196-A3C6D70DC236}" destId="{8C5C4093-24D5-4CFE-8231-BCD1FBCDB99E}"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9F18A5-B1A5-45E3-8AB8-0327B3B395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9C48D3-8B1D-4AA2-8D26-06F5FB7657FC}">
      <dgm:prSet custT="1"/>
      <dgm:spPr>
        <a:noFill/>
        <a:ln>
          <a:noFill/>
        </a:ln>
      </dgm:spPr>
      <dgm:t>
        <a:bodyPr/>
        <a:lstStyle/>
        <a:p>
          <a:pPr algn="ctr">
            <a:spcAft>
              <a:spcPts val="0"/>
            </a:spcAft>
          </a:pPr>
          <a:r>
            <a:rPr lang="en-US" sz="2400" b="0" dirty="0"/>
            <a:t>We are currently serving </a:t>
          </a:r>
        </a:p>
        <a:p>
          <a:pPr algn="ctr">
            <a:spcAft>
              <a:spcPts val="0"/>
            </a:spcAft>
          </a:pPr>
          <a:r>
            <a:rPr lang="en-US" sz="2400" b="1" dirty="0"/>
            <a:t>10 veterans </a:t>
          </a:r>
          <a:r>
            <a:rPr lang="en-US" sz="2400" b="0" dirty="0"/>
            <a:t>that are </a:t>
          </a:r>
        </a:p>
        <a:p>
          <a:pPr algn="ctr">
            <a:spcAft>
              <a:spcPts val="0"/>
            </a:spcAft>
          </a:pPr>
          <a:r>
            <a:rPr lang="en-US" sz="2400" b="1" dirty="0"/>
            <a:t>100+ years old. </a:t>
          </a:r>
          <a:endParaRPr lang="en-US" sz="2400" dirty="0"/>
        </a:p>
      </dgm:t>
    </dgm:pt>
    <dgm:pt modelId="{63797C5B-D56B-4240-A86D-3CFB02C492D5}" type="parTrans" cxnId="{5E0628C1-5C31-4ECE-846A-5BD850A55F78}">
      <dgm:prSet/>
      <dgm:spPr/>
      <dgm:t>
        <a:bodyPr/>
        <a:lstStyle/>
        <a:p>
          <a:endParaRPr lang="en-US"/>
        </a:p>
      </dgm:t>
    </dgm:pt>
    <dgm:pt modelId="{53B52002-694F-44E2-982C-83EF3005DB92}" type="sibTrans" cxnId="{5E0628C1-5C31-4ECE-846A-5BD850A55F78}">
      <dgm:prSet/>
      <dgm:spPr/>
      <dgm:t>
        <a:bodyPr/>
        <a:lstStyle/>
        <a:p>
          <a:endParaRPr lang="en-US"/>
        </a:p>
      </dgm:t>
    </dgm:pt>
    <dgm:pt modelId="{156A0C57-B2B0-4533-BF9D-0C5C2D75E3B1}">
      <dgm:prSet custT="1"/>
      <dgm:spPr>
        <a:noFill/>
        <a:ln>
          <a:noFill/>
        </a:ln>
      </dgm:spPr>
      <dgm:t>
        <a:bodyPr/>
        <a:lstStyle/>
        <a:p>
          <a:pPr algn="ctr">
            <a:spcAft>
              <a:spcPts val="0"/>
            </a:spcAft>
          </a:pPr>
          <a:r>
            <a:rPr lang="en-US" sz="2400" dirty="0"/>
            <a:t>With </a:t>
          </a:r>
          <a:r>
            <a:rPr lang="en-US" sz="2400" b="1" dirty="0"/>
            <a:t>4 more veterans </a:t>
          </a:r>
        </a:p>
        <a:p>
          <a:pPr algn="ctr">
            <a:spcAft>
              <a:spcPts val="0"/>
            </a:spcAft>
          </a:pPr>
          <a:r>
            <a:rPr lang="en-US" sz="2400" dirty="0"/>
            <a:t>turning 100 this year!</a:t>
          </a:r>
        </a:p>
      </dgm:t>
      <dgm:extLst>
        <a:ext uri="{E40237B7-FDA0-4F09-8148-C483321AD2D9}">
          <dgm14:cNvPr xmlns:dgm14="http://schemas.microsoft.com/office/drawing/2010/diagram" id="0" name="" descr="We are currently serving &#10;10 veterans that are &#10;100+ years old. With 4 more veterans &#10;turning 100 this year!"/>
        </a:ext>
      </dgm:extLst>
    </dgm:pt>
    <dgm:pt modelId="{5070654F-E27C-4BDB-B054-D1DDB01CF800}" type="parTrans" cxnId="{AFB9A125-2A3F-4955-B2AB-3F48C97E5DC8}">
      <dgm:prSet/>
      <dgm:spPr/>
      <dgm:t>
        <a:bodyPr/>
        <a:lstStyle/>
        <a:p>
          <a:endParaRPr lang="en-US"/>
        </a:p>
      </dgm:t>
    </dgm:pt>
    <dgm:pt modelId="{D4E57374-610D-4590-9698-07834D037668}" type="sibTrans" cxnId="{AFB9A125-2A3F-4955-B2AB-3F48C97E5DC8}">
      <dgm:prSet/>
      <dgm:spPr/>
      <dgm:t>
        <a:bodyPr/>
        <a:lstStyle/>
        <a:p>
          <a:endParaRPr lang="en-US"/>
        </a:p>
      </dgm:t>
    </dgm:pt>
    <dgm:pt modelId="{BE1B3A7E-53A4-4E77-8544-0DAFCB35F7AD}" type="pres">
      <dgm:prSet presAssocID="{329F18A5-B1A5-45E3-8AB8-0327B3B395A8}" presName="linear" presStyleCnt="0">
        <dgm:presLayoutVars>
          <dgm:animLvl val="lvl"/>
          <dgm:resizeHandles val="exact"/>
        </dgm:presLayoutVars>
      </dgm:prSet>
      <dgm:spPr/>
    </dgm:pt>
    <dgm:pt modelId="{AF29443A-B6E9-4BEA-9C30-441F1987F352}" type="pres">
      <dgm:prSet presAssocID="{6F9C48D3-8B1D-4AA2-8D26-06F5FB7657FC}" presName="parentText" presStyleLbl="node1" presStyleIdx="0" presStyleCnt="2" custLinFactX="-26581" custLinFactY="-96073" custLinFactNeighborX="-100000" custLinFactNeighborY="-100000">
        <dgm:presLayoutVars>
          <dgm:chMax val="0"/>
          <dgm:bulletEnabled val="1"/>
        </dgm:presLayoutVars>
      </dgm:prSet>
      <dgm:spPr/>
    </dgm:pt>
    <dgm:pt modelId="{B822AB68-1F7C-4C08-9F4B-5DBAF5D9C785}" type="pres">
      <dgm:prSet presAssocID="{53B52002-694F-44E2-982C-83EF3005DB92}" presName="spacer" presStyleCnt="0"/>
      <dgm:spPr/>
    </dgm:pt>
    <dgm:pt modelId="{E29B373D-DD7E-4111-9C24-21CB94F12C80}" type="pres">
      <dgm:prSet presAssocID="{156A0C57-B2B0-4533-BF9D-0C5C2D75E3B1}" presName="parentText" presStyleLbl="node1" presStyleIdx="1" presStyleCnt="2">
        <dgm:presLayoutVars>
          <dgm:chMax val="0"/>
          <dgm:bulletEnabled val="1"/>
        </dgm:presLayoutVars>
      </dgm:prSet>
      <dgm:spPr/>
    </dgm:pt>
  </dgm:ptLst>
  <dgm:cxnLst>
    <dgm:cxn modelId="{AFB9A125-2A3F-4955-B2AB-3F48C97E5DC8}" srcId="{329F18A5-B1A5-45E3-8AB8-0327B3B395A8}" destId="{156A0C57-B2B0-4533-BF9D-0C5C2D75E3B1}" srcOrd="1" destOrd="0" parTransId="{5070654F-E27C-4BDB-B054-D1DDB01CF800}" sibTransId="{D4E57374-610D-4590-9698-07834D037668}"/>
    <dgm:cxn modelId="{DC816A76-70DB-48E3-AD1D-05CA0663538B}" type="presOf" srcId="{6F9C48D3-8B1D-4AA2-8D26-06F5FB7657FC}" destId="{AF29443A-B6E9-4BEA-9C30-441F1987F352}" srcOrd="0" destOrd="0" presId="urn:microsoft.com/office/officeart/2005/8/layout/vList2"/>
    <dgm:cxn modelId="{850D9295-E271-4CF2-8428-DB968E8AF78D}" type="presOf" srcId="{329F18A5-B1A5-45E3-8AB8-0327B3B395A8}" destId="{BE1B3A7E-53A4-4E77-8544-0DAFCB35F7AD}" srcOrd="0" destOrd="0" presId="urn:microsoft.com/office/officeart/2005/8/layout/vList2"/>
    <dgm:cxn modelId="{5E0628C1-5C31-4ECE-846A-5BD850A55F78}" srcId="{329F18A5-B1A5-45E3-8AB8-0327B3B395A8}" destId="{6F9C48D3-8B1D-4AA2-8D26-06F5FB7657FC}" srcOrd="0" destOrd="0" parTransId="{63797C5B-D56B-4240-A86D-3CFB02C492D5}" sibTransId="{53B52002-694F-44E2-982C-83EF3005DB92}"/>
    <dgm:cxn modelId="{EF35A0EE-0F77-4B2E-B59B-6A17DFA59CBA}" type="presOf" srcId="{156A0C57-B2B0-4533-BF9D-0C5C2D75E3B1}" destId="{E29B373D-DD7E-4111-9C24-21CB94F12C80}" srcOrd="0" destOrd="0" presId="urn:microsoft.com/office/officeart/2005/8/layout/vList2"/>
    <dgm:cxn modelId="{30A06051-7AEE-4739-94BF-C00F42F95BA4}" type="presParOf" srcId="{BE1B3A7E-53A4-4E77-8544-0DAFCB35F7AD}" destId="{AF29443A-B6E9-4BEA-9C30-441F1987F352}" srcOrd="0" destOrd="0" presId="urn:microsoft.com/office/officeart/2005/8/layout/vList2"/>
    <dgm:cxn modelId="{CF3EA296-00AB-425F-8E8D-47B0BF5EC235}" type="presParOf" srcId="{BE1B3A7E-53A4-4E77-8544-0DAFCB35F7AD}" destId="{B822AB68-1F7C-4C08-9F4B-5DBAF5D9C785}" srcOrd="1" destOrd="0" presId="urn:microsoft.com/office/officeart/2005/8/layout/vList2"/>
    <dgm:cxn modelId="{7440221E-197C-4346-8F06-C1BE36C4C384}" type="presParOf" srcId="{BE1B3A7E-53A4-4E77-8544-0DAFCB35F7AD}" destId="{E29B373D-DD7E-4111-9C24-21CB94F12C8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8090EE-F52C-49CF-9A40-151ECE1B40B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47929C4-6C40-41C8-923F-8E5D42392E39}">
      <dgm:prSet/>
      <dgm:spPr/>
      <dgm:t>
        <a:bodyPr/>
        <a:lstStyle/>
        <a:p>
          <a:r>
            <a:rPr lang="en-US" dirty="0"/>
            <a:t>Am I eligible for VA Health Care?     </a:t>
          </a:r>
          <a:r>
            <a:rPr lang="en-US" u="sng" dirty="0"/>
            <a:t>https://www.va.gov/health-care/eligibility/</a:t>
          </a:r>
          <a:endParaRPr lang="en-US" dirty="0"/>
        </a:p>
      </dgm:t>
    </dgm:pt>
    <dgm:pt modelId="{76E7C1C7-8F65-45A8-9BE0-B1276989ACA0}" type="parTrans" cxnId="{51445B22-005C-4C53-9692-289CB0F27742}">
      <dgm:prSet/>
      <dgm:spPr/>
      <dgm:t>
        <a:bodyPr/>
        <a:lstStyle/>
        <a:p>
          <a:endParaRPr lang="en-US"/>
        </a:p>
      </dgm:t>
    </dgm:pt>
    <dgm:pt modelId="{3E682AC3-35E8-418B-A21E-FD1A90742E70}" type="sibTrans" cxnId="{51445B22-005C-4C53-9692-289CB0F27742}">
      <dgm:prSet/>
      <dgm:spPr/>
      <dgm:t>
        <a:bodyPr/>
        <a:lstStyle/>
        <a:p>
          <a:endParaRPr lang="en-US"/>
        </a:p>
      </dgm:t>
    </dgm:pt>
    <dgm:pt modelId="{4DC6CB87-8A2B-445D-B445-C6FE41E965D5}">
      <dgm:prSet/>
      <dgm:spPr/>
      <dgm:t>
        <a:bodyPr/>
        <a:lstStyle/>
        <a:p>
          <a:r>
            <a:rPr lang="en-US" dirty="0"/>
            <a:t>How to apply for VA Health Care     </a:t>
          </a:r>
          <a:r>
            <a:rPr lang="en-US" u="sng" dirty="0"/>
            <a:t>https://www.va.gov/health-care/how-to-apply/</a:t>
          </a:r>
          <a:endParaRPr lang="en-US" dirty="0"/>
        </a:p>
      </dgm:t>
    </dgm:pt>
    <dgm:pt modelId="{5A335C5B-A84F-4604-BB24-27C9F37E2A16}" type="parTrans" cxnId="{5DFD44E1-2993-4CEF-9571-264ED98425DC}">
      <dgm:prSet/>
      <dgm:spPr/>
      <dgm:t>
        <a:bodyPr/>
        <a:lstStyle/>
        <a:p>
          <a:endParaRPr lang="en-US"/>
        </a:p>
      </dgm:t>
    </dgm:pt>
    <dgm:pt modelId="{663C7DC5-8B21-4B88-9575-0B5A4E45CEB8}" type="sibTrans" cxnId="{5DFD44E1-2993-4CEF-9571-264ED98425DC}">
      <dgm:prSet/>
      <dgm:spPr/>
      <dgm:t>
        <a:bodyPr/>
        <a:lstStyle/>
        <a:p>
          <a:endParaRPr lang="en-US"/>
        </a:p>
      </dgm:t>
    </dgm:pt>
    <dgm:pt modelId="{8DA429AD-5576-4380-AB05-2DC92DBC34CF}">
      <dgm:prSet/>
      <dgm:spPr/>
      <dgm:t>
        <a:bodyPr/>
        <a:lstStyle/>
        <a:p>
          <a:r>
            <a:rPr lang="en-US" dirty="0"/>
            <a:t>Virginia Department of Veterans Services    </a:t>
          </a:r>
          <a:r>
            <a:rPr lang="en-US" u="sng" dirty="0"/>
            <a:t>https://dvs.virginia.gov</a:t>
          </a:r>
          <a:endParaRPr lang="en-US" dirty="0"/>
        </a:p>
      </dgm:t>
    </dgm:pt>
    <dgm:pt modelId="{28220F3F-B763-4E69-BF1A-691BFDC51128}" type="parTrans" cxnId="{311E828D-9F34-4A12-AA38-B20A2CD03105}">
      <dgm:prSet/>
      <dgm:spPr/>
      <dgm:t>
        <a:bodyPr/>
        <a:lstStyle/>
        <a:p>
          <a:endParaRPr lang="en-US"/>
        </a:p>
      </dgm:t>
    </dgm:pt>
    <dgm:pt modelId="{E1925F01-3728-4F77-95F9-1B542C733F61}" type="sibTrans" cxnId="{311E828D-9F34-4A12-AA38-B20A2CD03105}">
      <dgm:prSet/>
      <dgm:spPr/>
      <dgm:t>
        <a:bodyPr/>
        <a:lstStyle/>
        <a:p>
          <a:endParaRPr lang="en-US"/>
        </a:p>
      </dgm:t>
    </dgm:pt>
    <dgm:pt modelId="{F7AAD019-6D39-4256-9FFF-52C1FBCACF9C}">
      <dgm:prSet/>
      <dgm:spPr/>
      <dgm:t>
        <a:bodyPr/>
        <a:lstStyle/>
        <a:p>
          <a:r>
            <a:rPr lang="en-US"/>
            <a:t>Virginia Veterans Network is a FREE online hub of resources and services for veterans and service</a:t>
          </a:r>
        </a:p>
      </dgm:t>
    </dgm:pt>
    <dgm:pt modelId="{7FA603D9-4E9A-4196-B7C1-48307688A2F4}" type="parTrans" cxnId="{A96251CA-9B19-435A-8925-602819CA8DE4}">
      <dgm:prSet/>
      <dgm:spPr/>
      <dgm:t>
        <a:bodyPr/>
        <a:lstStyle/>
        <a:p>
          <a:endParaRPr lang="en-US"/>
        </a:p>
      </dgm:t>
    </dgm:pt>
    <dgm:pt modelId="{D0A6F924-AE4E-4E51-9E31-75210CF5998C}" type="sibTrans" cxnId="{A96251CA-9B19-435A-8925-602819CA8DE4}">
      <dgm:prSet/>
      <dgm:spPr/>
      <dgm:t>
        <a:bodyPr/>
        <a:lstStyle/>
        <a:p>
          <a:endParaRPr lang="en-US"/>
        </a:p>
      </dgm:t>
    </dgm:pt>
    <dgm:pt modelId="{8DE770A8-FE2C-46EF-B185-9109C02A5873}">
      <dgm:prSet/>
      <dgm:spPr/>
      <dgm:t>
        <a:bodyPr/>
        <a:lstStyle/>
        <a:p>
          <a:r>
            <a:rPr lang="en-US" dirty="0"/>
            <a:t>members managed by the Virginia Department of Veterans Services.   </a:t>
          </a:r>
          <a:r>
            <a:rPr lang="en-US" u="sng" dirty="0"/>
            <a:t>https://vesa.dvs.virginia.gov</a:t>
          </a:r>
          <a:endParaRPr lang="en-US" dirty="0"/>
        </a:p>
      </dgm:t>
    </dgm:pt>
    <dgm:pt modelId="{3DD29AEF-D685-4950-BE53-BD24FC4E715F}" type="parTrans" cxnId="{C9AD538D-9985-4218-8A05-CE284077EE35}">
      <dgm:prSet/>
      <dgm:spPr/>
      <dgm:t>
        <a:bodyPr/>
        <a:lstStyle/>
        <a:p>
          <a:endParaRPr lang="en-US"/>
        </a:p>
      </dgm:t>
    </dgm:pt>
    <dgm:pt modelId="{D60C4ED1-2005-42F0-A644-78A774C0AFBE}" type="sibTrans" cxnId="{C9AD538D-9985-4218-8A05-CE284077EE35}">
      <dgm:prSet/>
      <dgm:spPr/>
      <dgm:t>
        <a:bodyPr/>
        <a:lstStyle/>
        <a:p>
          <a:endParaRPr lang="en-US"/>
        </a:p>
      </dgm:t>
    </dgm:pt>
    <dgm:pt modelId="{B72FDE6C-FB3F-4280-88D7-B1A72221EBC8}">
      <dgm:prSet/>
      <dgm:spPr/>
      <dgm:t>
        <a:bodyPr/>
        <a:lstStyle/>
        <a:p>
          <a:r>
            <a:rPr lang="en-US"/>
            <a:t>Veteran Directed Care     </a:t>
          </a:r>
          <a:r>
            <a:rPr lang="en-US" u="sng"/>
            <a:t>https://www.va.gov/GERIATRICS/pages/Veteran-Directed_Care.asp</a:t>
          </a:r>
          <a:endParaRPr lang="en-US"/>
        </a:p>
      </dgm:t>
    </dgm:pt>
    <dgm:pt modelId="{34A4AEC8-5049-4F26-9E73-C64595BC7B4D}" type="parTrans" cxnId="{91A6B6D4-C04F-4F3A-80AA-92204A8633D2}">
      <dgm:prSet/>
      <dgm:spPr/>
      <dgm:t>
        <a:bodyPr/>
        <a:lstStyle/>
        <a:p>
          <a:endParaRPr lang="en-US"/>
        </a:p>
      </dgm:t>
    </dgm:pt>
    <dgm:pt modelId="{C0E1479A-47E9-495E-9EE1-A6EEF27E6F5A}" type="sibTrans" cxnId="{91A6B6D4-C04F-4F3A-80AA-92204A8633D2}">
      <dgm:prSet/>
      <dgm:spPr/>
      <dgm:t>
        <a:bodyPr/>
        <a:lstStyle/>
        <a:p>
          <a:endParaRPr lang="en-US"/>
        </a:p>
      </dgm:t>
    </dgm:pt>
    <dgm:pt modelId="{F90932A1-C0AF-402E-BBF8-1BC74AA26E24}">
      <dgm:prSet/>
      <dgm:spPr/>
      <dgm:t>
        <a:bodyPr/>
        <a:lstStyle/>
        <a:p>
          <a:r>
            <a:rPr lang="en-US" dirty="0"/>
            <a:t>Bay Aging   www.bayaging.org/veteran-directed-care/</a:t>
          </a:r>
        </a:p>
      </dgm:t>
    </dgm:pt>
    <dgm:pt modelId="{80672187-B90A-4B3C-8B7F-18A3D49DE18F}" type="parTrans" cxnId="{F65B3621-F809-4A23-8789-256033BD3E63}">
      <dgm:prSet/>
      <dgm:spPr/>
      <dgm:t>
        <a:bodyPr/>
        <a:lstStyle/>
        <a:p>
          <a:endParaRPr lang="en-US"/>
        </a:p>
      </dgm:t>
    </dgm:pt>
    <dgm:pt modelId="{428E33AB-89CD-4B59-99A4-BEC82AD4F155}" type="sibTrans" cxnId="{F65B3621-F809-4A23-8789-256033BD3E63}">
      <dgm:prSet/>
      <dgm:spPr/>
      <dgm:t>
        <a:bodyPr/>
        <a:lstStyle/>
        <a:p>
          <a:endParaRPr lang="en-US"/>
        </a:p>
      </dgm:t>
    </dgm:pt>
    <dgm:pt modelId="{7077C1A0-FD79-4CB9-A173-AC424656B5F8}" type="pres">
      <dgm:prSet presAssocID="{B98090EE-F52C-49CF-9A40-151ECE1B40B3}" presName="vert0" presStyleCnt="0">
        <dgm:presLayoutVars>
          <dgm:dir/>
          <dgm:animOne val="branch"/>
          <dgm:animLvl val="lvl"/>
        </dgm:presLayoutVars>
      </dgm:prSet>
      <dgm:spPr/>
    </dgm:pt>
    <dgm:pt modelId="{E1F94845-B60E-4E64-BBDC-F1A1269CB527}" type="pres">
      <dgm:prSet presAssocID="{B47929C4-6C40-41C8-923F-8E5D42392E39}" presName="thickLine" presStyleLbl="alignNode1" presStyleIdx="0" presStyleCnt="7"/>
      <dgm:spPr/>
    </dgm:pt>
    <dgm:pt modelId="{933911E7-E3DE-476C-B26A-A3C6E76203D0}" type="pres">
      <dgm:prSet presAssocID="{B47929C4-6C40-41C8-923F-8E5D42392E39}" presName="horz1" presStyleCnt="0"/>
      <dgm:spPr/>
    </dgm:pt>
    <dgm:pt modelId="{71523AA2-23E4-4455-B8C4-4360E66D1360}" type="pres">
      <dgm:prSet presAssocID="{B47929C4-6C40-41C8-923F-8E5D42392E39}" presName="tx1" presStyleLbl="revTx" presStyleIdx="0" presStyleCnt="7"/>
      <dgm:spPr/>
    </dgm:pt>
    <dgm:pt modelId="{071B4DE2-DE4B-4645-AC79-EABC39131FAC}" type="pres">
      <dgm:prSet presAssocID="{B47929C4-6C40-41C8-923F-8E5D42392E39}" presName="vert1" presStyleCnt="0"/>
      <dgm:spPr/>
    </dgm:pt>
    <dgm:pt modelId="{94236167-7862-4CE1-8003-943922F5125C}" type="pres">
      <dgm:prSet presAssocID="{4DC6CB87-8A2B-445D-B445-C6FE41E965D5}" presName="thickLine" presStyleLbl="alignNode1" presStyleIdx="1" presStyleCnt="7"/>
      <dgm:spPr/>
    </dgm:pt>
    <dgm:pt modelId="{A385D0ED-4019-451E-AD73-35817EB75DDF}" type="pres">
      <dgm:prSet presAssocID="{4DC6CB87-8A2B-445D-B445-C6FE41E965D5}" presName="horz1" presStyleCnt="0"/>
      <dgm:spPr/>
    </dgm:pt>
    <dgm:pt modelId="{550D9048-3897-4A66-9FAE-29ED7F23C48A}" type="pres">
      <dgm:prSet presAssocID="{4DC6CB87-8A2B-445D-B445-C6FE41E965D5}" presName="tx1" presStyleLbl="revTx" presStyleIdx="1" presStyleCnt="7"/>
      <dgm:spPr/>
    </dgm:pt>
    <dgm:pt modelId="{D41BF352-3741-46BA-84CB-0E753CC0F7CA}" type="pres">
      <dgm:prSet presAssocID="{4DC6CB87-8A2B-445D-B445-C6FE41E965D5}" presName="vert1" presStyleCnt="0"/>
      <dgm:spPr/>
    </dgm:pt>
    <dgm:pt modelId="{6167809B-BE1D-46CB-BAC2-26E7811FD8DF}" type="pres">
      <dgm:prSet presAssocID="{8DA429AD-5576-4380-AB05-2DC92DBC34CF}" presName="thickLine" presStyleLbl="alignNode1" presStyleIdx="2" presStyleCnt="7"/>
      <dgm:spPr/>
    </dgm:pt>
    <dgm:pt modelId="{64C0BAE1-6908-4653-B9D6-7089D9D6046C}" type="pres">
      <dgm:prSet presAssocID="{8DA429AD-5576-4380-AB05-2DC92DBC34CF}" presName="horz1" presStyleCnt="0"/>
      <dgm:spPr/>
    </dgm:pt>
    <dgm:pt modelId="{6A973C96-FEB0-4622-BC21-927ABA085C44}" type="pres">
      <dgm:prSet presAssocID="{8DA429AD-5576-4380-AB05-2DC92DBC34CF}" presName="tx1" presStyleLbl="revTx" presStyleIdx="2" presStyleCnt="7"/>
      <dgm:spPr/>
    </dgm:pt>
    <dgm:pt modelId="{D5A811C6-743B-4D9A-987E-699462C4FEB4}" type="pres">
      <dgm:prSet presAssocID="{8DA429AD-5576-4380-AB05-2DC92DBC34CF}" presName="vert1" presStyleCnt="0"/>
      <dgm:spPr/>
    </dgm:pt>
    <dgm:pt modelId="{402280AD-BA06-467C-8C07-D88866579CDF}" type="pres">
      <dgm:prSet presAssocID="{F7AAD019-6D39-4256-9FFF-52C1FBCACF9C}" presName="thickLine" presStyleLbl="alignNode1" presStyleIdx="3" presStyleCnt="7"/>
      <dgm:spPr/>
    </dgm:pt>
    <dgm:pt modelId="{4ABF2717-5DEE-4697-A21E-D747E2B00219}" type="pres">
      <dgm:prSet presAssocID="{F7AAD019-6D39-4256-9FFF-52C1FBCACF9C}" presName="horz1" presStyleCnt="0"/>
      <dgm:spPr/>
    </dgm:pt>
    <dgm:pt modelId="{1A16F074-B2E6-4772-9616-1884DD394B58}" type="pres">
      <dgm:prSet presAssocID="{F7AAD019-6D39-4256-9FFF-52C1FBCACF9C}" presName="tx1" presStyleLbl="revTx" presStyleIdx="3" presStyleCnt="7"/>
      <dgm:spPr/>
    </dgm:pt>
    <dgm:pt modelId="{3FB52835-4683-402F-8601-B0A321D7A23D}" type="pres">
      <dgm:prSet presAssocID="{F7AAD019-6D39-4256-9FFF-52C1FBCACF9C}" presName="vert1" presStyleCnt="0"/>
      <dgm:spPr/>
    </dgm:pt>
    <dgm:pt modelId="{64F959A7-4715-4149-BE10-956FE1B1CBF9}" type="pres">
      <dgm:prSet presAssocID="{8DE770A8-FE2C-46EF-B185-9109C02A5873}" presName="thickLine" presStyleLbl="alignNode1" presStyleIdx="4" presStyleCnt="7"/>
      <dgm:spPr/>
    </dgm:pt>
    <dgm:pt modelId="{C8D185A0-7471-46F5-85E2-FDAD2A3241C9}" type="pres">
      <dgm:prSet presAssocID="{8DE770A8-FE2C-46EF-B185-9109C02A5873}" presName="horz1" presStyleCnt="0"/>
      <dgm:spPr/>
    </dgm:pt>
    <dgm:pt modelId="{950AD9B8-6F07-4DDC-BBEA-A0A168B2A418}" type="pres">
      <dgm:prSet presAssocID="{8DE770A8-FE2C-46EF-B185-9109C02A5873}" presName="tx1" presStyleLbl="revTx" presStyleIdx="4" presStyleCnt="7"/>
      <dgm:spPr/>
    </dgm:pt>
    <dgm:pt modelId="{71DF1EFB-6AF5-45DB-B88B-89816B233FB1}" type="pres">
      <dgm:prSet presAssocID="{8DE770A8-FE2C-46EF-B185-9109C02A5873}" presName="vert1" presStyleCnt="0"/>
      <dgm:spPr/>
    </dgm:pt>
    <dgm:pt modelId="{6A0F00D3-880C-4276-8B82-D0B08F347EB0}" type="pres">
      <dgm:prSet presAssocID="{B72FDE6C-FB3F-4280-88D7-B1A72221EBC8}" presName="thickLine" presStyleLbl="alignNode1" presStyleIdx="5" presStyleCnt="7"/>
      <dgm:spPr/>
    </dgm:pt>
    <dgm:pt modelId="{9A85E226-CBD4-44D2-A3C2-946B74851999}" type="pres">
      <dgm:prSet presAssocID="{B72FDE6C-FB3F-4280-88D7-B1A72221EBC8}" presName="horz1" presStyleCnt="0"/>
      <dgm:spPr/>
    </dgm:pt>
    <dgm:pt modelId="{7AB124FB-FCC9-487D-A500-59D327FE9A27}" type="pres">
      <dgm:prSet presAssocID="{B72FDE6C-FB3F-4280-88D7-B1A72221EBC8}" presName="tx1" presStyleLbl="revTx" presStyleIdx="5" presStyleCnt="7"/>
      <dgm:spPr/>
    </dgm:pt>
    <dgm:pt modelId="{62911642-8BF3-4F72-84AB-57ADD2A2D1F9}" type="pres">
      <dgm:prSet presAssocID="{B72FDE6C-FB3F-4280-88D7-B1A72221EBC8}" presName="vert1" presStyleCnt="0"/>
      <dgm:spPr/>
    </dgm:pt>
    <dgm:pt modelId="{908E7825-49A7-416B-BF22-07E406001534}" type="pres">
      <dgm:prSet presAssocID="{F90932A1-C0AF-402E-BBF8-1BC74AA26E24}" presName="thickLine" presStyleLbl="alignNode1" presStyleIdx="6" presStyleCnt="7"/>
      <dgm:spPr/>
    </dgm:pt>
    <dgm:pt modelId="{A4564042-B4D0-448A-A6BC-B8607CA1452B}" type="pres">
      <dgm:prSet presAssocID="{F90932A1-C0AF-402E-BBF8-1BC74AA26E24}" presName="horz1" presStyleCnt="0"/>
      <dgm:spPr/>
    </dgm:pt>
    <dgm:pt modelId="{CC9D75F7-CEA5-4F49-B7FF-5E20ED1D7D5A}" type="pres">
      <dgm:prSet presAssocID="{F90932A1-C0AF-402E-BBF8-1BC74AA26E24}" presName="tx1" presStyleLbl="revTx" presStyleIdx="6" presStyleCnt="7"/>
      <dgm:spPr/>
    </dgm:pt>
    <dgm:pt modelId="{BE4F0291-2C3E-4EE2-AD39-FFCE0768616D}" type="pres">
      <dgm:prSet presAssocID="{F90932A1-C0AF-402E-BBF8-1BC74AA26E24}" presName="vert1" presStyleCnt="0"/>
      <dgm:spPr/>
    </dgm:pt>
  </dgm:ptLst>
  <dgm:cxnLst>
    <dgm:cxn modelId="{F65B3621-F809-4A23-8789-256033BD3E63}" srcId="{B98090EE-F52C-49CF-9A40-151ECE1B40B3}" destId="{F90932A1-C0AF-402E-BBF8-1BC74AA26E24}" srcOrd="6" destOrd="0" parTransId="{80672187-B90A-4B3C-8B7F-18A3D49DE18F}" sibTransId="{428E33AB-89CD-4B59-99A4-BEC82AD4F155}"/>
    <dgm:cxn modelId="{51445B22-005C-4C53-9692-289CB0F27742}" srcId="{B98090EE-F52C-49CF-9A40-151ECE1B40B3}" destId="{B47929C4-6C40-41C8-923F-8E5D42392E39}" srcOrd="0" destOrd="0" parTransId="{76E7C1C7-8F65-45A8-9BE0-B1276989ACA0}" sibTransId="{3E682AC3-35E8-418B-A21E-FD1A90742E70}"/>
    <dgm:cxn modelId="{CA058430-A181-4E94-A771-B021A1453E7E}" type="presOf" srcId="{F7AAD019-6D39-4256-9FFF-52C1FBCACF9C}" destId="{1A16F074-B2E6-4772-9616-1884DD394B58}" srcOrd="0" destOrd="0" presId="urn:microsoft.com/office/officeart/2008/layout/LinedList"/>
    <dgm:cxn modelId="{2039C371-BCD6-4105-947C-BDF86984A37F}" type="presOf" srcId="{B47929C4-6C40-41C8-923F-8E5D42392E39}" destId="{71523AA2-23E4-4455-B8C4-4360E66D1360}" srcOrd="0" destOrd="0" presId="urn:microsoft.com/office/officeart/2008/layout/LinedList"/>
    <dgm:cxn modelId="{C9AD538D-9985-4218-8A05-CE284077EE35}" srcId="{B98090EE-F52C-49CF-9A40-151ECE1B40B3}" destId="{8DE770A8-FE2C-46EF-B185-9109C02A5873}" srcOrd="4" destOrd="0" parTransId="{3DD29AEF-D685-4950-BE53-BD24FC4E715F}" sibTransId="{D60C4ED1-2005-42F0-A644-78A774C0AFBE}"/>
    <dgm:cxn modelId="{311E828D-9F34-4A12-AA38-B20A2CD03105}" srcId="{B98090EE-F52C-49CF-9A40-151ECE1B40B3}" destId="{8DA429AD-5576-4380-AB05-2DC92DBC34CF}" srcOrd="2" destOrd="0" parTransId="{28220F3F-B763-4E69-BF1A-691BFDC51128}" sibTransId="{E1925F01-3728-4F77-95F9-1B542C733F61}"/>
    <dgm:cxn modelId="{F2C4039A-5307-4E06-B4C5-198C76C0DAF8}" type="presOf" srcId="{B98090EE-F52C-49CF-9A40-151ECE1B40B3}" destId="{7077C1A0-FD79-4CB9-A173-AC424656B5F8}" srcOrd="0" destOrd="0" presId="urn:microsoft.com/office/officeart/2008/layout/LinedList"/>
    <dgm:cxn modelId="{0FC4FB9B-4739-4B0B-88D5-619EFA3D75CA}" type="presOf" srcId="{8DA429AD-5576-4380-AB05-2DC92DBC34CF}" destId="{6A973C96-FEB0-4622-BC21-927ABA085C44}" srcOrd="0" destOrd="0" presId="urn:microsoft.com/office/officeart/2008/layout/LinedList"/>
    <dgm:cxn modelId="{219135A9-56ED-49D8-B80C-D9030899B218}" type="presOf" srcId="{4DC6CB87-8A2B-445D-B445-C6FE41E965D5}" destId="{550D9048-3897-4A66-9FAE-29ED7F23C48A}" srcOrd="0" destOrd="0" presId="urn:microsoft.com/office/officeart/2008/layout/LinedList"/>
    <dgm:cxn modelId="{3D417DBA-E552-4C71-9CE2-6F5C98C2FC26}" type="presOf" srcId="{B72FDE6C-FB3F-4280-88D7-B1A72221EBC8}" destId="{7AB124FB-FCC9-487D-A500-59D327FE9A27}" srcOrd="0" destOrd="0" presId="urn:microsoft.com/office/officeart/2008/layout/LinedList"/>
    <dgm:cxn modelId="{A96251CA-9B19-435A-8925-602819CA8DE4}" srcId="{B98090EE-F52C-49CF-9A40-151ECE1B40B3}" destId="{F7AAD019-6D39-4256-9FFF-52C1FBCACF9C}" srcOrd="3" destOrd="0" parTransId="{7FA603D9-4E9A-4196-B7C1-48307688A2F4}" sibTransId="{D0A6F924-AE4E-4E51-9E31-75210CF5998C}"/>
    <dgm:cxn modelId="{91A6B6D4-C04F-4F3A-80AA-92204A8633D2}" srcId="{B98090EE-F52C-49CF-9A40-151ECE1B40B3}" destId="{B72FDE6C-FB3F-4280-88D7-B1A72221EBC8}" srcOrd="5" destOrd="0" parTransId="{34A4AEC8-5049-4F26-9E73-C64595BC7B4D}" sibTransId="{C0E1479A-47E9-495E-9EE1-A6EEF27E6F5A}"/>
    <dgm:cxn modelId="{C4DE33E0-947D-4A44-946C-22C863E6EEC7}" type="presOf" srcId="{8DE770A8-FE2C-46EF-B185-9109C02A5873}" destId="{950AD9B8-6F07-4DDC-BBEA-A0A168B2A418}" srcOrd="0" destOrd="0" presId="urn:microsoft.com/office/officeart/2008/layout/LinedList"/>
    <dgm:cxn modelId="{5DFD44E1-2993-4CEF-9571-264ED98425DC}" srcId="{B98090EE-F52C-49CF-9A40-151ECE1B40B3}" destId="{4DC6CB87-8A2B-445D-B445-C6FE41E965D5}" srcOrd="1" destOrd="0" parTransId="{5A335C5B-A84F-4604-BB24-27C9F37E2A16}" sibTransId="{663C7DC5-8B21-4B88-9575-0B5A4E45CEB8}"/>
    <dgm:cxn modelId="{052A84EF-C1EE-4099-92BF-9A0E23F10831}" type="presOf" srcId="{F90932A1-C0AF-402E-BBF8-1BC74AA26E24}" destId="{CC9D75F7-CEA5-4F49-B7FF-5E20ED1D7D5A}" srcOrd="0" destOrd="0" presId="urn:microsoft.com/office/officeart/2008/layout/LinedList"/>
    <dgm:cxn modelId="{6FAA6F0D-6F1F-4CC9-8434-BD7EA7B43501}" type="presParOf" srcId="{7077C1A0-FD79-4CB9-A173-AC424656B5F8}" destId="{E1F94845-B60E-4E64-BBDC-F1A1269CB527}" srcOrd="0" destOrd="0" presId="urn:microsoft.com/office/officeart/2008/layout/LinedList"/>
    <dgm:cxn modelId="{68B46B92-D3F3-4D06-9E6D-04FDC7501ACF}" type="presParOf" srcId="{7077C1A0-FD79-4CB9-A173-AC424656B5F8}" destId="{933911E7-E3DE-476C-B26A-A3C6E76203D0}" srcOrd="1" destOrd="0" presId="urn:microsoft.com/office/officeart/2008/layout/LinedList"/>
    <dgm:cxn modelId="{37B365C1-703A-4CCD-92F2-60E25D17555B}" type="presParOf" srcId="{933911E7-E3DE-476C-B26A-A3C6E76203D0}" destId="{71523AA2-23E4-4455-B8C4-4360E66D1360}" srcOrd="0" destOrd="0" presId="urn:microsoft.com/office/officeart/2008/layout/LinedList"/>
    <dgm:cxn modelId="{D9FEF704-F727-4B7E-88ED-C898EDFCA471}" type="presParOf" srcId="{933911E7-E3DE-476C-B26A-A3C6E76203D0}" destId="{071B4DE2-DE4B-4645-AC79-EABC39131FAC}" srcOrd="1" destOrd="0" presId="urn:microsoft.com/office/officeart/2008/layout/LinedList"/>
    <dgm:cxn modelId="{2B5C42EA-DEE8-4793-A170-834109721C78}" type="presParOf" srcId="{7077C1A0-FD79-4CB9-A173-AC424656B5F8}" destId="{94236167-7862-4CE1-8003-943922F5125C}" srcOrd="2" destOrd="0" presId="urn:microsoft.com/office/officeart/2008/layout/LinedList"/>
    <dgm:cxn modelId="{A788B78A-50BA-4217-A59D-29C39312464A}" type="presParOf" srcId="{7077C1A0-FD79-4CB9-A173-AC424656B5F8}" destId="{A385D0ED-4019-451E-AD73-35817EB75DDF}" srcOrd="3" destOrd="0" presId="urn:microsoft.com/office/officeart/2008/layout/LinedList"/>
    <dgm:cxn modelId="{C63DE904-9DBB-44E0-9A73-D955FD9FEF2C}" type="presParOf" srcId="{A385D0ED-4019-451E-AD73-35817EB75DDF}" destId="{550D9048-3897-4A66-9FAE-29ED7F23C48A}" srcOrd="0" destOrd="0" presId="urn:microsoft.com/office/officeart/2008/layout/LinedList"/>
    <dgm:cxn modelId="{6CA38172-4FCC-48C1-B4D1-E5B7B54CAC33}" type="presParOf" srcId="{A385D0ED-4019-451E-AD73-35817EB75DDF}" destId="{D41BF352-3741-46BA-84CB-0E753CC0F7CA}" srcOrd="1" destOrd="0" presId="urn:microsoft.com/office/officeart/2008/layout/LinedList"/>
    <dgm:cxn modelId="{71A854CF-405C-4928-A8EC-2BD618B8FCFD}" type="presParOf" srcId="{7077C1A0-FD79-4CB9-A173-AC424656B5F8}" destId="{6167809B-BE1D-46CB-BAC2-26E7811FD8DF}" srcOrd="4" destOrd="0" presId="urn:microsoft.com/office/officeart/2008/layout/LinedList"/>
    <dgm:cxn modelId="{E8F6ABA1-FC70-418C-8101-01C132263E85}" type="presParOf" srcId="{7077C1A0-FD79-4CB9-A173-AC424656B5F8}" destId="{64C0BAE1-6908-4653-B9D6-7089D9D6046C}" srcOrd="5" destOrd="0" presId="urn:microsoft.com/office/officeart/2008/layout/LinedList"/>
    <dgm:cxn modelId="{6DF7CF05-F64C-4C4B-B8B6-3FDEEE518675}" type="presParOf" srcId="{64C0BAE1-6908-4653-B9D6-7089D9D6046C}" destId="{6A973C96-FEB0-4622-BC21-927ABA085C44}" srcOrd="0" destOrd="0" presId="urn:microsoft.com/office/officeart/2008/layout/LinedList"/>
    <dgm:cxn modelId="{2898B057-0CC9-4898-B49E-6A6C02ACB956}" type="presParOf" srcId="{64C0BAE1-6908-4653-B9D6-7089D9D6046C}" destId="{D5A811C6-743B-4D9A-987E-699462C4FEB4}" srcOrd="1" destOrd="0" presId="urn:microsoft.com/office/officeart/2008/layout/LinedList"/>
    <dgm:cxn modelId="{0EEEB29A-FEC0-4694-ACC2-1E72F30B2C56}" type="presParOf" srcId="{7077C1A0-FD79-4CB9-A173-AC424656B5F8}" destId="{402280AD-BA06-467C-8C07-D88866579CDF}" srcOrd="6" destOrd="0" presId="urn:microsoft.com/office/officeart/2008/layout/LinedList"/>
    <dgm:cxn modelId="{02C5F9B4-E5E5-46C0-838F-61926E032C66}" type="presParOf" srcId="{7077C1A0-FD79-4CB9-A173-AC424656B5F8}" destId="{4ABF2717-5DEE-4697-A21E-D747E2B00219}" srcOrd="7" destOrd="0" presId="urn:microsoft.com/office/officeart/2008/layout/LinedList"/>
    <dgm:cxn modelId="{4AFC3DA8-D174-420C-91D0-094319B99514}" type="presParOf" srcId="{4ABF2717-5DEE-4697-A21E-D747E2B00219}" destId="{1A16F074-B2E6-4772-9616-1884DD394B58}" srcOrd="0" destOrd="0" presId="urn:microsoft.com/office/officeart/2008/layout/LinedList"/>
    <dgm:cxn modelId="{4499A63C-0D9B-402D-8958-E3F8050DBED5}" type="presParOf" srcId="{4ABF2717-5DEE-4697-A21E-D747E2B00219}" destId="{3FB52835-4683-402F-8601-B0A321D7A23D}" srcOrd="1" destOrd="0" presId="urn:microsoft.com/office/officeart/2008/layout/LinedList"/>
    <dgm:cxn modelId="{1B8F6DE7-D902-44EF-8AE9-B7BA56E8E303}" type="presParOf" srcId="{7077C1A0-FD79-4CB9-A173-AC424656B5F8}" destId="{64F959A7-4715-4149-BE10-956FE1B1CBF9}" srcOrd="8" destOrd="0" presId="urn:microsoft.com/office/officeart/2008/layout/LinedList"/>
    <dgm:cxn modelId="{84C01B1F-0908-43CD-ACDE-FF5AF8AFDC89}" type="presParOf" srcId="{7077C1A0-FD79-4CB9-A173-AC424656B5F8}" destId="{C8D185A0-7471-46F5-85E2-FDAD2A3241C9}" srcOrd="9" destOrd="0" presId="urn:microsoft.com/office/officeart/2008/layout/LinedList"/>
    <dgm:cxn modelId="{EB50A776-AA23-44E6-B58F-01B08FD8BB65}" type="presParOf" srcId="{C8D185A0-7471-46F5-85E2-FDAD2A3241C9}" destId="{950AD9B8-6F07-4DDC-BBEA-A0A168B2A418}" srcOrd="0" destOrd="0" presId="urn:microsoft.com/office/officeart/2008/layout/LinedList"/>
    <dgm:cxn modelId="{51A505C4-52FD-4DFA-9465-2BC0E7827F27}" type="presParOf" srcId="{C8D185A0-7471-46F5-85E2-FDAD2A3241C9}" destId="{71DF1EFB-6AF5-45DB-B88B-89816B233FB1}" srcOrd="1" destOrd="0" presId="urn:microsoft.com/office/officeart/2008/layout/LinedList"/>
    <dgm:cxn modelId="{DF335D08-850E-4485-A436-F5CBAFB64173}" type="presParOf" srcId="{7077C1A0-FD79-4CB9-A173-AC424656B5F8}" destId="{6A0F00D3-880C-4276-8B82-D0B08F347EB0}" srcOrd="10" destOrd="0" presId="urn:microsoft.com/office/officeart/2008/layout/LinedList"/>
    <dgm:cxn modelId="{CB9E7021-D447-43B9-AEFC-5EF05CEAA14E}" type="presParOf" srcId="{7077C1A0-FD79-4CB9-A173-AC424656B5F8}" destId="{9A85E226-CBD4-44D2-A3C2-946B74851999}" srcOrd="11" destOrd="0" presId="urn:microsoft.com/office/officeart/2008/layout/LinedList"/>
    <dgm:cxn modelId="{C45EA6D6-B20B-4B4D-B08D-A296EC36E9D2}" type="presParOf" srcId="{9A85E226-CBD4-44D2-A3C2-946B74851999}" destId="{7AB124FB-FCC9-487D-A500-59D327FE9A27}" srcOrd="0" destOrd="0" presId="urn:microsoft.com/office/officeart/2008/layout/LinedList"/>
    <dgm:cxn modelId="{74EBC5C7-B630-4833-9A54-8225B457500D}" type="presParOf" srcId="{9A85E226-CBD4-44D2-A3C2-946B74851999}" destId="{62911642-8BF3-4F72-84AB-57ADD2A2D1F9}" srcOrd="1" destOrd="0" presId="urn:microsoft.com/office/officeart/2008/layout/LinedList"/>
    <dgm:cxn modelId="{58F8056F-3F0D-49CE-9EA8-D685908322DF}" type="presParOf" srcId="{7077C1A0-FD79-4CB9-A173-AC424656B5F8}" destId="{908E7825-49A7-416B-BF22-07E406001534}" srcOrd="12" destOrd="0" presId="urn:microsoft.com/office/officeart/2008/layout/LinedList"/>
    <dgm:cxn modelId="{45D69184-E9EE-4C0B-B2A8-74F25D0FADED}" type="presParOf" srcId="{7077C1A0-FD79-4CB9-A173-AC424656B5F8}" destId="{A4564042-B4D0-448A-A6BC-B8607CA1452B}" srcOrd="13" destOrd="0" presId="urn:microsoft.com/office/officeart/2008/layout/LinedList"/>
    <dgm:cxn modelId="{D110712E-C98F-48FD-8C18-EE63F5D7105B}" type="presParOf" srcId="{A4564042-B4D0-448A-A6BC-B8607CA1452B}" destId="{CC9D75F7-CEA5-4F49-B7FF-5E20ED1D7D5A}" srcOrd="0" destOrd="0" presId="urn:microsoft.com/office/officeart/2008/layout/LinedList"/>
    <dgm:cxn modelId="{721449D2-3A72-4163-BCAE-7B4271561AA3}" type="presParOf" srcId="{A4564042-B4D0-448A-A6BC-B8607CA1452B}" destId="{BE4F0291-2C3E-4EE2-AD39-FFCE0768616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4BC8-27BC-4915-8308-DF903A52A77D}">
      <dsp:nvSpPr>
        <dsp:cNvPr id="0" name=""/>
        <dsp:cNvSpPr/>
      </dsp:nvSpPr>
      <dsp:spPr>
        <a:xfrm>
          <a:off x="0" y="433"/>
          <a:ext cx="9783527" cy="1015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C2F8C-2EA5-4942-8FE9-FBD77E713FA8}">
      <dsp:nvSpPr>
        <dsp:cNvPr id="0" name=""/>
        <dsp:cNvSpPr/>
      </dsp:nvSpPr>
      <dsp:spPr>
        <a:xfrm>
          <a:off x="307131" y="228878"/>
          <a:ext cx="558421" cy="558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0FCFA-9848-4DF0-8364-2E8F171AB1D9}">
      <dsp:nvSpPr>
        <dsp:cNvPr id="0" name=""/>
        <dsp:cNvSpPr/>
      </dsp:nvSpPr>
      <dsp:spPr>
        <a:xfrm>
          <a:off x="1172684" y="433"/>
          <a:ext cx="8610842" cy="1015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454" tIns="107454" rIns="107454" bIns="10745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lumMod val="75000"/>
                  <a:lumOff val="25000"/>
                </a:schemeClr>
              </a:solidFill>
            </a:rPr>
            <a:t>The VA Primary Care Physician must refer them to Veteran Directed Care.</a:t>
          </a:r>
        </a:p>
      </dsp:txBody>
      <dsp:txXfrm>
        <a:off x="1172684" y="433"/>
        <a:ext cx="8610842" cy="1015311"/>
      </dsp:txXfrm>
    </dsp:sp>
    <dsp:sp modelId="{339AF75F-645A-474F-9663-B23F9DC61E8D}">
      <dsp:nvSpPr>
        <dsp:cNvPr id="0" name=""/>
        <dsp:cNvSpPr/>
      </dsp:nvSpPr>
      <dsp:spPr>
        <a:xfrm>
          <a:off x="0" y="1269572"/>
          <a:ext cx="9783527" cy="1015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9B6A7-02E9-44DA-B4ED-DE9EC51F7DC5}">
      <dsp:nvSpPr>
        <dsp:cNvPr id="0" name=""/>
        <dsp:cNvSpPr/>
      </dsp:nvSpPr>
      <dsp:spPr>
        <a:xfrm>
          <a:off x="307131" y="1498017"/>
          <a:ext cx="558421" cy="55842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E06DD-B592-4623-A180-C79E0C27286E}">
      <dsp:nvSpPr>
        <dsp:cNvPr id="0" name=""/>
        <dsp:cNvSpPr/>
      </dsp:nvSpPr>
      <dsp:spPr>
        <a:xfrm>
          <a:off x="1172684" y="1269572"/>
          <a:ext cx="8610842" cy="1015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454" tIns="107454" rIns="107454" bIns="10745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lumMod val="75000"/>
                  <a:lumOff val="25000"/>
                </a:schemeClr>
              </a:solidFill>
            </a:rPr>
            <a:t>The VA will complete an assessment and determine their annual budget based upon their level of need and where they live.</a:t>
          </a:r>
        </a:p>
      </dsp:txBody>
      <dsp:txXfrm>
        <a:off x="1172684" y="1269572"/>
        <a:ext cx="8610842" cy="1015311"/>
      </dsp:txXfrm>
    </dsp:sp>
    <dsp:sp modelId="{FA56EE32-2AFA-4B6C-9C4D-5DE60D0C3EDA}">
      <dsp:nvSpPr>
        <dsp:cNvPr id="0" name=""/>
        <dsp:cNvSpPr/>
      </dsp:nvSpPr>
      <dsp:spPr>
        <a:xfrm>
          <a:off x="0" y="2539145"/>
          <a:ext cx="9783527" cy="1015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C4A33-E0CF-4DA8-9FC7-6B313BF92DB6}">
      <dsp:nvSpPr>
        <dsp:cNvPr id="0" name=""/>
        <dsp:cNvSpPr/>
      </dsp:nvSpPr>
      <dsp:spPr>
        <a:xfrm>
          <a:off x="307131" y="2767156"/>
          <a:ext cx="558421" cy="558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DFAA0-51D4-4BDE-BF91-96C42F605BB4}">
      <dsp:nvSpPr>
        <dsp:cNvPr id="0" name=""/>
        <dsp:cNvSpPr/>
      </dsp:nvSpPr>
      <dsp:spPr>
        <a:xfrm>
          <a:off x="1172684" y="2538711"/>
          <a:ext cx="8610842" cy="1015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454" tIns="107454" rIns="107454" bIns="10745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lumMod val="75000"/>
                  <a:lumOff val="25000"/>
                </a:schemeClr>
              </a:solidFill>
            </a:rPr>
            <a:t>Bay Aging will receive the VDC referral and an Options Counselor will connect with the veteran to begin the enrollment process.</a:t>
          </a:r>
        </a:p>
      </dsp:txBody>
      <dsp:txXfrm>
        <a:off x="1172684" y="2538711"/>
        <a:ext cx="8610842" cy="101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65191-9F04-43BE-9E02-F96BC6BA9DA2}">
      <dsp:nvSpPr>
        <dsp:cNvPr id="0" name=""/>
        <dsp:cNvSpPr/>
      </dsp:nvSpPr>
      <dsp:spPr>
        <a:xfrm>
          <a:off x="133" y="0"/>
          <a:ext cx="1784151" cy="4525433"/>
        </a:xfrm>
        <a:prstGeom prst="roundRect">
          <a:avLst>
            <a:gd name="adj" fmla="val 10000"/>
          </a:avLst>
        </a:prstGeom>
        <a:solidFill>
          <a:schemeClr val="accent3">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Veteran</a:t>
          </a:r>
        </a:p>
      </dsp:txBody>
      <dsp:txXfrm>
        <a:off x="133" y="1810173"/>
        <a:ext cx="1784151" cy="1810173"/>
      </dsp:txXfrm>
    </dsp:sp>
    <dsp:sp modelId="{1E238F97-6D70-4158-AE03-515EF58C7695}">
      <dsp:nvSpPr>
        <dsp:cNvPr id="0" name=""/>
        <dsp:cNvSpPr/>
      </dsp:nvSpPr>
      <dsp:spPr>
        <a:xfrm>
          <a:off x="138725" y="271525"/>
          <a:ext cx="1506969" cy="1506969"/>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6268A086-E42C-4DB3-94F8-F32B056D5043}">
      <dsp:nvSpPr>
        <dsp:cNvPr id="0" name=""/>
        <dsp:cNvSpPr/>
      </dsp:nvSpPr>
      <dsp:spPr>
        <a:xfrm>
          <a:off x="1837810" y="0"/>
          <a:ext cx="1784151" cy="4525433"/>
        </a:xfrm>
        <a:prstGeom prst="roundRect">
          <a:avLst>
            <a:gd name="adj" fmla="val 10000"/>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VA Primary Care Physician</a:t>
          </a:r>
        </a:p>
      </dsp:txBody>
      <dsp:txXfrm>
        <a:off x="1837810" y="1810173"/>
        <a:ext cx="1784151" cy="1810173"/>
      </dsp:txXfrm>
    </dsp:sp>
    <dsp:sp modelId="{274048C8-B41C-4B74-BE6D-90E5AAEB2DA3}">
      <dsp:nvSpPr>
        <dsp:cNvPr id="0" name=""/>
        <dsp:cNvSpPr/>
      </dsp:nvSpPr>
      <dsp:spPr>
        <a:xfrm>
          <a:off x="1976401" y="271525"/>
          <a:ext cx="1506969" cy="1506969"/>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52F256EA-7ED8-4556-8609-D1592B1C5C44}">
      <dsp:nvSpPr>
        <dsp:cNvPr id="0" name=""/>
        <dsp:cNvSpPr/>
      </dsp:nvSpPr>
      <dsp:spPr>
        <a:xfrm>
          <a:off x="3675486" y="0"/>
          <a:ext cx="1784151" cy="4525433"/>
        </a:xfrm>
        <a:prstGeom prst="roundRect">
          <a:avLst>
            <a:gd name="adj" fmla="val 10000"/>
          </a:avLst>
        </a:prstGeom>
        <a:solidFill>
          <a:srgbClr val="0092B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VA Veteran Directed Care Coordinator </a:t>
          </a:r>
        </a:p>
      </dsp:txBody>
      <dsp:txXfrm>
        <a:off x="3675486" y="1810173"/>
        <a:ext cx="1784151" cy="1810173"/>
      </dsp:txXfrm>
    </dsp:sp>
    <dsp:sp modelId="{47718862-35FB-4543-8B03-9EB30BD21644}">
      <dsp:nvSpPr>
        <dsp:cNvPr id="0" name=""/>
        <dsp:cNvSpPr/>
      </dsp:nvSpPr>
      <dsp:spPr>
        <a:xfrm>
          <a:off x="3814077" y="271525"/>
          <a:ext cx="1506969" cy="1506969"/>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74DC6342-48B7-4B08-AB02-A181ECB61048}">
      <dsp:nvSpPr>
        <dsp:cNvPr id="0" name=""/>
        <dsp:cNvSpPr/>
      </dsp:nvSpPr>
      <dsp:spPr>
        <a:xfrm>
          <a:off x="5513162" y="0"/>
          <a:ext cx="1784151" cy="4525433"/>
        </a:xfrm>
        <a:prstGeom prst="roundRect">
          <a:avLst>
            <a:gd name="adj" fmla="val 10000"/>
          </a:avLst>
        </a:prstGeom>
        <a:solidFill>
          <a:srgbClr val="2EBBD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AAA (Hub)</a:t>
          </a:r>
        </a:p>
      </dsp:txBody>
      <dsp:txXfrm>
        <a:off x="5513162" y="1810173"/>
        <a:ext cx="1784151" cy="1810173"/>
      </dsp:txXfrm>
    </dsp:sp>
    <dsp:sp modelId="{DD2E15B6-5B04-4807-BC35-90CBE8D30173}">
      <dsp:nvSpPr>
        <dsp:cNvPr id="0" name=""/>
        <dsp:cNvSpPr/>
      </dsp:nvSpPr>
      <dsp:spPr>
        <a:xfrm>
          <a:off x="5651753" y="271525"/>
          <a:ext cx="1506969" cy="1506969"/>
        </a:xfrm>
        <a:prstGeom prst="ellipse">
          <a:avLst/>
        </a:prstGeom>
        <a:solidFill>
          <a:schemeClr val="accent3">
            <a:tint val="50000"/>
            <a:hueOff val="-1132473"/>
            <a:satOff val="-4670"/>
            <a:lumOff val="-49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2EF5C7-F55C-4F21-8C9A-27CD78F11CFE}">
      <dsp:nvSpPr>
        <dsp:cNvPr id="0" name=""/>
        <dsp:cNvSpPr/>
      </dsp:nvSpPr>
      <dsp:spPr>
        <a:xfrm>
          <a:off x="7350838" y="0"/>
          <a:ext cx="1784151" cy="4525433"/>
        </a:xfrm>
        <a:prstGeom prst="roundRect">
          <a:avLst>
            <a:gd name="adj" fmla="val 10000"/>
          </a:avLst>
        </a:prstGeom>
        <a:solidFill>
          <a:srgbClr val="85D0C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AAA (Spoke)</a:t>
          </a:r>
        </a:p>
      </dsp:txBody>
      <dsp:txXfrm>
        <a:off x="7350838" y="1810173"/>
        <a:ext cx="1784151" cy="1810173"/>
      </dsp:txXfrm>
    </dsp:sp>
    <dsp:sp modelId="{D67AA141-FB3E-496C-8388-0FE09CCA8CE9}">
      <dsp:nvSpPr>
        <dsp:cNvPr id="0" name=""/>
        <dsp:cNvSpPr/>
      </dsp:nvSpPr>
      <dsp:spPr>
        <a:xfrm>
          <a:off x="7489429" y="271525"/>
          <a:ext cx="1506969" cy="1506969"/>
        </a:xfrm>
        <a:prstGeom prst="ellipse">
          <a:avLst/>
        </a:prstGeom>
        <a:solidFill>
          <a:schemeClr val="accent3">
            <a:tint val="50000"/>
            <a:hueOff val="-1509965"/>
            <a:satOff val="-6227"/>
            <a:lumOff val="-66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D3D7A3-A32D-4CF4-8FED-DD73D50FEB61}">
      <dsp:nvSpPr>
        <dsp:cNvPr id="0" name=""/>
        <dsp:cNvSpPr/>
      </dsp:nvSpPr>
      <dsp:spPr>
        <a:xfrm>
          <a:off x="9188514" y="0"/>
          <a:ext cx="1784151" cy="4525433"/>
        </a:xfrm>
        <a:prstGeom prst="roundRect">
          <a:avLst>
            <a:gd name="adj" fmla="val 10000"/>
          </a:avLst>
        </a:prstGeom>
        <a:solidFill>
          <a:srgbClr val="C2E8E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Veteran</a:t>
          </a:r>
        </a:p>
      </dsp:txBody>
      <dsp:txXfrm>
        <a:off x="9188514" y="1810173"/>
        <a:ext cx="1784151" cy="1810173"/>
      </dsp:txXfrm>
    </dsp:sp>
    <dsp:sp modelId="{4DD5CBA9-6FE9-470E-8FD3-D09655D931EB}">
      <dsp:nvSpPr>
        <dsp:cNvPr id="0" name=""/>
        <dsp:cNvSpPr/>
      </dsp:nvSpPr>
      <dsp:spPr>
        <a:xfrm>
          <a:off x="9327105" y="271525"/>
          <a:ext cx="1506969" cy="1506969"/>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381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2E7D76C0-F39F-4BE6-88CB-CA00C96E1B05}">
      <dsp:nvSpPr>
        <dsp:cNvPr id="0" name=""/>
        <dsp:cNvSpPr/>
      </dsp:nvSpPr>
      <dsp:spPr>
        <a:xfrm>
          <a:off x="438912" y="3325448"/>
          <a:ext cx="10094976" cy="678814"/>
        </a:xfrm>
        <a:prstGeom prst="rightArrow">
          <a:avLst/>
        </a:prstGeom>
        <a:noFill/>
        <a:ln w="3492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E37CC-7547-4743-8A36-DACD2D700FDF}">
      <dsp:nvSpPr>
        <dsp:cNvPr id="0" name=""/>
        <dsp:cNvSpPr/>
      </dsp:nvSpPr>
      <dsp:spPr>
        <a:xfrm>
          <a:off x="0" y="2500"/>
          <a:ext cx="7315200"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0DD57DA-D583-4782-A30A-91AB49F87B0C}">
      <dsp:nvSpPr>
        <dsp:cNvPr id="0" name=""/>
        <dsp:cNvSpPr/>
      </dsp:nvSpPr>
      <dsp:spPr>
        <a:xfrm>
          <a:off x="0" y="2500"/>
          <a:ext cx="7315200" cy="1705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1">
                  <a:lumMod val="75000"/>
                  <a:lumOff val="25000"/>
                </a:schemeClr>
              </a:solidFill>
            </a:rPr>
            <a:t>The veteran acts as their own employer or designates an authorized representative to act on their behalf to hire employees to provide personal care services to them.</a:t>
          </a:r>
        </a:p>
      </dsp:txBody>
      <dsp:txXfrm>
        <a:off x="0" y="2500"/>
        <a:ext cx="7315200" cy="1705213"/>
      </dsp:txXfrm>
    </dsp:sp>
    <dsp:sp modelId="{7179B850-D9B4-4265-9A64-C8AF71A47A67}">
      <dsp:nvSpPr>
        <dsp:cNvPr id="0" name=""/>
        <dsp:cNvSpPr/>
      </dsp:nvSpPr>
      <dsp:spPr>
        <a:xfrm>
          <a:off x="0" y="1707713"/>
          <a:ext cx="7315200"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EF19273-EA09-42C7-BFDD-8573E5D609B5}">
      <dsp:nvSpPr>
        <dsp:cNvPr id="0" name=""/>
        <dsp:cNvSpPr/>
      </dsp:nvSpPr>
      <dsp:spPr>
        <a:xfrm>
          <a:off x="0" y="1707713"/>
          <a:ext cx="7315200" cy="1705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1">
                  <a:lumMod val="75000"/>
                  <a:lumOff val="25000"/>
                </a:schemeClr>
              </a:solidFill>
            </a:rPr>
            <a:t>The Options Counselor assists the veteran with completing all employment forms and helps develop a budget that meets their individual care needs.</a:t>
          </a:r>
        </a:p>
      </dsp:txBody>
      <dsp:txXfrm>
        <a:off x="0" y="1707713"/>
        <a:ext cx="7315200" cy="1705213"/>
      </dsp:txXfrm>
    </dsp:sp>
    <dsp:sp modelId="{1BD35D7B-5BB3-4A14-8EE7-19A70E681956}">
      <dsp:nvSpPr>
        <dsp:cNvPr id="0" name=""/>
        <dsp:cNvSpPr/>
      </dsp:nvSpPr>
      <dsp:spPr>
        <a:xfrm>
          <a:off x="0" y="3412926"/>
          <a:ext cx="7315200"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753F97C-FDA0-473F-B6A8-8179FD5790E5}">
      <dsp:nvSpPr>
        <dsp:cNvPr id="0" name=""/>
        <dsp:cNvSpPr/>
      </dsp:nvSpPr>
      <dsp:spPr>
        <a:xfrm>
          <a:off x="0" y="3412926"/>
          <a:ext cx="7315200" cy="1705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1">
                  <a:lumMod val="75000"/>
                  <a:lumOff val="25000"/>
                </a:schemeClr>
              </a:solidFill>
            </a:rPr>
            <a:t>Bay Aging will establish the veteran as a household employer with the IRS and state/local tax agencies, process their employees’ payroll, and file and pay all employment taxes related to VDC services.</a:t>
          </a:r>
        </a:p>
      </dsp:txBody>
      <dsp:txXfrm>
        <a:off x="0" y="3412926"/>
        <a:ext cx="7315200" cy="17052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FACE5-044C-475F-ABA7-82F27FEC1A62}">
      <dsp:nvSpPr>
        <dsp:cNvPr id="0" name=""/>
        <dsp:cNvSpPr/>
      </dsp:nvSpPr>
      <dsp:spPr>
        <a:xfrm>
          <a:off x="0" y="2125"/>
          <a:ext cx="7315200" cy="1077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65AE1-2C8C-4A07-866E-BBB156F42CE2}">
      <dsp:nvSpPr>
        <dsp:cNvPr id="0" name=""/>
        <dsp:cNvSpPr/>
      </dsp:nvSpPr>
      <dsp:spPr>
        <a:xfrm>
          <a:off x="325833" y="244480"/>
          <a:ext cx="592424" cy="5924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9317C-70CD-45B5-B452-68A7DC495877}">
      <dsp:nvSpPr>
        <dsp:cNvPr id="0" name=""/>
        <dsp:cNvSpPr/>
      </dsp:nvSpPr>
      <dsp:spPr>
        <a:xfrm>
          <a:off x="1244090" y="2125"/>
          <a:ext cx="6071109"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lumMod val="75000"/>
                  <a:lumOff val="25000"/>
                </a:schemeClr>
              </a:solidFill>
            </a:rPr>
            <a:t>Enrollment Team </a:t>
          </a:r>
          <a:r>
            <a:rPr lang="en-US" sz="1800" kern="1200" dirty="0">
              <a:solidFill>
                <a:schemeClr val="tx1">
                  <a:lumMod val="75000"/>
                  <a:lumOff val="25000"/>
                </a:schemeClr>
              </a:solidFill>
            </a:rPr>
            <a:t>– processes all employee and employer packets, completes criminal history searches, updates tax exemption and direct deposit changes.</a:t>
          </a:r>
        </a:p>
      </dsp:txBody>
      <dsp:txXfrm>
        <a:off x="1244090" y="2125"/>
        <a:ext cx="6071109" cy="1077134"/>
      </dsp:txXfrm>
    </dsp:sp>
    <dsp:sp modelId="{E7F2AFEB-E739-42AC-AD4E-B5C463517C33}">
      <dsp:nvSpPr>
        <dsp:cNvPr id="0" name=""/>
        <dsp:cNvSpPr/>
      </dsp:nvSpPr>
      <dsp:spPr>
        <a:xfrm>
          <a:off x="0" y="1348543"/>
          <a:ext cx="7315200" cy="1077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F2B3C-7A51-4C5B-A274-C10BDACE2338}">
      <dsp:nvSpPr>
        <dsp:cNvPr id="0" name=""/>
        <dsp:cNvSpPr/>
      </dsp:nvSpPr>
      <dsp:spPr>
        <a:xfrm>
          <a:off x="325833" y="1590898"/>
          <a:ext cx="592424" cy="592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17664-ADFD-4BF6-9253-6A7DAB44633F}">
      <dsp:nvSpPr>
        <dsp:cNvPr id="0" name=""/>
        <dsp:cNvSpPr/>
      </dsp:nvSpPr>
      <dsp:spPr>
        <a:xfrm>
          <a:off x="1244090" y="1348543"/>
          <a:ext cx="6071109"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lumMod val="75000"/>
                  <a:lumOff val="25000"/>
                </a:schemeClr>
              </a:solidFill>
            </a:rPr>
            <a:t>Budgets, Invoices &amp; Timesheets Team </a:t>
          </a:r>
          <a:r>
            <a:rPr lang="en-US" sz="1800" kern="1200" dirty="0">
              <a:solidFill>
                <a:schemeClr val="tx1">
                  <a:lumMod val="75000"/>
                  <a:lumOff val="25000"/>
                </a:schemeClr>
              </a:solidFill>
            </a:rPr>
            <a:t>– processes bi-weekly payroll, enters budgets based on VA approved spending plans, and processes invoice payments.</a:t>
          </a:r>
        </a:p>
      </dsp:txBody>
      <dsp:txXfrm>
        <a:off x="1244090" y="1348543"/>
        <a:ext cx="6071109" cy="1077134"/>
      </dsp:txXfrm>
    </dsp:sp>
    <dsp:sp modelId="{F174A1B3-F8A3-451A-AC4D-2DB27ECD62E4}">
      <dsp:nvSpPr>
        <dsp:cNvPr id="0" name=""/>
        <dsp:cNvSpPr/>
      </dsp:nvSpPr>
      <dsp:spPr>
        <a:xfrm>
          <a:off x="0" y="2694961"/>
          <a:ext cx="7315200" cy="1077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87C76-018D-46DF-A531-9B88C94770C5}">
      <dsp:nvSpPr>
        <dsp:cNvPr id="0" name=""/>
        <dsp:cNvSpPr/>
      </dsp:nvSpPr>
      <dsp:spPr>
        <a:xfrm>
          <a:off x="325833" y="2937317"/>
          <a:ext cx="592424" cy="59242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EBA68-0E80-4917-8397-4C00B5D9294D}">
      <dsp:nvSpPr>
        <dsp:cNvPr id="0" name=""/>
        <dsp:cNvSpPr/>
      </dsp:nvSpPr>
      <dsp:spPr>
        <a:xfrm>
          <a:off x="1244090" y="2694961"/>
          <a:ext cx="6071109"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lumMod val="75000"/>
                  <a:lumOff val="25000"/>
                </a:schemeClr>
              </a:solidFill>
            </a:rPr>
            <a:t>Billing Team </a:t>
          </a:r>
          <a:r>
            <a:rPr lang="en-US" sz="1800" kern="1200" dirty="0">
              <a:solidFill>
                <a:schemeClr val="tx1">
                  <a:lumMod val="75000"/>
                  <a:lumOff val="25000"/>
                </a:schemeClr>
              </a:solidFill>
            </a:rPr>
            <a:t>– bills monthly claims for services to the VA, provides monthly statements to veterans, and provides monthly cumulative reports to VA staff.</a:t>
          </a:r>
        </a:p>
      </dsp:txBody>
      <dsp:txXfrm>
        <a:off x="1244090" y="2694961"/>
        <a:ext cx="6071109" cy="1077134"/>
      </dsp:txXfrm>
    </dsp:sp>
    <dsp:sp modelId="{A5D3146A-FCF6-4A0C-88E3-16EEFCDE1DB0}">
      <dsp:nvSpPr>
        <dsp:cNvPr id="0" name=""/>
        <dsp:cNvSpPr/>
      </dsp:nvSpPr>
      <dsp:spPr>
        <a:xfrm>
          <a:off x="0" y="4041380"/>
          <a:ext cx="7315200" cy="1077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1254A5-FB73-4B0F-8DB5-9C4ACCE79B7E}">
      <dsp:nvSpPr>
        <dsp:cNvPr id="0" name=""/>
        <dsp:cNvSpPr/>
      </dsp:nvSpPr>
      <dsp:spPr>
        <a:xfrm>
          <a:off x="325833" y="4283735"/>
          <a:ext cx="592424" cy="59242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18603-C3BE-49AA-9CD3-A565D7A1993C}">
      <dsp:nvSpPr>
        <dsp:cNvPr id="0" name=""/>
        <dsp:cNvSpPr/>
      </dsp:nvSpPr>
      <dsp:spPr>
        <a:xfrm>
          <a:off x="1244090" y="4041380"/>
          <a:ext cx="6071109"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lumMod val="75000"/>
                  <a:lumOff val="25000"/>
                </a:schemeClr>
              </a:solidFill>
            </a:rPr>
            <a:t>Customer Service Team </a:t>
          </a:r>
          <a:r>
            <a:rPr lang="en-US" sz="1800" kern="1200" dirty="0">
              <a:solidFill>
                <a:schemeClr val="tx1">
                  <a:lumMod val="75000"/>
                  <a:lumOff val="25000"/>
                </a:schemeClr>
              </a:solidFill>
            </a:rPr>
            <a:t>– provides technical assistance to employers and employees related to electronic timesheets, Participant Dashboard, and the Employee Self Service portal.</a:t>
          </a:r>
        </a:p>
      </dsp:txBody>
      <dsp:txXfrm>
        <a:off x="1244090" y="4041380"/>
        <a:ext cx="6071109" cy="10771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959C0-FA10-4DF8-BA0B-89B86F7449A4}">
      <dsp:nvSpPr>
        <dsp:cNvPr id="0" name=""/>
        <dsp:cNvSpPr/>
      </dsp:nvSpPr>
      <dsp:spPr>
        <a:xfrm>
          <a:off x="4010083" y="2329697"/>
          <a:ext cx="1658855" cy="1658855"/>
        </a:xfrm>
        <a:prstGeom prst="ellipse">
          <a:avLst/>
        </a:prstGeom>
        <a:solidFill>
          <a:schemeClr val="accent1">
            <a:shade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Veteran</a:t>
          </a:r>
        </a:p>
      </dsp:txBody>
      <dsp:txXfrm>
        <a:off x="4253017" y="2572631"/>
        <a:ext cx="1172987" cy="1172987"/>
      </dsp:txXfrm>
    </dsp:sp>
    <dsp:sp modelId="{B302DC9F-8668-4319-A8C9-5DC7004A5310}">
      <dsp:nvSpPr>
        <dsp:cNvPr id="0" name=""/>
        <dsp:cNvSpPr/>
      </dsp:nvSpPr>
      <dsp:spPr>
        <a:xfrm rot="16200000">
          <a:off x="4662900" y="1724460"/>
          <a:ext cx="353221" cy="56401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715883" y="1890245"/>
        <a:ext cx="247255" cy="338406"/>
      </dsp:txXfrm>
    </dsp:sp>
    <dsp:sp modelId="{17880569-A96C-47E8-A7EE-3317AC2187DC}">
      <dsp:nvSpPr>
        <dsp:cNvPr id="0" name=""/>
        <dsp:cNvSpPr/>
      </dsp:nvSpPr>
      <dsp:spPr>
        <a:xfrm>
          <a:off x="4010083" y="4385"/>
          <a:ext cx="1658855" cy="1658855"/>
        </a:xfrm>
        <a:prstGeom prst="ellipse">
          <a:avLst/>
        </a:prstGeom>
        <a:solidFill>
          <a:schemeClr val="accent1">
            <a:shade val="5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Makes decisions based on budget</a:t>
          </a:r>
        </a:p>
      </dsp:txBody>
      <dsp:txXfrm>
        <a:off x="4253017" y="247319"/>
        <a:ext cx="1172987" cy="1172987"/>
      </dsp:txXfrm>
    </dsp:sp>
    <dsp:sp modelId="{D564F1D4-06F5-4BE8-98AA-940540F87E35}">
      <dsp:nvSpPr>
        <dsp:cNvPr id="0" name=""/>
        <dsp:cNvSpPr/>
      </dsp:nvSpPr>
      <dsp:spPr>
        <a:xfrm rot="19800000">
          <a:off x="5661132" y="2300790"/>
          <a:ext cx="353221" cy="564010"/>
        </a:xfrm>
        <a:prstGeom prst="rightArrow">
          <a:avLst>
            <a:gd name="adj1" fmla="val 60000"/>
            <a:gd name="adj2" fmla="val 50000"/>
          </a:avLst>
        </a:prstGeom>
        <a:solidFill>
          <a:schemeClr val="accent1">
            <a:shade val="90000"/>
            <a:hueOff val="42289"/>
            <a:satOff val="-21820"/>
            <a:lumOff val="15766"/>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668230" y="2440084"/>
        <a:ext cx="247255" cy="338406"/>
      </dsp:txXfrm>
    </dsp:sp>
    <dsp:sp modelId="{446E8361-BE74-4C81-B0D4-41D978DF5D7E}">
      <dsp:nvSpPr>
        <dsp:cNvPr id="0" name=""/>
        <dsp:cNvSpPr/>
      </dsp:nvSpPr>
      <dsp:spPr>
        <a:xfrm>
          <a:off x="6023862" y="1167041"/>
          <a:ext cx="1658855" cy="1658855"/>
        </a:xfrm>
        <a:prstGeom prst="ellipse">
          <a:avLst/>
        </a:prstGeom>
        <a:solidFill>
          <a:schemeClr val="accent1">
            <a:shade val="50000"/>
            <a:hueOff val="40428"/>
            <a:satOff val="-22402"/>
            <a:lumOff val="17506"/>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Hires and dismisses workers</a:t>
          </a:r>
        </a:p>
      </dsp:txBody>
      <dsp:txXfrm>
        <a:off x="6266796" y="1409975"/>
        <a:ext cx="1172987" cy="1172987"/>
      </dsp:txXfrm>
    </dsp:sp>
    <dsp:sp modelId="{F7FF2C39-AB0A-45BE-AA82-A626BDDCB4F6}">
      <dsp:nvSpPr>
        <dsp:cNvPr id="0" name=""/>
        <dsp:cNvSpPr/>
      </dsp:nvSpPr>
      <dsp:spPr>
        <a:xfrm rot="1800000">
          <a:off x="5661132" y="3453449"/>
          <a:ext cx="353221" cy="564010"/>
        </a:xfrm>
        <a:prstGeom prst="rightArrow">
          <a:avLst>
            <a:gd name="adj1" fmla="val 60000"/>
            <a:gd name="adj2" fmla="val 50000"/>
          </a:avLst>
        </a:prstGeom>
        <a:solidFill>
          <a:schemeClr val="accent1">
            <a:shade val="90000"/>
            <a:hueOff val="84579"/>
            <a:satOff val="-43640"/>
            <a:lumOff val="31532"/>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668230" y="3539760"/>
        <a:ext cx="247255" cy="338406"/>
      </dsp:txXfrm>
    </dsp:sp>
    <dsp:sp modelId="{15DF9A66-D7AA-4598-A291-EDCE42D15EF4}">
      <dsp:nvSpPr>
        <dsp:cNvPr id="0" name=""/>
        <dsp:cNvSpPr/>
      </dsp:nvSpPr>
      <dsp:spPr>
        <a:xfrm>
          <a:off x="6023862" y="3492353"/>
          <a:ext cx="1658855" cy="1658855"/>
        </a:xfrm>
        <a:prstGeom prst="ellipse">
          <a:avLst/>
        </a:prstGeom>
        <a:solidFill>
          <a:schemeClr val="accent1">
            <a:shade val="50000"/>
            <a:hueOff val="80855"/>
            <a:satOff val="-44803"/>
            <a:lumOff val="35013"/>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Manages workers</a:t>
          </a:r>
        </a:p>
      </dsp:txBody>
      <dsp:txXfrm>
        <a:off x="6266796" y="3735287"/>
        <a:ext cx="1172987" cy="1172987"/>
      </dsp:txXfrm>
    </dsp:sp>
    <dsp:sp modelId="{B4B839BE-858A-4099-A085-D75A42157AC7}">
      <dsp:nvSpPr>
        <dsp:cNvPr id="0" name=""/>
        <dsp:cNvSpPr/>
      </dsp:nvSpPr>
      <dsp:spPr>
        <a:xfrm rot="5400000">
          <a:off x="4662900" y="4029779"/>
          <a:ext cx="353221" cy="564010"/>
        </a:xfrm>
        <a:prstGeom prst="rightArrow">
          <a:avLst>
            <a:gd name="adj1" fmla="val 60000"/>
            <a:gd name="adj2" fmla="val 50000"/>
          </a:avLst>
        </a:prstGeom>
        <a:solidFill>
          <a:schemeClr val="accent1">
            <a:shade val="90000"/>
            <a:hueOff val="126868"/>
            <a:satOff val="-65460"/>
            <a:lumOff val="47298"/>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715883" y="4089598"/>
        <a:ext cx="247255" cy="338406"/>
      </dsp:txXfrm>
    </dsp:sp>
    <dsp:sp modelId="{0C757390-11C6-4488-9CA4-B8E5F82FAC59}">
      <dsp:nvSpPr>
        <dsp:cNvPr id="0" name=""/>
        <dsp:cNvSpPr/>
      </dsp:nvSpPr>
      <dsp:spPr>
        <a:xfrm>
          <a:off x="4010083" y="4655009"/>
          <a:ext cx="1658855" cy="1658855"/>
        </a:xfrm>
        <a:prstGeom prst="ellipse">
          <a:avLst/>
        </a:prstGeom>
        <a:solidFill>
          <a:schemeClr val="accent1">
            <a:shade val="50000"/>
            <a:hueOff val="121283"/>
            <a:satOff val="-67205"/>
            <a:lumOff val="52519"/>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Evaluates Workers</a:t>
          </a:r>
        </a:p>
      </dsp:txBody>
      <dsp:txXfrm>
        <a:off x="4253017" y="4897943"/>
        <a:ext cx="1172987" cy="1172987"/>
      </dsp:txXfrm>
    </dsp:sp>
    <dsp:sp modelId="{2AF8505B-C02C-4847-97D1-6DBED4AFBC6B}">
      <dsp:nvSpPr>
        <dsp:cNvPr id="0" name=""/>
        <dsp:cNvSpPr/>
      </dsp:nvSpPr>
      <dsp:spPr>
        <a:xfrm rot="9000000">
          <a:off x="3664668" y="3453449"/>
          <a:ext cx="353221" cy="564010"/>
        </a:xfrm>
        <a:prstGeom prst="rightArrow">
          <a:avLst>
            <a:gd name="adj1" fmla="val 60000"/>
            <a:gd name="adj2" fmla="val 50000"/>
          </a:avLst>
        </a:prstGeom>
        <a:solidFill>
          <a:schemeClr val="accent1">
            <a:shade val="90000"/>
            <a:hueOff val="84579"/>
            <a:satOff val="-43640"/>
            <a:lumOff val="31532"/>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3763536" y="3539760"/>
        <a:ext cx="247255" cy="338406"/>
      </dsp:txXfrm>
    </dsp:sp>
    <dsp:sp modelId="{5125C6B3-0EBA-45F8-B778-22EEE53AB015}">
      <dsp:nvSpPr>
        <dsp:cNvPr id="0" name=""/>
        <dsp:cNvSpPr/>
      </dsp:nvSpPr>
      <dsp:spPr>
        <a:xfrm>
          <a:off x="1996304" y="3492353"/>
          <a:ext cx="1658855" cy="1658855"/>
        </a:xfrm>
        <a:prstGeom prst="ellipse">
          <a:avLst/>
        </a:prstGeom>
        <a:solidFill>
          <a:schemeClr val="accent1">
            <a:shade val="50000"/>
            <a:hueOff val="80855"/>
            <a:satOff val="-44803"/>
            <a:lumOff val="35013"/>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Assigns hours of services</a:t>
          </a:r>
        </a:p>
      </dsp:txBody>
      <dsp:txXfrm>
        <a:off x="2239238" y="3735287"/>
        <a:ext cx="1172987" cy="1172987"/>
      </dsp:txXfrm>
    </dsp:sp>
    <dsp:sp modelId="{A7FB8779-1105-495D-8176-1CF4A8113F1F}">
      <dsp:nvSpPr>
        <dsp:cNvPr id="0" name=""/>
        <dsp:cNvSpPr/>
      </dsp:nvSpPr>
      <dsp:spPr>
        <a:xfrm rot="12600000">
          <a:off x="3664668" y="2300790"/>
          <a:ext cx="353221" cy="564010"/>
        </a:xfrm>
        <a:prstGeom prst="rightArrow">
          <a:avLst>
            <a:gd name="adj1" fmla="val 60000"/>
            <a:gd name="adj2" fmla="val 50000"/>
          </a:avLst>
        </a:prstGeom>
        <a:solidFill>
          <a:schemeClr val="accent1">
            <a:shade val="90000"/>
            <a:hueOff val="42289"/>
            <a:satOff val="-21820"/>
            <a:lumOff val="15766"/>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3763536" y="2440084"/>
        <a:ext cx="247255" cy="338406"/>
      </dsp:txXfrm>
    </dsp:sp>
    <dsp:sp modelId="{8C5C4093-24D5-4CFE-8231-BCD1FBCDB99E}">
      <dsp:nvSpPr>
        <dsp:cNvPr id="0" name=""/>
        <dsp:cNvSpPr/>
      </dsp:nvSpPr>
      <dsp:spPr>
        <a:xfrm>
          <a:off x="1996304" y="1167041"/>
          <a:ext cx="1658855" cy="1658855"/>
        </a:xfrm>
        <a:prstGeom prst="ellipse">
          <a:avLst/>
        </a:prstGeom>
        <a:solidFill>
          <a:schemeClr val="accent1">
            <a:shade val="50000"/>
            <a:hueOff val="40428"/>
            <a:satOff val="-22402"/>
            <a:lumOff val="17506"/>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Determines goods and services</a:t>
          </a:r>
        </a:p>
      </dsp:txBody>
      <dsp:txXfrm>
        <a:off x="2239238" y="1409975"/>
        <a:ext cx="1172987" cy="11729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9443A-B6E9-4BEA-9C30-441F1987F352}">
      <dsp:nvSpPr>
        <dsp:cNvPr id="0" name=""/>
        <dsp:cNvSpPr/>
      </dsp:nvSpPr>
      <dsp:spPr>
        <a:xfrm>
          <a:off x="0" y="0"/>
          <a:ext cx="4610516" cy="1147536"/>
        </a:xfrm>
        <a:prstGeom prst="roundRect">
          <a:avLst/>
        </a:prstGeom>
        <a:no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b="0" kern="1200" dirty="0"/>
            <a:t>We are currently serving </a:t>
          </a:r>
        </a:p>
        <a:p>
          <a:pPr marL="0" lvl="0" indent="0" algn="ctr" defTabSz="1066800">
            <a:lnSpc>
              <a:spcPct val="90000"/>
            </a:lnSpc>
            <a:spcBef>
              <a:spcPct val="0"/>
            </a:spcBef>
            <a:spcAft>
              <a:spcPts val="0"/>
            </a:spcAft>
            <a:buNone/>
          </a:pPr>
          <a:r>
            <a:rPr lang="en-US" sz="2400" b="1" kern="1200" dirty="0"/>
            <a:t>10 veterans </a:t>
          </a:r>
          <a:r>
            <a:rPr lang="en-US" sz="2400" b="0" kern="1200" dirty="0"/>
            <a:t>that are </a:t>
          </a:r>
        </a:p>
        <a:p>
          <a:pPr marL="0" lvl="0" indent="0" algn="ctr" defTabSz="1066800">
            <a:lnSpc>
              <a:spcPct val="90000"/>
            </a:lnSpc>
            <a:spcBef>
              <a:spcPct val="0"/>
            </a:spcBef>
            <a:spcAft>
              <a:spcPts val="0"/>
            </a:spcAft>
            <a:buNone/>
          </a:pPr>
          <a:r>
            <a:rPr lang="en-US" sz="2400" b="1" kern="1200" dirty="0"/>
            <a:t>100+ years old. </a:t>
          </a:r>
          <a:endParaRPr lang="en-US" sz="2400" kern="1200" dirty="0"/>
        </a:p>
      </dsp:txBody>
      <dsp:txXfrm>
        <a:off x="56018" y="56018"/>
        <a:ext cx="4498480" cy="1035500"/>
      </dsp:txXfrm>
    </dsp:sp>
    <dsp:sp modelId="{E29B373D-DD7E-4111-9C24-21CB94F12C80}">
      <dsp:nvSpPr>
        <dsp:cNvPr id="0" name=""/>
        <dsp:cNvSpPr/>
      </dsp:nvSpPr>
      <dsp:spPr>
        <a:xfrm>
          <a:off x="0" y="1161078"/>
          <a:ext cx="4610516" cy="1147536"/>
        </a:xfrm>
        <a:prstGeom prst="roundRect">
          <a:avLst/>
        </a:prstGeom>
        <a:no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kern="1200" dirty="0"/>
            <a:t>With </a:t>
          </a:r>
          <a:r>
            <a:rPr lang="en-US" sz="2400" b="1" kern="1200" dirty="0"/>
            <a:t>4 more veterans </a:t>
          </a:r>
        </a:p>
        <a:p>
          <a:pPr marL="0" lvl="0" indent="0" algn="ctr" defTabSz="1066800">
            <a:lnSpc>
              <a:spcPct val="90000"/>
            </a:lnSpc>
            <a:spcBef>
              <a:spcPct val="0"/>
            </a:spcBef>
            <a:spcAft>
              <a:spcPts val="0"/>
            </a:spcAft>
            <a:buNone/>
          </a:pPr>
          <a:r>
            <a:rPr lang="en-US" sz="2400" kern="1200" dirty="0"/>
            <a:t>turning 100 this year!</a:t>
          </a:r>
        </a:p>
      </dsp:txBody>
      <dsp:txXfrm>
        <a:off x="56018" y="1217096"/>
        <a:ext cx="4498480" cy="1035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94845-B60E-4E64-BBDC-F1A1269CB527}">
      <dsp:nvSpPr>
        <dsp:cNvPr id="0" name=""/>
        <dsp:cNvSpPr/>
      </dsp:nvSpPr>
      <dsp:spPr>
        <a:xfrm>
          <a:off x="0" y="467"/>
          <a:ext cx="9844119"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23AA2-23E4-4455-B8C4-4360E66D1360}">
      <dsp:nvSpPr>
        <dsp:cNvPr id="0" name=""/>
        <dsp:cNvSpPr/>
      </dsp:nvSpPr>
      <dsp:spPr>
        <a:xfrm>
          <a:off x="0" y="467"/>
          <a:ext cx="9844119" cy="54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Am I eligible for VA Health Care?     </a:t>
          </a:r>
          <a:r>
            <a:rPr lang="en-US" sz="1800" u="sng" kern="1200" dirty="0"/>
            <a:t>https://www.va.gov/health-care/eligibility/</a:t>
          </a:r>
          <a:endParaRPr lang="en-US" sz="1800" kern="1200" dirty="0"/>
        </a:p>
      </dsp:txBody>
      <dsp:txXfrm>
        <a:off x="0" y="467"/>
        <a:ext cx="9844119" cy="546602"/>
      </dsp:txXfrm>
    </dsp:sp>
    <dsp:sp modelId="{94236167-7862-4CE1-8003-943922F5125C}">
      <dsp:nvSpPr>
        <dsp:cNvPr id="0" name=""/>
        <dsp:cNvSpPr/>
      </dsp:nvSpPr>
      <dsp:spPr>
        <a:xfrm>
          <a:off x="0" y="547069"/>
          <a:ext cx="9844119"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D9048-3897-4A66-9FAE-29ED7F23C48A}">
      <dsp:nvSpPr>
        <dsp:cNvPr id="0" name=""/>
        <dsp:cNvSpPr/>
      </dsp:nvSpPr>
      <dsp:spPr>
        <a:xfrm>
          <a:off x="0" y="547069"/>
          <a:ext cx="9844119" cy="54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How to apply for VA Health Care     </a:t>
          </a:r>
          <a:r>
            <a:rPr lang="en-US" sz="1800" u="sng" kern="1200" dirty="0"/>
            <a:t>https://www.va.gov/health-care/how-to-apply/</a:t>
          </a:r>
          <a:endParaRPr lang="en-US" sz="1800" kern="1200" dirty="0"/>
        </a:p>
      </dsp:txBody>
      <dsp:txXfrm>
        <a:off x="0" y="547069"/>
        <a:ext cx="9844119" cy="546602"/>
      </dsp:txXfrm>
    </dsp:sp>
    <dsp:sp modelId="{6167809B-BE1D-46CB-BAC2-26E7811FD8DF}">
      <dsp:nvSpPr>
        <dsp:cNvPr id="0" name=""/>
        <dsp:cNvSpPr/>
      </dsp:nvSpPr>
      <dsp:spPr>
        <a:xfrm>
          <a:off x="0" y="1093671"/>
          <a:ext cx="9844119"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73C96-FEB0-4622-BC21-927ABA085C44}">
      <dsp:nvSpPr>
        <dsp:cNvPr id="0" name=""/>
        <dsp:cNvSpPr/>
      </dsp:nvSpPr>
      <dsp:spPr>
        <a:xfrm>
          <a:off x="0" y="1093671"/>
          <a:ext cx="9844119" cy="54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Virginia Department of Veterans Services    </a:t>
          </a:r>
          <a:r>
            <a:rPr lang="en-US" sz="1800" u="sng" kern="1200" dirty="0"/>
            <a:t>https://dvs.virginia.gov</a:t>
          </a:r>
          <a:endParaRPr lang="en-US" sz="1800" kern="1200" dirty="0"/>
        </a:p>
      </dsp:txBody>
      <dsp:txXfrm>
        <a:off x="0" y="1093671"/>
        <a:ext cx="9844119" cy="546602"/>
      </dsp:txXfrm>
    </dsp:sp>
    <dsp:sp modelId="{402280AD-BA06-467C-8C07-D88866579CDF}">
      <dsp:nvSpPr>
        <dsp:cNvPr id="0" name=""/>
        <dsp:cNvSpPr/>
      </dsp:nvSpPr>
      <dsp:spPr>
        <a:xfrm>
          <a:off x="0" y="1640273"/>
          <a:ext cx="9844119"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16F074-B2E6-4772-9616-1884DD394B58}">
      <dsp:nvSpPr>
        <dsp:cNvPr id="0" name=""/>
        <dsp:cNvSpPr/>
      </dsp:nvSpPr>
      <dsp:spPr>
        <a:xfrm>
          <a:off x="0" y="1640273"/>
          <a:ext cx="9844119" cy="54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Virginia Veterans Network is a FREE online hub of resources and services for veterans and service</a:t>
          </a:r>
        </a:p>
      </dsp:txBody>
      <dsp:txXfrm>
        <a:off x="0" y="1640273"/>
        <a:ext cx="9844119" cy="546602"/>
      </dsp:txXfrm>
    </dsp:sp>
    <dsp:sp modelId="{64F959A7-4715-4149-BE10-956FE1B1CBF9}">
      <dsp:nvSpPr>
        <dsp:cNvPr id="0" name=""/>
        <dsp:cNvSpPr/>
      </dsp:nvSpPr>
      <dsp:spPr>
        <a:xfrm>
          <a:off x="0" y="2186876"/>
          <a:ext cx="9844119"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AD9B8-6F07-4DDC-BBEA-A0A168B2A418}">
      <dsp:nvSpPr>
        <dsp:cNvPr id="0" name=""/>
        <dsp:cNvSpPr/>
      </dsp:nvSpPr>
      <dsp:spPr>
        <a:xfrm>
          <a:off x="0" y="2186876"/>
          <a:ext cx="9844119" cy="54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members managed by the Virginia Department of Veterans Services.   </a:t>
          </a:r>
          <a:r>
            <a:rPr lang="en-US" sz="1800" u="sng" kern="1200" dirty="0"/>
            <a:t>https://vesa.dvs.virginia.gov</a:t>
          </a:r>
          <a:endParaRPr lang="en-US" sz="1800" kern="1200" dirty="0"/>
        </a:p>
      </dsp:txBody>
      <dsp:txXfrm>
        <a:off x="0" y="2186876"/>
        <a:ext cx="9844119" cy="546602"/>
      </dsp:txXfrm>
    </dsp:sp>
    <dsp:sp modelId="{6A0F00D3-880C-4276-8B82-D0B08F347EB0}">
      <dsp:nvSpPr>
        <dsp:cNvPr id="0" name=""/>
        <dsp:cNvSpPr/>
      </dsp:nvSpPr>
      <dsp:spPr>
        <a:xfrm>
          <a:off x="0" y="2733478"/>
          <a:ext cx="9844119"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124FB-FCC9-487D-A500-59D327FE9A27}">
      <dsp:nvSpPr>
        <dsp:cNvPr id="0" name=""/>
        <dsp:cNvSpPr/>
      </dsp:nvSpPr>
      <dsp:spPr>
        <a:xfrm>
          <a:off x="0" y="2733478"/>
          <a:ext cx="9844119" cy="54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Veteran Directed Care     </a:t>
          </a:r>
          <a:r>
            <a:rPr lang="en-US" sz="1800" u="sng" kern="1200"/>
            <a:t>https://www.va.gov/GERIATRICS/pages/Veteran-Directed_Care.asp</a:t>
          </a:r>
          <a:endParaRPr lang="en-US" sz="1800" kern="1200"/>
        </a:p>
      </dsp:txBody>
      <dsp:txXfrm>
        <a:off x="0" y="2733478"/>
        <a:ext cx="9844119" cy="546602"/>
      </dsp:txXfrm>
    </dsp:sp>
    <dsp:sp modelId="{908E7825-49A7-416B-BF22-07E406001534}">
      <dsp:nvSpPr>
        <dsp:cNvPr id="0" name=""/>
        <dsp:cNvSpPr/>
      </dsp:nvSpPr>
      <dsp:spPr>
        <a:xfrm>
          <a:off x="0" y="3280080"/>
          <a:ext cx="9844119"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75F7-CEA5-4F49-B7FF-5E20ED1D7D5A}">
      <dsp:nvSpPr>
        <dsp:cNvPr id="0" name=""/>
        <dsp:cNvSpPr/>
      </dsp:nvSpPr>
      <dsp:spPr>
        <a:xfrm>
          <a:off x="0" y="3280080"/>
          <a:ext cx="9844119" cy="54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Bay Aging   www.bayaging.org/veteran-directed-care/</a:t>
          </a:r>
        </a:p>
      </dsp:txBody>
      <dsp:txXfrm>
        <a:off x="0" y="3280080"/>
        <a:ext cx="9844119" cy="5466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5" rIns="93167" bIns="46585" rtlCol="0"/>
          <a:lstStyle>
            <a:lvl1pPr algn="r">
              <a:defRPr sz="1200"/>
            </a:lvl1pPr>
          </a:lstStyle>
          <a:p>
            <a:fld id="{78ABA095-A341-4E4A-8A74-8272F34047EC}" type="datetimeFigureOut">
              <a:rPr lang="en-US" smtClean="0"/>
              <a:t>4/23/2026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5" rIns="93167" bIns="4658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5" rIns="93167"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5" rIns="93167"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7" tIns="46585" rIns="93167" bIns="46585" rtlCol="0" anchor="b"/>
          <a:lstStyle>
            <a:lvl1pPr algn="r">
              <a:defRPr sz="1200"/>
            </a:lvl1pPr>
          </a:lstStyle>
          <a:p>
            <a:fld id="{249FC2A6-1392-479A-AA77-424F199E879A}" type="slidenum">
              <a:rPr lang="en-US" smtClean="0"/>
              <a:t>‹#›</a:t>
            </a:fld>
            <a:endParaRPr lang="en-US"/>
          </a:p>
        </p:txBody>
      </p:sp>
    </p:spTree>
    <p:extLst>
      <p:ext uri="{BB962C8B-B14F-4D97-AF65-F5344CB8AC3E}">
        <p14:creationId xmlns:p14="http://schemas.microsoft.com/office/powerpoint/2010/main" val="100451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9FC2A6-1392-479A-AA77-424F199E879A}" type="slidenum">
              <a:rPr lang="en-US" smtClean="0"/>
              <a:t>1</a:t>
            </a:fld>
            <a:endParaRPr lang="en-US"/>
          </a:p>
        </p:txBody>
      </p:sp>
    </p:spTree>
    <p:extLst>
      <p:ext uri="{BB962C8B-B14F-4D97-AF65-F5344CB8AC3E}">
        <p14:creationId xmlns:p14="http://schemas.microsoft.com/office/powerpoint/2010/main" val="182085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52DAB-2A55-FEEA-12B9-A74E4659F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92039-87B4-2808-7AD3-D21627F83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1EA32-742D-B25F-E9BE-D8D4DD2B76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D7027-5C75-BC11-826C-ECB316861ECC}"/>
              </a:ext>
            </a:extLst>
          </p:cNvPr>
          <p:cNvSpPr>
            <a:spLocks noGrp="1"/>
          </p:cNvSpPr>
          <p:nvPr>
            <p:ph type="sldNum" sz="quarter" idx="5"/>
          </p:nvPr>
        </p:nvSpPr>
        <p:spPr/>
        <p:txBody>
          <a:bodyPr/>
          <a:lstStyle/>
          <a:p>
            <a:fld id="{249FC2A6-1392-479A-AA77-424F199E879A}" type="slidenum">
              <a:rPr lang="en-US" smtClean="0"/>
              <a:t>15</a:t>
            </a:fld>
            <a:endParaRPr lang="en-US"/>
          </a:p>
        </p:txBody>
      </p:sp>
    </p:spTree>
    <p:extLst>
      <p:ext uri="{BB962C8B-B14F-4D97-AF65-F5344CB8AC3E}">
        <p14:creationId xmlns:p14="http://schemas.microsoft.com/office/powerpoint/2010/main" val="301581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563E9-0B50-1922-1327-59E30ACB9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B190A-59D0-588B-A188-2A5F33BC6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C844F-7709-B5AC-4B96-569F6618E3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E03EA1-CAA5-D57F-A866-E22E0C9FE347}"/>
              </a:ext>
            </a:extLst>
          </p:cNvPr>
          <p:cNvSpPr>
            <a:spLocks noGrp="1"/>
          </p:cNvSpPr>
          <p:nvPr>
            <p:ph type="sldNum" sz="quarter" idx="5"/>
          </p:nvPr>
        </p:nvSpPr>
        <p:spPr/>
        <p:txBody>
          <a:bodyPr/>
          <a:lstStyle/>
          <a:p>
            <a:fld id="{249FC2A6-1392-479A-AA77-424F199E879A}" type="slidenum">
              <a:rPr lang="en-US" smtClean="0"/>
              <a:t>16</a:t>
            </a:fld>
            <a:endParaRPr lang="en-US"/>
          </a:p>
        </p:txBody>
      </p:sp>
    </p:spTree>
    <p:extLst>
      <p:ext uri="{BB962C8B-B14F-4D97-AF65-F5344CB8AC3E}">
        <p14:creationId xmlns:p14="http://schemas.microsoft.com/office/powerpoint/2010/main" val="1522640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D9C5A-9DE1-3235-9EC3-1C71A69D3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280A4-277A-DF4B-D873-5D30E6FA5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4658FD-6F78-EE62-6D15-0AF97A70E3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208DFE-97AD-B72A-BF64-163DA0361ACC}"/>
              </a:ext>
            </a:extLst>
          </p:cNvPr>
          <p:cNvSpPr>
            <a:spLocks noGrp="1"/>
          </p:cNvSpPr>
          <p:nvPr>
            <p:ph type="sldNum" sz="quarter" idx="5"/>
          </p:nvPr>
        </p:nvSpPr>
        <p:spPr/>
        <p:txBody>
          <a:bodyPr/>
          <a:lstStyle/>
          <a:p>
            <a:fld id="{249FC2A6-1392-479A-AA77-424F199E879A}" type="slidenum">
              <a:rPr lang="en-US" smtClean="0"/>
              <a:t>17</a:t>
            </a:fld>
            <a:endParaRPr lang="en-US"/>
          </a:p>
        </p:txBody>
      </p:sp>
    </p:spTree>
    <p:extLst>
      <p:ext uri="{BB962C8B-B14F-4D97-AF65-F5344CB8AC3E}">
        <p14:creationId xmlns:p14="http://schemas.microsoft.com/office/powerpoint/2010/main" val="1847011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249FC2A6-1392-479A-AA77-424F199E879A}" type="slidenum">
              <a:rPr lang="en-US" smtClean="0"/>
              <a:t>19</a:t>
            </a:fld>
            <a:endParaRPr lang="en-US"/>
          </a:p>
        </p:txBody>
      </p:sp>
    </p:spTree>
    <p:extLst>
      <p:ext uri="{BB962C8B-B14F-4D97-AF65-F5344CB8AC3E}">
        <p14:creationId xmlns:p14="http://schemas.microsoft.com/office/powerpoint/2010/main" val="996065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FC2A6-1392-479A-AA77-424F199E879A}" type="slidenum">
              <a:rPr lang="en-US" smtClean="0"/>
              <a:t>21</a:t>
            </a:fld>
            <a:endParaRPr lang="en-US"/>
          </a:p>
        </p:txBody>
      </p:sp>
    </p:spTree>
    <p:extLst>
      <p:ext uri="{BB962C8B-B14F-4D97-AF65-F5344CB8AC3E}">
        <p14:creationId xmlns:p14="http://schemas.microsoft.com/office/powerpoint/2010/main" val="410514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FC2A6-1392-479A-AA77-424F199E879A}" type="slidenum">
              <a:rPr lang="en-US" smtClean="0"/>
              <a:t>2</a:t>
            </a:fld>
            <a:endParaRPr lang="en-US"/>
          </a:p>
        </p:txBody>
      </p:sp>
    </p:spTree>
    <p:extLst>
      <p:ext uri="{BB962C8B-B14F-4D97-AF65-F5344CB8AC3E}">
        <p14:creationId xmlns:p14="http://schemas.microsoft.com/office/powerpoint/2010/main" val="249319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9B2FF-4477-4827-572F-C1C69BC74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2636A-AF61-2D65-0A50-F9E1D6442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CDF6F-FAD5-3DAF-737D-5A6F5917AD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5AEB51-C714-6041-3931-1F0C30F3C7A2}"/>
              </a:ext>
            </a:extLst>
          </p:cNvPr>
          <p:cNvSpPr>
            <a:spLocks noGrp="1"/>
          </p:cNvSpPr>
          <p:nvPr>
            <p:ph type="sldNum" sz="quarter" idx="5"/>
          </p:nvPr>
        </p:nvSpPr>
        <p:spPr/>
        <p:txBody>
          <a:bodyPr/>
          <a:lstStyle/>
          <a:p>
            <a:fld id="{249FC2A6-1392-479A-AA77-424F199E879A}" type="slidenum">
              <a:rPr lang="en-US" smtClean="0"/>
              <a:t>3</a:t>
            </a:fld>
            <a:endParaRPr lang="en-US"/>
          </a:p>
        </p:txBody>
      </p:sp>
    </p:spTree>
    <p:extLst>
      <p:ext uri="{BB962C8B-B14F-4D97-AF65-F5344CB8AC3E}">
        <p14:creationId xmlns:p14="http://schemas.microsoft.com/office/powerpoint/2010/main" val="249130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9CBE6-4F48-3838-2BA6-49ACA9C68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BA7FD-6BB4-0633-5B5A-3FFC154E2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7EB0F-08E8-A06B-0B1E-E7F01C30DF3E}"/>
              </a:ext>
            </a:extLst>
          </p:cNvPr>
          <p:cNvSpPr>
            <a:spLocks noGrp="1"/>
          </p:cNvSpPr>
          <p:nvPr>
            <p:ph type="body" idx="1"/>
          </p:nvPr>
        </p:nvSpPr>
        <p:spPr/>
        <p:txBody>
          <a:bodyPr/>
          <a:lstStyle/>
          <a:p>
            <a:r>
              <a:rPr lang="en-US"/>
              <a:t>October: 61 ATS (3 or 5% were 30 days or less)</a:t>
            </a:r>
          </a:p>
          <a:p>
            <a:r>
              <a:rPr lang="en-US"/>
              <a:t>November: 87 ATS (1 or 1% were 30 days or less)</a:t>
            </a:r>
          </a:p>
          <a:p>
            <a:r>
              <a:rPr lang="en-US"/>
              <a:t>December: 75 ATS (2 or 3% were 30 days or less)</a:t>
            </a:r>
          </a:p>
          <a:p>
            <a:r>
              <a:rPr lang="en-US"/>
              <a:t>January: 59 ATS (4 or 7% were 30 days or less)</a:t>
            </a:r>
          </a:p>
        </p:txBody>
      </p:sp>
      <p:sp>
        <p:nvSpPr>
          <p:cNvPr id="4" name="Slide Number Placeholder 3">
            <a:extLst>
              <a:ext uri="{FF2B5EF4-FFF2-40B4-BE49-F238E27FC236}">
                <a16:creationId xmlns:a16="http://schemas.microsoft.com/office/drawing/2014/main" id="{347A2571-13AC-BFDA-7BFC-2A2146F0E010}"/>
              </a:ext>
            </a:extLst>
          </p:cNvPr>
          <p:cNvSpPr>
            <a:spLocks noGrp="1"/>
          </p:cNvSpPr>
          <p:nvPr>
            <p:ph type="sldNum" sz="quarter" idx="5"/>
          </p:nvPr>
        </p:nvSpPr>
        <p:spPr/>
        <p:txBody>
          <a:bodyPr/>
          <a:lstStyle/>
          <a:p>
            <a:fld id="{249FC2A6-1392-479A-AA77-424F199E879A}" type="slidenum">
              <a:rPr lang="en-US" smtClean="0"/>
              <a:t>6</a:t>
            </a:fld>
            <a:endParaRPr lang="en-US"/>
          </a:p>
        </p:txBody>
      </p:sp>
    </p:spTree>
    <p:extLst>
      <p:ext uri="{BB962C8B-B14F-4D97-AF65-F5344CB8AC3E}">
        <p14:creationId xmlns:p14="http://schemas.microsoft.com/office/powerpoint/2010/main" val="329749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FC2A6-1392-479A-AA77-424F199E879A}" type="slidenum">
              <a:rPr lang="en-US" smtClean="0"/>
              <a:t>7</a:t>
            </a:fld>
            <a:endParaRPr lang="en-US"/>
          </a:p>
        </p:txBody>
      </p:sp>
    </p:spTree>
    <p:extLst>
      <p:ext uri="{BB962C8B-B14F-4D97-AF65-F5344CB8AC3E}">
        <p14:creationId xmlns:p14="http://schemas.microsoft.com/office/powerpoint/2010/main" val="20044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9046C-1F88-F9E9-A5FC-E144B386E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FB646-5029-EC62-5A71-2155F0E73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4AD24-CBA5-80B6-B25A-445B3E9D71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BF4ABB-8AE0-0F3C-BCAC-089313C8E166}"/>
              </a:ext>
            </a:extLst>
          </p:cNvPr>
          <p:cNvSpPr>
            <a:spLocks noGrp="1"/>
          </p:cNvSpPr>
          <p:nvPr>
            <p:ph type="sldNum" sz="quarter" idx="5"/>
          </p:nvPr>
        </p:nvSpPr>
        <p:spPr/>
        <p:txBody>
          <a:bodyPr/>
          <a:lstStyle/>
          <a:p>
            <a:fld id="{249FC2A6-1392-479A-AA77-424F199E879A}" type="slidenum">
              <a:rPr lang="en-US" smtClean="0"/>
              <a:t>10</a:t>
            </a:fld>
            <a:endParaRPr lang="en-US"/>
          </a:p>
        </p:txBody>
      </p:sp>
    </p:spTree>
    <p:extLst>
      <p:ext uri="{BB962C8B-B14F-4D97-AF65-F5344CB8AC3E}">
        <p14:creationId xmlns:p14="http://schemas.microsoft.com/office/powerpoint/2010/main" val="16571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FC2A6-1392-479A-AA77-424F199E879A}" type="slidenum">
              <a:rPr lang="en-US" smtClean="0"/>
              <a:t>12</a:t>
            </a:fld>
            <a:endParaRPr lang="en-US"/>
          </a:p>
        </p:txBody>
      </p:sp>
    </p:spTree>
    <p:extLst>
      <p:ext uri="{BB962C8B-B14F-4D97-AF65-F5344CB8AC3E}">
        <p14:creationId xmlns:p14="http://schemas.microsoft.com/office/powerpoint/2010/main" val="318854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B0CB8-D745-F130-B9F5-C99B6775C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3BD9B-3252-5EE4-2B1B-5F8390A5E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FC56B-EC4E-6360-8B5B-7E1B0D21B7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23F43E-DA4E-AF9D-67CF-BF5127E49434}"/>
              </a:ext>
            </a:extLst>
          </p:cNvPr>
          <p:cNvSpPr>
            <a:spLocks noGrp="1"/>
          </p:cNvSpPr>
          <p:nvPr>
            <p:ph type="sldNum" sz="quarter" idx="5"/>
          </p:nvPr>
        </p:nvSpPr>
        <p:spPr/>
        <p:txBody>
          <a:bodyPr/>
          <a:lstStyle/>
          <a:p>
            <a:fld id="{249FC2A6-1392-479A-AA77-424F199E879A}" type="slidenum">
              <a:rPr lang="en-US" smtClean="0"/>
              <a:t>13</a:t>
            </a:fld>
            <a:endParaRPr lang="en-US"/>
          </a:p>
        </p:txBody>
      </p:sp>
    </p:spTree>
    <p:extLst>
      <p:ext uri="{BB962C8B-B14F-4D97-AF65-F5344CB8AC3E}">
        <p14:creationId xmlns:p14="http://schemas.microsoft.com/office/powerpoint/2010/main" val="39773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9FC2A6-1392-479A-AA77-424F199E879A}" type="slidenum">
              <a:rPr lang="en-US" smtClean="0"/>
              <a:t>14</a:t>
            </a:fld>
            <a:endParaRPr lang="en-US"/>
          </a:p>
        </p:txBody>
      </p:sp>
    </p:spTree>
    <p:extLst>
      <p:ext uri="{BB962C8B-B14F-4D97-AF65-F5344CB8AC3E}">
        <p14:creationId xmlns:p14="http://schemas.microsoft.com/office/powerpoint/2010/main" val="325216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E7ADA71-0E6B-4B8F-82C2-E3C2EA1EB5DB}"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2FC06-103E-4A1D-B9C7-8E5FDC133086}" type="slidenum">
              <a:rPr lang="en-US" smtClean="0"/>
              <a:t>‹#›</a:t>
            </a:fld>
            <a:endParaRPr lang="en-US"/>
          </a:p>
        </p:txBody>
      </p:sp>
    </p:spTree>
    <p:extLst>
      <p:ext uri="{BB962C8B-B14F-4D97-AF65-F5344CB8AC3E}">
        <p14:creationId xmlns:p14="http://schemas.microsoft.com/office/powerpoint/2010/main" val="2270579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03271F-AC9F-40CE-AFD9-A51F41935D11}" type="datetime1">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2FC06-103E-4A1D-B9C7-8E5FDC133086}" type="slidenum">
              <a:rPr lang="en-US" smtClean="0"/>
              <a:t>‹#›</a:t>
            </a:fld>
            <a:endParaRPr lang="en-US"/>
          </a:p>
        </p:txBody>
      </p:sp>
    </p:spTree>
    <p:extLst>
      <p:ext uri="{BB962C8B-B14F-4D97-AF65-F5344CB8AC3E}">
        <p14:creationId xmlns:p14="http://schemas.microsoft.com/office/powerpoint/2010/main" val="1999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71194A-C5F4-46BE-890B-99A5A0BCCF9F}" type="datetime1">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2FC06-103E-4A1D-B9C7-8E5FDC133086}" type="slidenum">
              <a:rPr lang="en-US" smtClean="0"/>
              <a:t>‹#›</a:t>
            </a:fld>
            <a:endParaRPr lang="en-US"/>
          </a:p>
        </p:txBody>
      </p:sp>
    </p:spTree>
    <p:extLst>
      <p:ext uri="{BB962C8B-B14F-4D97-AF65-F5344CB8AC3E}">
        <p14:creationId xmlns:p14="http://schemas.microsoft.com/office/powerpoint/2010/main" val="387287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44880-CED7-455D-90C6-EF438A27A146}"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2FC06-103E-4A1D-B9C7-8E5FDC133086}" type="slidenum">
              <a:rPr lang="en-US" smtClean="0"/>
              <a:t>‹#›</a:t>
            </a:fld>
            <a:endParaRPr lang="en-US"/>
          </a:p>
        </p:txBody>
      </p:sp>
    </p:spTree>
    <p:extLst>
      <p:ext uri="{BB962C8B-B14F-4D97-AF65-F5344CB8AC3E}">
        <p14:creationId xmlns:p14="http://schemas.microsoft.com/office/powerpoint/2010/main" val="367130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619E5D-53E6-417A-A861-37FF4677EDAB}"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2FC06-103E-4A1D-B9C7-8E5FDC133086}" type="slidenum">
              <a:rPr lang="en-US" smtClean="0"/>
              <a:t>‹#›</a:t>
            </a:fld>
            <a:endParaRPr lang="en-US"/>
          </a:p>
        </p:txBody>
      </p:sp>
    </p:spTree>
    <p:extLst>
      <p:ext uri="{BB962C8B-B14F-4D97-AF65-F5344CB8AC3E}">
        <p14:creationId xmlns:p14="http://schemas.microsoft.com/office/powerpoint/2010/main" val="379027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9C3E6098-67A2-4A1D-ADD3-A6DDCD412BD7}" type="datetime1">
              <a:rPr lang="en-US" smtClean="0"/>
              <a:t>4/23/2026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242FC06-103E-4A1D-B9C7-8E5FDC133086}" type="slidenum">
              <a:rPr lang="en-US" smtClean="0"/>
              <a:t>‹#›</a:t>
            </a:fld>
            <a:endParaRPr lang="en-US"/>
          </a:p>
        </p:txBody>
      </p:sp>
    </p:spTree>
    <p:extLst>
      <p:ext uri="{BB962C8B-B14F-4D97-AF65-F5344CB8AC3E}">
        <p14:creationId xmlns:p14="http://schemas.microsoft.com/office/powerpoint/2010/main" val="77122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839B25F7-0321-4F81-B004-C416C091E5B4}" type="datetime1">
              <a:rPr lang="en-US" smtClean="0"/>
              <a:t>4/23/2026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242FC06-103E-4A1D-B9C7-8E5FDC133086}" type="slidenum">
              <a:rPr lang="en-US" smtClean="0"/>
              <a:t>‹#›</a:t>
            </a:fld>
            <a:endParaRPr lang="en-US"/>
          </a:p>
        </p:txBody>
      </p:sp>
    </p:spTree>
    <p:extLst>
      <p:ext uri="{BB962C8B-B14F-4D97-AF65-F5344CB8AC3E}">
        <p14:creationId xmlns:p14="http://schemas.microsoft.com/office/powerpoint/2010/main" val="13166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44432EE8-4513-46C6-88DA-B517CCDB74E1}" type="datetime1">
              <a:rPr lang="en-US" smtClean="0"/>
              <a:t>4/23/2026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242FC06-103E-4A1D-B9C7-8E5FDC133086}" type="slidenum">
              <a:rPr lang="en-US" smtClean="0"/>
              <a:t>‹#›</a:t>
            </a:fld>
            <a:endParaRPr lang="en-US"/>
          </a:p>
        </p:txBody>
      </p:sp>
    </p:spTree>
    <p:extLst>
      <p:ext uri="{BB962C8B-B14F-4D97-AF65-F5344CB8AC3E}">
        <p14:creationId xmlns:p14="http://schemas.microsoft.com/office/powerpoint/2010/main" val="195009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623B3D-9F13-4238-962C-8A644A076BC1}" type="datetime1">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2FC06-103E-4A1D-B9C7-8E5FDC133086}" type="slidenum">
              <a:rPr lang="en-US" smtClean="0"/>
              <a:t>‹#›</a:t>
            </a:fld>
            <a:endParaRPr lang="en-US"/>
          </a:p>
        </p:txBody>
      </p:sp>
    </p:spTree>
    <p:extLst>
      <p:ext uri="{BB962C8B-B14F-4D97-AF65-F5344CB8AC3E}">
        <p14:creationId xmlns:p14="http://schemas.microsoft.com/office/powerpoint/2010/main" val="180669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39AAB6B-FD36-4087-B352-7F12FBA0E2C8}" type="datetime1">
              <a:rPr lang="en-US" smtClean="0"/>
              <a:t>4/23/2026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242FC06-103E-4A1D-B9C7-8E5FDC133086}" type="slidenum">
              <a:rPr lang="en-US" smtClean="0"/>
              <a:t>‹#›</a:t>
            </a:fld>
            <a:endParaRPr lang="en-US"/>
          </a:p>
        </p:txBody>
      </p:sp>
    </p:spTree>
    <p:extLst>
      <p:ext uri="{BB962C8B-B14F-4D97-AF65-F5344CB8AC3E}">
        <p14:creationId xmlns:p14="http://schemas.microsoft.com/office/powerpoint/2010/main" val="93102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EC1A519-CFB6-4B5B-A53F-A4CF11E822D6}" type="datetime1">
              <a:rPr lang="en-US" smtClean="0"/>
              <a:t>4/23/2026</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2242FC06-103E-4A1D-B9C7-8E5FDC133086}" type="slidenum">
              <a:rPr lang="en-US" smtClean="0"/>
              <a:t>‹#›</a:t>
            </a:fld>
            <a:endParaRPr lang="en-US"/>
          </a:p>
        </p:txBody>
      </p:sp>
    </p:spTree>
    <p:extLst>
      <p:ext uri="{BB962C8B-B14F-4D97-AF65-F5344CB8AC3E}">
        <p14:creationId xmlns:p14="http://schemas.microsoft.com/office/powerpoint/2010/main" val="97954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D59D259-0776-4AC7-A388-34E467DBFCF3}" type="datetime1">
              <a:rPr lang="en-US" smtClean="0"/>
              <a:t>4/23/2026</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242FC06-103E-4A1D-B9C7-8E5FDC133086}" type="slidenum">
              <a:rPr lang="en-US" smtClean="0"/>
              <a:t>‹#›</a:t>
            </a:fld>
            <a:endParaRPr lang="en-US"/>
          </a:p>
        </p:txBody>
      </p:sp>
    </p:spTree>
    <p:extLst>
      <p:ext uri="{BB962C8B-B14F-4D97-AF65-F5344CB8AC3E}">
        <p14:creationId xmlns:p14="http://schemas.microsoft.com/office/powerpoint/2010/main" val="20552799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gif"/><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jpe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1.png"/><Relationship Id="rId9" Type="http://schemas.openxmlformats.org/officeDocument/2006/relationships/image" Target="../media/image46.pn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7.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6.jpeg"/><Relationship Id="rId18" Type="http://schemas.openxmlformats.org/officeDocument/2006/relationships/image" Target="../media/image27.png"/><Relationship Id="rId3" Type="http://schemas.openxmlformats.org/officeDocument/2006/relationships/diagramData" Target="../diagrams/data2.xml"/><Relationship Id="rId21" Type="http://schemas.openxmlformats.org/officeDocument/2006/relationships/image" Target="../media/image30.png"/><Relationship Id="rId7" Type="http://schemas.microsoft.com/office/2007/relationships/diagramDrawing" Target="../diagrams/drawing2.xml"/><Relationship Id="rId12" Type="http://schemas.openxmlformats.org/officeDocument/2006/relationships/image" Target="../media/image22.svg"/><Relationship Id="rId17" Type="http://schemas.openxmlformats.org/officeDocument/2006/relationships/image" Target="../media/image26.sv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1.png"/><Relationship Id="rId5" Type="http://schemas.openxmlformats.org/officeDocument/2006/relationships/diagramQuickStyle" Target="../diagrams/quickStyle2.xml"/><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5.jpeg"/><Relationship Id="rId19" Type="http://schemas.openxmlformats.org/officeDocument/2006/relationships/image" Target="../media/image28.png"/><Relationship Id="rId4" Type="http://schemas.openxmlformats.org/officeDocument/2006/relationships/diagramLayout" Target="../diagrams/layout2.xml"/><Relationship Id="rId9" Type="http://schemas.openxmlformats.org/officeDocument/2006/relationships/image" Target="../media/image20.svg"/><Relationship Id="rId14" Type="http://schemas.openxmlformats.org/officeDocument/2006/relationships/image" Target="../media/image23.png"/><Relationship Id="rId22"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6" name="Rectangle 25">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Slide Number Placeholder 6">
            <a:extLst>
              <a:ext uri="{FF2B5EF4-FFF2-40B4-BE49-F238E27FC236}">
                <a16:creationId xmlns:a16="http://schemas.microsoft.com/office/drawing/2014/main" id="{702F8892-A041-6102-284C-6C540524A582}"/>
              </a:ext>
              <a:ext uri="{C183D7F6-B498-43B3-948B-1728B52AA6E4}">
                <adec:decorative xmlns:adec="http://schemas.microsoft.com/office/drawing/2017/decorative" val="1"/>
              </a:ext>
            </a:extLst>
          </p:cNvPr>
          <p:cNvSpPr>
            <a:spLocks noGrp="1"/>
          </p:cNvSpPr>
          <p:nvPr>
            <p:ph type="sldNum" sz="quarter" idx="12"/>
          </p:nvPr>
        </p:nvSpPr>
        <p:spPr/>
        <p:txBody>
          <a:bodyPr/>
          <a:lstStyle/>
          <a:p>
            <a:fld id="{2242FC06-103E-4A1D-B9C7-8E5FDC133086}" type="slidenum">
              <a:rPr lang="en-US" smtClean="0"/>
              <a:t>1</a:t>
            </a:fld>
            <a:endParaRPr lang="en-US"/>
          </a:p>
        </p:txBody>
      </p:sp>
      <p:pic>
        <p:nvPicPr>
          <p:cNvPr id="5" name="Picture 2" descr="Bay Aging logo - dignity at every age">
            <a:extLst>
              <a:ext uri="{FF2B5EF4-FFF2-40B4-BE49-F238E27FC236}">
                <a16:creationId xmlns:a16="http://schemas.microsoft.com/office/drawing/2014/main" id="{B4DDD146-A64A-5E85-C588-1228C043A9A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9921" y="2894029"/>
            <a:ext cx="2602274" cy="14529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4E1F195-50ED-E50F-3DC6-5E2F5A175F22}"/>
              </a:ext>
            </a:extLst>
          </p:cNvPr>
          <p:cNvSpPr txBox="1">
            <a:spLocks/>
          </p:cNvSpPr>
          <p:nvPr/>
        </p:nvSpPr>
        <p:spPr>
          <a:xfrm>
            <a:off x="3988993" y="1191089"/>
            <a:ext cx="7625073" cy="295181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6600" spc="-100" dirty="0"/>
              <a:t>Veteran Directed Care:</a:t>
            </a:r>
            <a:br>
              <a:rPr lang="en-US" sz="6600" spc="-100" dirty="0"/>
            </a:br>
            <a:r>
              <a:rPr lang="en-US" sz="3200" spc="-100" dirty="0"/>
              <a:t>Promoting Independence through Self-Direction</a:t>
            </a:r>
            <a:br>
              <a:rPr lang="en-US" sz="6600" spc="-100" dirty="0"/>
            </a:br>
            <a:endParaRPr lang="en-US" sz="6600" spc="-100" dirty="0"/>
          </a:p>
        </p:txBody>
      </p:sp>
      <p:sp>
        <p:nvSpPr>
          <p:cNvPr id="2" name="Title 1">
            <a:extLst>
              <a:ext uri="{FF2B5EF4-FFF2-40B4-BE49-F238E27FC236}">
                <a16:creationId xmlns:a16="http://schemas.microsoft.com/office/drawing/2014/main" id="{16AB84E7-84D6-DDA8-E3DA-287B222CFE33}"/>
              </a:ext>
            </a:extLst>
          </p:cNvPr>
          <p:cNvSpPr>
            <a:spLocks noGrp="1"/>
          </p:cNvSpPr>
          <p:nvPr>
            <p:ph type="title"/>
          </p:nvPr>
        </p:nvSpPr>
        <p:spPr>
          <a:xfrm>
            <a:off x="9459266" y="2735261"/>
            <a:ext cx="7187529" cy="2951819"/>
          </a:xfrm>
        </p:spPr>
        <p:txBody>
          <a:bodyPr vert="horz" lIns="91440" tIns="45720" rIns="91440" bIns="45720" rtlCol="0" anchor="b">
            <a:normAutofit/>
          </a:bodyPr>
          <a:lstStyle/>
          <a:p>
            <a:r>
              <a:rPr lang="en-US" sz="4000" spc="-100" dirty="0"/>
              <a:t>May 7, 2026</a:t>
            </a:r>
          </a:p>
        </p:txBody>
      </p:sp>
    </p:spTree>
    <p:extLst>
      <p:ext uri="{BB962C8B-B14F-4D97-AF65-F5344CB8AC3E}">
        <p14:creationId xmlns:p14="http://schemas.microsoft.com/office/powerpoint/2010/main" val="18179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8E3F4-91E1-B6E2-A2B1-9760C88A287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B27BB09-DF79-43DE-0152-236EAB255286}"/>
              </a:ext>
            </a:extLst>
          </p:cNvPr>
          <p:cNvSpPr txBox="1">
            <a:spLocks noGrp="1"/>
          </p:cNvSpPr>
          <p:nvPr>
            <p:ph type="title" idx="4294967295"/>
          </p:nvPr>
        </p:nvSpPr>
        <p:spPr>
          <a:xfrm>
            <a:off x="490714" y="1123836"/>
            <a:ext cx="3556605" cy="46011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60" normalizeH="0" baseline="0" noProof="0" dirty="0">
              <a:ln>
                <a:noFill/>
              </a:ln>
              <a:solidFill>
                <a:schemeClr val="tx1">
                  <a:lumMod val="75000"/>
                  <a:lumOff val="25000"/>
                </a:schemeClr>
              </a:solidFill>
              <a:effectLst/>
              <a:uLnTx/>
              <a:uFillTx/>
              <a:latin typeface="+mj-lt"/>
              <a:ea typeface="+mj-ea"/>
              <a:cs typeface="+mj-cs"/>
            </a:endParaRP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60" normalizeH="0" baseline="0" noProof="0" dirty="0">
              <a:ln>
                <a:noFill/>
              </a:ln>
              <a:solidFill>
                <a:schemeClr val="tx1">
                  <a:lumMod val="75000"/>
                  <a:lumOff val="25000"/>
                </a:schemeClr>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60" normalizeH="0" baseline="0" noProof="0" dirty="0">
                <a:ln>
                  <a:noFill/>
                </a:ln>
                <a:solidFill>
                  <a:schemeClr val="tx1">
                    <a:lumMod val="75000"/>
                    <a:lumOff val="25000"/>
                  </a:schemeClr>
                </a:solidFill>
                <a:effectLst/>
                <a:uLnTx/>
                <a:uFillTx/>
                <a:latin typeface="+mj-lt"/>
                <a:ea typeface="+mj-ea"/>
                <a:cs typeface="+mj-cs"/>
              </a:rPr>
              <a:t>In Veteran Directed Care, the </a:t>
            </a:r>
            <a:r>
              <a:rPr kumimoji="0" lang="en-US" sz="4000" b="1" i="0" u="none" strike="noStrike" kern="1200" cap="none" spc="-60" normalizeH="0" baseline="0" noProof="0" dirty="0">
                <a:ln>
                  <a:noFill/>
                </a:ln>
                <a:solidFill>
                  <a:schemeClr val="tx1">
                    <a:lumMod val="75000"/>
                    <a:lumOff val="25000"/>
                  </a:schemeClr>
                </a:solidFill>
                <a:effectLst/>
                <a:uLnTx/>
                <a:uFillTx/>
                <a:latin typeface="+mj-lt"/>
                <a:ea typeface="+mj-ea"/>
                <a:cs typeface="+mj-cs"/>
              </a:rPr>
              <a:t>veteran</a:t>
            </a:r>
            <a:r>
              <a:rPr kumimoji="0" lang="en-US" sz="4000" b="0" i="0" u="none" strike="noStrike" kern="1200" cap="none" spc="-60" normalizeH="0" baseline="0" noProof="0" dirty="0">
                <a:ln>
                  <a:noFill/>
                </a:ln>
                <a:solidFill>
                  <a:schemeClr val="tx1">
                    <a:lumMod val="75000"/>
                    <a:lumOff val="25000"/>
                  </a:schemeClr>
                </a:solidFill>
                <a:effectLst/>
                <a:uLnTx/>
                <a:uFillTx/>
                <a:latin typeface="+mj-lt"/>
                <a:ea typeface="+mj-ea"/>
                <a:cs typeface="+mj-cs"/>
              </a:rPr>
              <a:t> is in control.</a:t>
            </a:r>
          </a:p>
        </p:txBody>
      </p:sp>
      <p:sp>
        <p:nvSpPr>
          <p:cNvPr id="15" name="Rectangle 14">
            <a:extLst>
              <a:ext uri="{FF2B5EF4-FFF2-40B4-BE49-F238E27FC236}">
                <a16:creationId xmlns:a16="http://schemas.microsoft.com/office/drawing/2014/main" id="{21EF52E4-EF5D-433B-909A-76D4D87B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26DC629-CCE0-4055-A701-869C1250F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144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 name="Diagram 3" descr="A diagram of &quot;Veteran&quot; in the center with arrows pointing outwards to 6 circles on the outside: 1. makes decisions based on budget, 2. hires and dismisses workers, 3. manage workers, 4. evaluates workers, 5. assigns hours of services and 6. determines goods and services">
            <a:extLst>
              <a:ext uri="{FF2B5EF4-FFF2-40B4-BE49-F238E27FC236}">
                <a16:creationId xmlns:a16="http://schemas.microsoft.com/office/drawing/2014/main" id="{02A11EED-EBD2-BA71-DC0A-DAF410BF29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63342507"/>
              </p:ext>
            </p:extLst>
          </p:nvPr>
        </p:nvGraphicFramePr>
        <p:xfrm>
          <a:off x="2791839" y="272969"/>
          <a:ext cx="9679022" cy="6318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a:extLst>
              <a:ext uri="{FF2B5EF4-FFF2-40B4-BE49-F238E27FC236}">
                <a16:creationId xmlns:a16="http://schemas.microsoft.com/office/drawing/2014/main" id="{B18F95D3-EB2A-3682-25A8-2CEE5A1C1EDC}"/>
              </a:ext>
              <a:ext uri="{C183D7F6-B498-43B3-948B-1728B52AA6E4}">
                <adec:decorative xmlns:adec="http://schemas.microsoft.com/office/drawing/2017/decorative" val="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D1A310E-FE67-042C-56D3-8EF7D5DA1BC7}"/>
              </a:ext>
            </a:extLst>
          </p:cNvPr>
          <p:cNvSpPr>
            <a:spLocks noGrp="1"/>
          </p:cNvSpPr>
          <p:nvPr>
            <p:ph type="sldNum" sz="quarter" idx="12"/>
          </p:nvPr>
        </p:nvSpPr>
        <p:spPr>
          <a:xfrm>
            <a:off x="10634135" y="6356350"/>
            <a:ext cx="1530927" cy="365125"/>
          </a:xfrm>
        </p:spPr>
        <p:txBody>
          <a:bodyPr>
            <a:normAutofit/>
          </a:bodyPr>
          <a:lstStyle/>
          <a:p>
            <a:pPr>
              <a:spcAft>
                <a:spcPts val="600"/>
              </a:spcAft>
            </a:pPr>
            <a:fld id="{2242FC06-103E-4A1D-B9C7-8E5FDC133086}" type="slidenum">
              <a:rPr lang="en-US"/>
              <a:pPr>
                <a:spcAft>
                  <a:spcPts val="600"/>
                </a:spcAft>
              </a:pPr>
              <a:t>10</a:t>
            </a:fld>
            <a:endParaRPr lang="en-US"/>
          </a:p>
        </p:txBody>
      </p:sp>
    </p:spTree>
    <p:extLst>
      <p:ext uri="{BB962C8B-B14F-4D97-AF65-F5344CB8AC3E}">
        <p14:creationId xmlns:p14="http://schemas.microsoft.com/office/powerpoint/2010/main" val="196836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918BF-D808-A332-4E31-858CC3D2773D}"/>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9561E13-88FC-8409-4F83-AE5E11D6D6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7DE78A-4FBC-E2BF-4CB2-691ED9791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218D64F-B58D-D486-F5A1-8F18DB7C5658}"/>
              </a:ext>
            </a:extLst>
          </p:cNvPr>
          <p:cNvSpPr>
            <a:spLocks noGrp="1"/>
          </p:cNvSpPr>
          <p:nvPr>
            <p:ph type="title"/>
          </p:nvPr>
        </p:nvSpPr>
        <p:spPr>
          <a:xfrm>
            <a:off x="1600754" y="1087374"/>
            <a:ext cx="8983489" cy="1000978"/>
          </a:xfrm>
        </p:spPr>
        <p:txBody>
          <a:bodyPr>
            <a:normAutofit/>
          </a:bodyPr>
          <a:lstStyle/>
          <a:p>
            <a:r>
              <a:rPr lang="en-US" dirty="0">
                <a:solidFill>
                  <a:schemeClr val="bg1"/>
                </a:solidFill>
              </a:rPr>
              <a:t>VDC Hub &amp; Spoke Model of Service</a:t>
            </a:r>
          </a:p>
        </p:txBody>
      </p:sp>
      <p:sp>
        <p:nvSpPr>
          <p:cNvPr id="23" name="Rectangle 22">
            <a:extLst>
              <a:ext uri="{FF2B5EF4-FFF2-40B4-BE49-F238E27FC236}">
                <a16:creationId xmlns:a16="http://schemas.microsoft.com/office/drawing/2014/main" id="{ABA23E0A-F0CA-68ED-54F5-E6BD3DF2E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4EDC30EE-E255-0A46-DD12-5B424F8BE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5CB6341-06B5-38A3-F56B-71853848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9062C834-DE78-31F2-A85B-67053D927C3F}"/>
              </a:ext>
            </a:extLst>
          </p:cNvPr>
          <p:cNvSpPr>
            <a:spLocks noGrp="1"/>
          </p:cNvSpPr>
          <p:nvPr>
            <p:ph idx="1"/>
          </p:nvPr>
        </p:nvSpPr>
        <p:spPr>
          <a:xfrm>
            <a:off x="1408729" y="2535446"/>
            <a:ext cx="9783527" cy="3554457"/>
          </a:xfrm>
        </p:spPr>
        <p:txBody>
          <a:bodyPr>
            <a:normAutofit/>
          </a:bodyPr>
          <a:lstStyle/>
          <a:p>
            <a:pPr marL="0" indent="0">
              <a:buNone/>
            </a:pPr>
            <a:r>
              <a:rPr lang="en-US" dirty="0"/>
              <a:t>Bay Aging works with partners using the Hub &amp; Spoke model of service.</a:t>
            </a:r>
          </a:p>
          <a:p>
            <a:pPr marL="0" indent="0">
              <a:buNone/>
            </a:pPr>
            <a:r>
              <a:rPr lang="en-US" dirty="0"/>
              <a:t>Bay Aging is approved by the VA, Administration for Community Living, and The Lewin Group to provide all components of VDC services nationwide:</a:t>
            </a:r>
          </a:p>
          <a:p>
            <a:r>
              <a:rPr lang="en-US" dirty="0"/>
              <a:t>Options Counseling</a:t>
            </a:r>
          </a:p>
          <a:p>
            <a:r>
              <a:rPr lang="en-US" dirty="0"/>
              <a:t>Financial Management Services</a:t>
            </a:r>
          </a:p>
          <a:p>
            <a:r>
              <a:rPr lang="en-US" dirty="0"/>
              <a:t>And as a </a:t>
            </a:r>
            <a:r>
              <a:rPr lang="en-US" u="sng" dirty="0"/>
              <a:t>HUB</a:t>
            </a:r>
            <a:r>
              <a:rPr lang="en-US" dirty="0"/>
              <a:t> for </a:t>
            </a:r>
            <a:r>
              <a:rPr lang="en-US" u="sng" dirty="0"/>
              <a:t>all</a:t>
            </a:r>
            <a:r>
              <a:rPr lang="en-US" dirty="0"/>
              <a:t> administration in the Hub &amp; Spoke Model</a:t>
            </a:r>
          </a:p>
          <a:p>
            <a:pPr marL="502920" lvl="1" indent="0">
              <a:buNone/>
            </a:pPr>
            <a:endParaRPr lang="en-US" dirty="0">
              <a:solidFill>
                <a:schemeClr val="tx1"/>
              </a:solidFill>
            </a:endParaRPr>
          </a:p>
        </p:txBody>
      </p:sp>
      <p:sp>
        <p:nvSpPr>
          <p:cNvPr id="7" name="Slide Number Placeholder 6">
            <a:extLst>
              <a:ext uri="{FF2B5EF4-FFF2-40B4-BE49-F238E27FC236}">
                <a16:creationId xmlns:a16="http://schemas.microsoft.com/office/drawing/2014/main" id="{ADE67B80-27D1-A7AC-2694-BA2405623914}"/>
              </a:ext>
            </a:extLst>
          </p:cNvPr>
          <p:cNvSpPr>
            <a:spLocks noGrp="1"/>
          </p:cNvSpPr>
          <p:nvPr>
            <p:ph type="sldNum" sz="quarter" idx="12"/>
          </p:nvPr>
        </p:nvSpPr>
        <p:spPr/>
        <p:txBody>
          <a:bodyPr/>
          <a:lstStyle/>
          <a:p>
            <a:fld id="{2242FC06-103E-4A1D-B9C7-8E5FDC133086}" type="slidenum">
              <a:rPr lang="en-US" smtClean="0"/>
              <a:t>11</a:t>
            </a:fld>
            <a:endParaRPr lang="en-US"/>
          </a:p>
        </p:txBody>
      </p:sp>
      <p:pic>
        <p:nvPicPr>
          <p:cNvPr id="8" name="Picture 2">
            <a:extLst>
              <a:ext uri="{FF2B5EF4-FFF2-40B4-BE49-F238E27FC236}">
                <a16:creationId xmlns:a16="http://schemas.microsoft.com/office/drawing/2014/main" id="{3C2CD533-353A-E7C3-5B65-378C93341BDD}"/>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6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D726F7-95BC-1483-A3BF-003AE90C2508}"/>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1B55736-DE64-2A56-BA8A-AB17745C4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0A54E8F7-2838-827E-2114-68385D7C0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F120F33F-9698-0C71-96DA-B85A31A573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D2B7FED-0B6B-A97A-FE4C-767EB5131EC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8006" y="1930163"/>
            <a:ext cx="1192225" cy="1160433"/>
          </a:xfrm>
          <a:prstGeom prst="rect">
            <a:avLst/>
          </a:prstGeom>
        </p:spPr>
      </p:pic>
      <p:pic>
        <p:nvPicPr>
          <p:cNvPr id="11" name="Picture 2" descr="Bag Aging logo">
            <a:extLst>
              <a:ext uri="{FF2B5EF4-FFF2-40B4-BE49-F238E27FC236}">
                <a16:creationId xmlns:a16="http://schemas.microsoft.com/office/drawing/2014/main" id="{C6A93947-66A5-C8C0-A719-835205C1AE9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24758" y="2238021"/>
            <a:ext cx="2223236" cy="120820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AEABB63C-BD44-ED9A-90A4-576FCA9BFCB2}"/>
              </a:ext>
              <a:ext uri="{C183D7F6-B498-43B3-948B-1728B52AA6E4}">
                <adec:decorative xmlns:adec="http://schemas.microsoft.com/office/drawing/2017/decorative" val="1"/>
              </a:ext>
            </a:extLst>
          </p:cNvPr>
          <p:cNvCxnSpPr>
            <a:cxnSpLocks/>
          </p:cNvCxnSpPr>
          <p:nvPr/>
        </p:nvCxnSpPr>
        <p:spPr>
          <a:xfrm>
            <a:off x="7010690" y="987113"/>
            <a:ext cx="456105" cy="1339405"/>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F8DE64-3FD6-4362-B87A-A82BFC8C2254}"/>
              </a:ext>
              <a:ext uri="{C183D7F6-B498-43B3-948B-1728B52AA6E4}">
                <adec:decorative xmlns:adec="http://schemas.microsoft.com/office/drawing/2017/decorative" val="1"/>
              </a:ext>
            </a:extLst>
          </p:cNvPr>
          <p:cNvCxnSpPr>
            <a:cxnSpLocks/>
          </p:cNvCxnSpPr>
          <p:nvPr/>
        </p:nvCxnSpPr>
        <p:spPr>
          <a:xfrm flipV="1">
            <a:off x="9102186" y="2692946"/>
            <a:ext cx="1299088" cy="115008"/>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5CDE15-4533-7E4B-977A-C6E809208261}"/>
              </a:ext>
              <a:ext uri="{C183D7F6-B498-43B3-948B-1728B52AA6E4}">
                <adec:decorative xmlns:adec="http://schemas.microsoft.com/office/drawing/2017/decorative" val="1"/>
              </a:ext>
            </a:extLst>
          </p:cNvPr>
          <p:cNvCxnSpPr>
            <a:cxnSpLocks/>
          </p:cNvCxnSpPr>
          <p:nvPr/>
        </p:nvCxnSpPr>
        <p:spPr>
          <a:xfrm>
            <a:off x="9115188" y="3169650"/>
            <a:ext cx="1503013" cy="592819"/>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pic>
        <p:nvPicPr>
          <p:cNvPr id="17" name="Picture 16" descr="Local Office on Aging logo">
            <a:extLst>
              <a:ext uri="{FF2B5EF4-FFF2-40B4-BE49-F238E27FC236}">
                <a16:creationId xmlns:a16="http://schemas.microsoft.com/office/drawing/2014/main" id="{F6BE5936-CB92-ABE3-E41C-4657C112C9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4818" y="3340313"/>
            <a:ext cx="1263145" cy="1082609"/>
          </a:xfrm>
          <a:prstGeom prst="rect">
            <a:avLst/>
          </a:prstGeom>
        </p:spPr>
      </p:pic>
      <p:cxnSp>
        <p:nvCxnSpPr>
          <p:cNvPr id="18" name="Straight Connector 17">
            <a:extLst>
              <a:ext uri="{FF2B5EF4-FFF2-40B4-BE49-F238E27FC236}">
                <a16:creationId xmlns:a16="http://schemas.microsoft.com/office/drawing/2014/main" id="{CAC6299D-99FF-31C5-FEB7-517479D90F29}"/>
              </a:ext>
              <a:ext uri="{C183D7F6-B498-43B3-948B-1728B52AA6E4}">
                <adec:decorative xmlns:adec="http://schemas.microsoft.com/office/drawing/2017/decorative" val="1"/>
              </a:ext>
            </a:extLst>
          </p:cNvPr>
          <p:cNvCxnSpPr>
            <a:cxnSpLocks/>
          </p:cNvCxnSpPr>
          <p:nvPr/>
        </p:nvCxnSpPr>
        <p:spPr>
          <a:xfrm>
            <a:off x="5600758" y="2882203"/>
            <a:ext cx="975313" cy="0"/>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pic>
        <p:nvPicPr>
          <p:cNvPr id="20" name="Picture 19" descr="Centralina AAA logo">
            <a:extLst>
              <a:ext uri="{FF2B5EF4-FFF2-40B4-BE49-F238E27FC236}">
                <a16:creationId xmlns:a16="http://schemas.microsoft.com/office/drawing/2014/main" id="{BD3B7AB2-A356-8C00-72DC-C8C62307AD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81473" y="5853654"/>
            <a:ext cx="3014603" cy="642644"/>
          </a:xfrm>
          <a:prstGeom prst="rect">
            <a:avLst/>
          </a:prstGeom>
        </p:spPr>
      </p:pic>
      <p:sp>
        <p:nvSpPr>
          <p:cNvPr id="36" name="Rectangle 35">
            <a:extLst>
              <a:ext uri="{FF2B5EF4-FFF2-40B4-BE49-F238E27FC236}">
                <a16:creationId xmlns:a16="http://schemas.microsoft.com/office/drawing/2014/main" id="{3AC19446-8319-789E-ECC8-CD510CE2BC27}"/>
              </a:ext>
              <a:ext uri="{C183D7F6-B498-43B3-948B-1728B52AA6E4}">
                <adec:decorative xmlns:adec="http://schemas.microsoft.com/office/drawing/2017/decorative" val="1"/>
              </a:ext>
            </a:extLst>
          </p:cNvPr>
          <p:cNvSpPr/>
          <p:nvPr/>
        </p:nvSpPr>
        <p:spPr>
          <a:xfrm>
            <a:off x="-97041" y="-255094"/>
            <a:ext cx="12679185" cy="1101602"/>
          </a:xfrm>
          <a:prstGeom prst="rect">
            <a:avLst/>
          </a:prstGeom>
          <a:solidFill>
            <a:srgbClr val="E4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819FA646-ECCA-7F49-EAB5-CB60020C7BB8}"/>
              </a:ext>
              <a:ext uri="{C183D7F6-B498-43B3-948B-1728B52AA6E4}">
                <adec:decorative xmlns:adec="http://schemas.microsoft.com/office/drawing/2017/decorative" val="1"/>
              </a:ext>
            </a:extLst>
          </p:cNvPr>
          <p:cNvCxnSpPr>
            <a:cxnSpLocks/>
          </p:cNvCxnSpPr>
          <p:nvPr/>
        </p:nvCxnSpPr>
        <p:spPr>
          <a:xfrm>
            <a:off x="9115188" y="3517687"/>
            <a:ext cx="2044418" cy="1844901"/>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Santee Lynches logo">
            <a:extLst>
              <a:ext uri="{FF2B5EF4-FFF2-40B4-BE49-F238E27FC236}">
                <a16:creationId xmlns:a16="http://schemas.microsoft.com/office/drawing/2014/main" id="{7CBEE5E7-5834-F386-A316-8D0D74EF72E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037295" y="4201703"/>
            <a:ext cx="2059312" cy="949305"/>
          </a:xfrm>
          <a:prstGeom prst="rect">
            <a:avLst/>
          </a:prstGeom>
        </p:spPr>
      </p:pic>
      <p:pic>
        <p:nvPicPr>
          <p:cNvPr id="23" name="Picture 22" descr="Cumberland County Aging and Community Services logo">
            <a:extLst>
              <a:ext uri="{FF2B5EF4-FFF2-40B4-BE49-F238E27FC236}">
                <a16:creationId xmlns:a16="http://schemas.microsoft.com/office/drawing/2014/main" id="{33EF656C-D8CB-ECC6-24C0-16DB4AB1278F}"/>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25506" y="4197355"/>
            <a:ext cx="1445653" cy="1312828"/>
          </a:xfrm>
          <a:prstGeom prst="rect">
            <a:avLst/>
          </a:prstGeom>
        </p:spPr>
      </p:pic>
      <p:cxnSp>
        <p:nvCxnSpPr>
          <p:cNvPr id="25" name="Straight Connector 24">
            <a:extLst>
              <a:ext uri="{FF2B5EF4-FFF2-40B4-BE49-F238E27FC236}">
                <a16:creationId xmlns:a16="http://schemas.microsoft.com/office/drawing/2014/main" id="{94A200AF-7092-1BDB-E023-CDE18D24FB2D}"/>
              </a:ext>
              <a:ext uri="{C183D7F6-B498-43B3-948B-1728B52AA6E4}">
                <adec:decorative xmlns:adec="http://schemas.microsoft.com/office/drawing/2017/decorative" val="1"/>
              </a:ext>
            </a:extLst>
          </p:cNvPr>
          <p:cNvCxnSpPr>
            <a:cxnSpLocks/>
            <a:endCxn id="20" idx="0"/>
          </p:cNvCxnSpPr>
          <p:nvPr/>
        </p:nvCxnSpPr>
        <p:spPr>
          <a:xfrm>
            <a:off x="7934048" y="3605991"/>
            <a:ext cx="54727" cy="2247663"/>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86520B4-7AC2-701C-2543-254D5E11EB42}"/>
              </a:ext>
              <a:ext uri="{C183D7F6-B498-43B3-948B-1728B52AA6E4}">
                <adec:decorative xmlns:adec="http://schemas.microsoft.com/office/drawing/2017/decorative" val="1"/>
              </a:ext>
            </a:extLst>
          </p:cNvPr>
          <p:cNvCxnSpPr>
            <a:cxnSpLocks/>
          </p:cNvCxnSpPr>
          <p:nvPr/>
        </p:nvCxnSpPr>
        <p:spPr>
          <a:xfrm>
            <a:off x="8526344" y="3586384"/>
            <a:ext cx="263102" cy="575645"/>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54437-D815-AD1E-D9A1-F1151A2D2378}"/>
              </a:ext>
              <a:ext uri="{C183D7F6-B498-43B3-948B-1728B52AA6E4}">
                <adec:decorative xmlns:adec="http://schemas.microsoft.com/office/drawing/2017/decorative" val="1"/>
              </a:ext>
            </a:extLst>
          </p:cNvPr>
          <p:cNvCxnSpPr>
            <a:cxnSpLocks/>
          </p:cNvCxnSpPr>
          <p:nvPr/>
        </p:nvCxnSpPr>
        <p:spPr>
          <a:xfrm flipH="1">
            <a:off x="7101938" y="3576795"/>
            <a:ext cx="35325" cy="671376"/>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sp>
        <p:nvSpPr>
          <p:cNvPr id="34" name="Title 33">
            <a:extLst>
              <a:ext uri="{FF2B5EF4-FFF2-40B4-BE49-F238E27FC236}">
                <a16:creationId xmlns:a16="http://schemas.microsoft.com/office/drawing/2014/main" id="{E7B7A607-00FF-C14A-65E7-7928838154DD}"/>
              </a:ext>
            </a:extLst>
          </p:cNvPr>
          <p:cNvSpPr txBox="1">
            <a:spLocks noGrp="1"/>
          </p:cNvSpPr>
          <p:nvPr>
            <p:ph type="title" idx="4294967295"/>
          </p:nvPr>
        </p:nvSpPr>
        <p:spPr>
          <a:xfrm>
            <a:off x="303982" y="119687"/>
            <a:ext cx="5376532"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chemeClr val="tx1">
                    <a:lumMod val="75000"/>
                    <a:lumOff val="25000"/>
                  </a:schemeClr>
                </a:solidFill>
                <a:effectLst/>
                <a:uLnTx/>
                <a:uFillTx/>
                <a:latin typeface="+mj-lt"/>
                <a:ea typeface="+mn-ea"/>
                <a:cs typeface="+mn-cs"/>
              </a:rPr>
              <a:t>VDC Hub &amp; Spoke Partners</a:t>
            </a:r>
          </a:p>
        </p:txBody>
      </p:sp>
      <p:sp>
        <p:nvSpPr>
          <p:cNvPr id="35" name="TextBox 34">
            <a:extLst>
              <a:ext uri="{FF2B5EF4-FFF2-40B4-BE49-F238E27FC236}">
                <a16:creationId xmlns:a16="http://schemas.microsoft.com/office/drawing/2014/main" id="{705E3EEB-4FC9-CFEC-82A6-3DC3C775D3D7}"/>
              </a:ext>
            </a:extLst>
          </p:cNvPr>
          <p:cNvSpPr txBox="1"/>
          <p:nvPr/>
        </p:nvSpPr>
        <p:spPr>
          <a:xfrm>
            <a:off x="97112" y="6129578"/>
            <a:ext cx="5811573" cy="646331"/>
          </a:xfrm>
          <a:prstGeom prst="rect">
            <a:avLst/>
          </a:prstGeom>
          <a:noFill/>
        </p:spPr>
        <p:txBody>
          <a:bodyPr wrap="square" rtlCol="0">
            <a:spAutoFit/>
          </a:bodyPr>
          <a:lstStyle/>
          <a:p>
            <a:pPr algn="ctr"/>
            <a:r>
              <a:rPr lang="en-US" sz="1200" i="1" dirty="0">
                <a:solidFill>
                  <a:schemeClr val="tx1">
                    <a:lumMod val="75000"/>
                    <a:lumOff val="25000"/>
                  </a:schemeClr>
                </a:solidFill>
              </a:rPr>
              <a:t>In addition to providing Financial Management Services, Bay Aging manages referrals from participating VAMCs, assists with agencies’ Readiness Review, performs administrative functions, and fronts payroll to veterans’ employees while claims are processing.</a:t>
            </a:r>
          </a:p>
        </p:txBody>
      </p:sp>
      <p:pic>
        <p:nvPicPr>
          <p:cNvPr id="19" name="Picture 2" descr="MAC AAA logo">
            <a:extLst>
              <a:ext uri="{FF2B5EF4-FFF2-40B4-BE49-F238E27FC236}">
                <a16:creationId xmlns:a16="http://schemas.microsoft.com/office/drawing/2014/main" id="{0A8ED6BA-0E58-2329-95E0-D266F25744C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106422" y="259042"/>
            <a:ext cx="1930873" cy="6765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enior Services of Southeastern Virginia logo">
            <a:extLst>
              <a:ext uri="{FF2B5EF4-FFF2-40B4-BE49-F238E27FC236}">
                <a16:creationId xmlns:a16="http://schemas.microsoft.com/office/drawing/2014/main" id="{56CD8C28-94D8-EB83-FD06-5A41997F1BB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06504" y="-134245"/>
            <a:ext cx="2754770" cy="963812"/>
          </a:xfrm>
          <a:prstGeom prst="rect">
            <a:avLst/>
          </a:prstGeom>
        </p:spPr>
      </p:pic>
      <p:sp>
        <p:nvSpPr>
          <p:cNvPr id="9" name="Rectangle 8">
            <a:extLst>
              <a:ext uri="{FF2B5EF4-FFF2-40B4-BE49-F238E27FC236}">
                <a16:creationId xmlns:a16="http://schemas.microsoft.com/office/drawing/2014/main" id="{828C2844-F4C6-D8FF-DBA0-294CBAF12C42}"/>
              </a:ext>
              <a:ext uri="{C183D7F6-B498-43B3-948B-1728B52AA6E4}">
                <adec:decorative xmlns:adec="http://schemas.microsoft.com/office/drawing/2017/decorative" val="1"/>
              </a:ext>
            </a:extLst>
          </p:cNvPr>
          <p:cNvSpPr/>
          <p:nvPr/>
        </p:nvSpPr>
        <p:spPr>
          <a:xfrm>
            <a:off x="385572" y="765713"/>
            <a:ext cx="5213353" cy="5150016"/>
          </a:xfrm>
          <a:prstGeom prst="rect">
            <a:avLst/>
          </a:prstGeom>
          <a:solidFill>
            <a:srgbClr val="E4E4E4"/>
          </a:solidFill>
          <a:ln w="19050">
            <a:solidFill>
              <a:srgbClr val="5AB7B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a:extLst>
              <a:ext uri="{FF2B5EF4-FFF2-40B4-BE49-F238E27FC236}">
                <a16:creationId xmlns:a16="http://schemas.microsoft.com/office/drawing/2014/main" id="{EA1501E8-9F03-E242-BC7E-2A9AAD3F423C}"/>
              </a:ext>
            </a:extLst>
          </p:cNvPr>
          <p:cNvGraphicFramePr>
            <a:graphicFrameLocks noGrp="1"/>
          </p:cNvGraphicFramePr>
          <p:nvPr>
            <p:extLst>
              <p:ext uri="{D42A27DB-BD31-4B8C-83A1-F6EECF244321}">
                <p14:modId xmlns:p14="http://schemas.microsoft.com/office/powerpoint/2010/main" val="2986180836"/>
              </p:ext>
            </p:extLst>
          </p:nvPr>
        </p:nvGraphicFramePr>
        <p:xfrm>
          <a:off x="399370" y="766392"/>
          <a:ext cx="5132938" cy="5156777"/>
        </p:xfrm>
        <a:graphic>
          <a:graphicData uri="http://schemas.openxmlformats.org/drawingml/2006/table">
            <a:tbl>
              <a:tblPr firstRow="1" firstCol="1" bandRow="1"/>
              <a:tblGrid>
                <a:gridCol w="5132938">
                  <a:extLst>
                    <a:ext uri="{9D8B030D-6E8A-4147-A177-3AD203B41FA5}">
                      <a16:colId xmlns:a16="http://schemas.microsoft.com/office/drawing/2014/main" val="2148823230"/>
                    </a:ext>
                  </a:extLst>
                </a:gridCol>
              </a:tblGrid>
              <a:tr h="294794">
                <a:tc>
                  <a:txBody>
                    <a:bodyPr/>
                    <a:lstStyle/>
                    <a:p>
                      <a:pPr marL="0" marR="0">
                        <a:lnSpc>
                          <a:spcPct val="115000"/>
                        </a:lnSpc>
                        <a:spcAft>
                          <a:spcPts val="800"/>
                        </a:spcAft>
                      </a:pPr>
                      <a:r>
                        <a:rPr lang="en-US" sz="1600" b="1"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Veterans Affairs Medical Centers (VAMCs)</a:t>
                      </a:r>
                      <a:endParaRPr lang="en-US" sz="16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2648323010"/>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Perry Point VA Medical Center-VA Maryland Health Care System</a:t>
                      </a:r>
                    </a:p>
                  </a:txBody>
                  <a:tcPr marL="68580" marR="68580" marT="0" marB="0" anchor="ctr">
                    <a:lnL>
                      <a:noFill/>
                    </a:lnL>
                    <a:lnR>
                      <a:noFill/>
                    </a:lnR>
                    <a:lnT>
                      <a:noFill/>
                    </a:lnT>
                    <a:lnB>
                      <a:noFill/>
                    </a:lnB>
                    <a:noFill/>
                  </a:tcPr>
                </a:tc>
                <a:extLst>
                  <a:ext uri="{0D108BD9-81ED-4DB2-BD59-A6C34878D82A}">
                    <a16:rowId xmlns:a16="http://schemas.microsoft.com/office/drawing/2014/main" val="1248190780"/>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Durham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3293030443"/>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Fayetteville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3434047005"/>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W.G. (Bill) Hefner Salisbury Dept. of Veterans Affairs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4149441551"/>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James E. Van Zandt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2176195585"/>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Butler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4257769693"/>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Erie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1651613890"/>
                  </a:ext>
                </a:extLst>
              </a:tr>
              <a:tr h="285999">
                <a:tc>
                  <a:txBody>
                    <a:bodyPr/>
                    <a:lstStyle/>
                    <a:p>
                      <a:pPr marL="0" marR="0">
                        <a:lnSpc>
                          <a:spcPct val="115000"/>
                        </a:lnSpc>
                        <a:spcAft>
                          <a:spcPts val="800"/>
                        </a:spcAft>
                      </a:pPr>
                      <a:r>
                        <a:rPr lang="en-US" sz="1400" kern="100">
                          <a:solidFill>
                            <a:schemeClr val="tx1">
                              <a:lumMod val="75000"/>
                              <a:lumOff val="25000"/>
                            </a:schemeClr>
                          </a:solidFill>
                          <a:effectLst/>
                          <a:latin typeface="+mn-lt"/>
                          <a:ea typeface="Aptos" panose="020B0004020202020204" pitchFamily="34" charset="0"/>
                          <a:cs typeface="Times New Roman" panose="02020603050405020304" pitchFamily="18" charset="0"/>
                        </a:rPr>
                        <a:t>Lebanon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4245157109"/>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William Jennings Bryan Dorn Veterans Affairs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3224466788"/>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James H. Quillen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1089437806"/>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Hampton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1797850051"/>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Central Virginia VA Health Care System</a:t>
                      </a:r>
                    </a:p>
                  </a:txBody>
                  <a:tcPr marL="68580" marR="68580" marT="0" marB="0" anchor="ctr">
                    <a:lnL>
                      <a:noFill/>
                    </a:lnL>
                    <a:lnR>
                      <a:noFill/>
                    </a:lnR>
                    <a:lnT>
                      <a:noFill/>
                    </a:lnT>
                    <a:lnB>
                      <a:noFill/>
                    </a:lnB>
                    <a:noFill/>
                  </a:tcPr>
                </a:tc>
                <a:extLst>
                  <a:ext uri="{0D108BD9-81ED-4DB2-BD59-A6C34878D82A}">
                    <a16:rowId xmlns:a16="http://schemas.microsoft.com/office/drawing/2014/main" val="4166846711"/>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Salem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3111303018"/>
                  </a:ext>
                </a:extLst>
              </a:tr>
              <a:tr h="285999">
                <a:tc>
                  <a:txBody>
                    <a:bodyPr/>
                    <a:lstStyle/>
                    <a:p>
                      <a:pPr marL="0" marR="0">
                        <a:lnSpc>
                          <a:spcPct val="115000"/>
                        </a:lnSpc>
                        <a:spcAft>
                          <a:spcPts val="800"/>
                        </a:spcAft>
                      </a:pPr>
                      <a:r>
                        <a:rPr lang="en-US" sz="1400" kern="100">
                          <a:solidFill>
                            <a:schemeClr val="tx1">
                              <a:lumMod val="75000"/>
                              <a:lumOff val="25000"/>
                            </a:schemeClr>
                          </a:solidFill>
                          <a:effectLst/>
                          <a:latin typeface="+mn-lt"/>
                          <a:ea typeface="Aptos" panose="020B0004020202020204" pitchFamily="34" charset="0"/>
                          <a:cs typeface="Times New Roman" panose="02020603050405020304" pitchFamily="18" charset="0"/>
                        </a:rPr>
                        <a:t>Beckley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4015182292"/>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Martinsburg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3265765489"/>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VA Caribbean Healthcare System-Puerto Rico &amp; US Virgin Islands</a:t>
                      </a:r>
                    </a:p>
                  </a:txBody>
                  <a:tcPr marL="68580" marR="68580" marT="0" marB="0" anchor="ctr">
                    <a:lnL>
                      <a:noFill/>
                    </a:lnL>
                    <a:lnR>
                      <a:noFill/>
                    </a:lnR>
                    <a:lnT>
                      <a:noFill/>
                    </a:lnT>
                    <a:lnB>
                      <a:noFill/>
                    </a:lnB>
                    <a:noFill/>
                  </a:tcPr>
                </a:tc>
                <a:extLst>
                  <a:ext uri="{0D108BD9-81ED-4DB2-BD59-A6C34878D82A}">
                    <a16:rowId xmlns:a16="http://schemas.microsoft.com/office/drawing/2014/main" val="1461343740"/>
                  </a:ext>
                </a:extLst>
              </a:tr>
              <a:tr h="285999">
                <a:tc>
                  <a:txBody>
                    <a:bodyPr/>
                    <a:lstStyle/>
                    <a:p>
                      <a:pPr marL="0" marR="0">
                        <a:lnSpc>
                          <a:spcPct val="115000"/>
                        </a:lnSpc>
                        <a:spcAft>
                          <a:spcPts val="800"/>
                        </a:spcAft>
                      </a:pPr>
                      <a:r>
                        <a:rPr lang="en-US" sz="1400" kern="100" dirty="0">
                          <a:solidFill>
                            <a:schemeClr val="tx1">
                              <a:lumMod val="75000"/>
                              <a:lumOff val="25000"/>
                            </a:schemeClr>
                          </a:solidFill>
                          <a:effectLst/>
                          <a:latin typeface="+mn-lt"/>
                          <a:ea typeface="Aptos" panose="020B0004020202020204" pitchFamily="34" charset="0"/>
                          <a:cs typeface="Times New Roman" panose="02020603050405020304" pitchFamily="18" charset="0"/>
                        </a:rPr>
                        <a:t>Washington DC VA Medical Center</a:t>
                      </a:r>
                    </a:p>
                  </a:txBody>
                  <a:tcPr marL="68580" marR="68580" marT="0" marB="0" anchor="ctr">
                    <a:lnL>
                      <a:noFill/>
                    </a:lnL>
                    <a:lnR>
                      <a:noFill/>
                    </a:lnR>
                    <a:lnT>
                      <a:noFill/>
                    </a:lnT>
                    <a:lnB>
                      <a:noFill/>
                    </a:lnB>
                    <a:noFill/>
                  </a:tcPr>
                </a:tc>
                <a:extLst>
                  <a:ext uri="{0D108BD9-81ED-4DB2-BD59-A6C34878D82A}">
                    <a16:rowId xmlns:a16="http://schemas.microsoft.com/office/drawing/2014/main" val="1311075834"/>
                  </a:ext>
                </a:extLst>
              </a:tr>
            </a:tbl>
          </a:graphicData>
        </a:graphic>
      </p:graphicFrame>
      <p:sp>
        <p:nvSpPr>
          <p:cNvPr id="37" name="Slide Number Placeholder 36">
            <a:extLst>
              <a:ext uri="{FF2B5EF4-FFF2-40B4-BE49-F238E27FC236}">
                <a16:creationId xmlns:a16="http://schemas.microsoft.com/office/drawing/2014/main" id="{23EDA4F1-1B0A-5333-F7D4-D3330C92082E}"/>
              </a:ext>
            </a:extLst>
          </p:cNvPr>
          <p:cNvSpPr>
            <a:spLocks noGrp="1"/>
          </p:cNvSpPr>
          <p:nvPr>
            <p:ph type="sldNum" sz="quarter" idx="12"/>
          </p:nvPr>
        </p:nvSpPr>
        <p:spPr/>
        <p:txBody>
          <a:bodyPr/>
          <a:lstStyle/>
          <a:p>
            <a:fld id="{2242FC06-103E-4A1D-B9C7-8E5FDC133086}" type="slidenum">
              <a:rPr lang="en-US" smtClean="0"/>
              <a:t>12</a:t>
            </a:fld>
            <a:endParaRPr lang="en-US"/>
          </a:p>
        </p:txBody>
      </p:sp>
      <p:pic>
        <p:nvPicPr>
          <p:cNvPr id="1026" name="Picture 2" descr="GECAC Community Action logo">
            <a:extLst>
              <a:ext uri="{FF2B5EF4-FFF2-40B4-BE49-F238E27FC236}">
                <a16:creationId xmlns:a16="http://schemas.microsoft.com/office/drawing/2014/main" id="{E0FDBC4A-72C8-B8C1-1415-BEFBED689CE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553483" y="1445383"/>
            <a:ext cx="1390590" cy="867728"/>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a:extLst>
              <a:ext uri="{FF2B5EF4-FFF2-40B4-BE49-F238E27FC236}">
                <a16:creationId xmlns:a16="http://schemas.microsoft.com/office/drawing/2014/main" id="{0280F125-D77A-FD48-0717-7E3EA32B96D8}"/>
              </a:ext>
              <a:ext uri="{C183D7F6-B498-43B3-948B-1728B52AA6E4}">
                <adec:decorative xmlns:adec="http://schemas.microsoft.com/office/drawing/2017/decorative" val="1"/>
              </a:ext>
            </a:extLst>
          </p:cNvPr>
          <p:cNvCxnSpPr>
            <a:cxnSpLocks/>
          </p:cNvCxnSpPr>
          <p:nvPr/>
        </p:nvCxnSpPr>
        <p:spPr>
          <a:xfrm>
            <a:off x="6467891" y="2313111"/>
            <a:ext cx="252747" cy="324744"/>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pic>
        <p:nvPicPr>
          <p:cNvPr id="1030" name="Picture 6" descr="Butler County AAA logo">
            <a:extLst>
              <a:ext uri="{FF2B5EF4-FFF2-40B4-BE49-F238E27FC236}">
                <a16:creationId xmlns:a16="http://schemas.microsoft.com/office/drawing/2014/main" id="{E6ED8BD7-1D8B-FC01-0B39-63C6E667BD5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a:fillRect/>
          </a:stretch>
        </p:blipFill>
        <p:spPr bwMode="auto">
          <a:xfrm>
            <a:off x="9979714" y="5466726"/>
            <a:ext cx="2033041" cy="66285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FC48C34-3260-22EA-598D-A086E8611A35}"/>
              </a:ext>
              <a:ext uri="{C183D7F6-B498-43B3-948B-1728B52AA6E4}">
                <adec:decorative xmlns:adec="http://schemas.microsoft.com/office/drawing/2017/decorative" val="1"/>
              </a:ext>
            </a:extLst>
          </p:cNvPr>
          <p:cNvCxnSpPr>
            <a:cxnSpLocks/>
          </p:cNvCxnSpPr>
          <p:nvPr/>
        </p:nvCxnSpPr>
        <p:spPr>
          <a:xfrm flipH="1">
            <a:off x="8475734" y="618347"/>
            <a:ext cx="1415403" cy="1897888"/>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pic>
        <p:nvPicPr>
          <p:cNvPr id="22" name="Picture 21" descr="Appalachian AAA logo">
            <a:extLst>
              <a:ext uri="{FF2B5EF4-FFF2-40B4-BE49-F238E27FC236}">
                <a16:creationId xmlns:a16="http://schemas.microsoft.com/office/drawing/2014/main" id="{A1A63B97-F6F5-F8DE-8FB1-219F1EF3A504}"/>
              </a:ext>
            </a:extLst>
          </p:cNvPr>
          <p:cNvPicPr>
            <a:picLocks noChangeAspect="1"/>
          </p:cNvPicPr>
          <p:nvPr/>
        </p:nvPicPr>
        <p:blipFill>
          <a:blip r:embed="rId13" cstate="screen">
            <a:extLst>
              <a:ext uri="{28A0092B-C50C-407E-A947-70E740481C1C}">
                <a14:useLocalDpi xmlns:a14="http://schemas.microsoft.com/office/drawing/2010/main"/>
              </a:ext>
            </a:extLst>
          </a:blip>
          <a:srcRect t="2554" r="55346" b="5609"/>
          <a:stretch/>
        </p:blipFill>
        <p:spPr>
          <a:xfrm>
            <a:off x="9988178" y="829567"/>
            <a:ext cx="2030156" cy="860181"/>
          </a:xfrm>
          <a:prstGeom prst="rect">
            <a:avLst/>
          </a:prstGeom>
        </p:spPr>
      </p:pic>
      <p:cxnSp>
        <p:nvCxnSpPr>
          <p:cNvPr id="51" name="Straight Connector 50">
            <a:extLst>
              <a:ext uri="{FF2B5EF4-FFF2-40B4-BE49-F238E27FC236}">
                <a16:creationId xmlns:a16="http://schemas.microsoft.com/office/drawing/2014/main" id="{2D1A63C2-E27E-21A1-4DAC-F08C567849E8}"/>
              </a:ext>
              <a:ext uri="{C183D7F6-B498-43B3-948B-1728B52AA6E4}">
                <adec:decorative xmlns:adec="http://schemas.microsoft.com/office/drawing/2017/decorative" val="1"/>
              </a:ext>
            </a:extLst>
          </p:cNvPr>
          <p:cNvCxnSpPr>
            <a:cxnSpLocks/>
          </p:cNvCxnSpPr>
          <p:nvPr/>
        </p:nvCxnSpPr>
        <p:spPr>
          <a:xfrm flipH="1">
            <a:off x="8947994" y="1781823"/>
            <a:ext cx="975451" cy="856032"/>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pic>
        <p:nvPicPr>
          <p:cNvPr id="1032" name="Picture 8" descr="Centre County Government logo">
            <a:extLst>
              <a:ext uri="{FF2B5EF4-FFF2-40B4-BE49-F238E27FC236}">
                <a16:creationId xmlns:a16="http://schemas.microsoft.com/office/drawing/2014/main" id="{D0C87392-6486-7147-DBA2-99AA1FB5F639}"/>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p:blipFill>
        <p:spPr bwMode="auto">
          <a:xfrm>
            <a:off x="5558114" y="3111665"/>
            <a:ext cx="1231233" cy="13467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ONA logo">
            <a:extLst>
              <a:ext uri="{FF2B5EF4-FFF2-40B4-BE49-F238E27FC236}">
                <a16:creationId xmlns:a16="http://schemas.microsoft.com/office/drawing/2014/main" id="{49F3AD3D-DFF6-38DA-17F5-C349B980D83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400089" y="940383"/>
            <a:ext cx="1634183" cy="613670"/>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a:extLst>
              <a:ext uri="{FF2B5EF4-FFF2-40B4-BE49-F238E27FC236}">
                <a16:creationId xmlns:a16="http://schemas.microsoft.com/office/drawing/2014/main" id="{D9FD573D-D537-52C6-D3DE-67512B74DDD8}"/>
              </a:ext>
              <a:ext uri="{C183D7F6-B498-43B3-948B-1728B52AA6E4}">
                <adec:decorative xmlns:adec="http://schemas.microsoft.com/office/drawing/2017/decorative" val="1"/>
              </a:ext>
            </a:extLst>
          </p:cNvPr>
          <p:cNvCxnSpPr>
            <a:cxnSpLocks/>
          </p:cNvCxnSpPr>
          <p:nvPr/>
        </p:nvCxnSpPr>
        <p:spPr>
          <a:xfrm flipV="1">
            <a:off x="6385115" y="3217686"/>
            <a:ext cx="306103" cy="251853"/>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70459A6-9601-A4E6-A8BE-AB582AC558AC}"/>
              </a:ext>
              <a:ext uri="{C183D7F6-B498-43B3-948B-1728B52AA6E4}">
                <adec:decorative xmlns:adec="http://schemas.microsoft.com/office/drawing/2017/decorative" val="1"/>
              </a:ext>
            </a:extLst>
          </p:cNvPr>
          <p:cNvCxnSpPr>
            <a:cxnSpLocks/>
          </p:cNvCxnSpPr>
          <p:nvPr/>
        </p:nvCxnSpPr>
        <p:spPr>
          <a:xfrm flipH="1">
            <a:off x="8021356" y="1451453"/>
            <a:ext cx="179685" cy="1058926"/>
          </a:xfrm>
          <a:prstGeom prst="line">
            <a:avLst/>
          </a:prstGeom>
          <a:ln w="19050">
            <a:solidFill>
              <a:srgbClr val="5AB7B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45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C7B0AF-450F-AD82-9EEC-B502C02DE9B5}"/>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93421C0-0469-A2D5-DB68-7CDF14B69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4D21C627-D62D-7F41-D846-A852336FC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CA2CAE39-4045-0FC9-A6E0-386AF943B7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1434049-8A68-266C-DD8A-02DCFCD7BFC5}"/>
              </a:ext>
              <a:ext uri="{C183D7F6-B498-43B3-948B-1728B52AA6E4}">
                <adec:decorative xmlns:adec="http://schemas.microsoft.com/office/drawing/2017/decorative" val="1"/>
              </a:ext>
            </a:extLst>
          </p:cNvPr>
          <p:cNvSpPr/>
          <p:nvPr/>
        </p:nvSpPr>
        <p:spPr>
          <a:xfrm>
            <a:off x="-97041" y="-255094"/>
            <a:ext cx="12679185" cy="1101602"/>
          </a:xfrm>
          <a:prstGeom prst="rect">
            <a:avLst/>
          </a:prstGeom>
          <a:solidFill>
            <a:srgbClr val="E4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EA028F-6272-72C7-35E1-872D94288BE6}"/>
              </a:ext>
            </a:extLst>
          </p:cNvPr>
          <p:cNvSpPr txBox="1">
            <a:spLocks noGrp="1"/>
          </p:cNvSpPr>
          <p:nvPr>
            <p:ph type="title" idx="4294967295"/>
          </p:nvPr>
        </p:nvSpPr>
        <p:spPr>
          <a:xfrm>
            <a:off x="150752" y="93739"/>
            <a:ext cx="7906367"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chemeClr val="tx1">
                    <a:lumMod val="75000"/>
                    <a:lumOff val="25000"/>
                  </a:schemeClr>
                </a:solidFill>
                <a:effectLst/>
                <a:uLnTx/>
                <a:uFillTx/>
                <a:latin typeface="+mj-lt"/>
                <a:ea typeface="+mn-ea"/>
                <a:cs typeface="+mn-cs"/>
              </a:rPr>
              <a:t>Summary of Veterans by VA Medical Center </a:t>
            </a:r>
          </a:p>
        </p:txBody>
      </p:sp>
      <p:graphicFrame>
        <p:nvGraphicFramePr>
          <p:cNvPr id="3" name="Chart 2" descr="Pie chart of VA Medical Centers that Bay Aging supports clients of.">
            <a:extLst>
              <a:ext uri="{FF2B5EF4-FFF2-40B4-BE49-F238E27FC236}">
                <a16:creationId xmlns:a16="http://schemas.microsoft.com/office/drawing/2014/main" id="{43A5EF60-7E82-2105-A15E-A921FD62E4D2}"/>
              </a:ext>
            </a:extLst>
          </p:cNvPr>
          <p:cNvGraphicFramePr>
            <a:graphicFrameLocks/>
          </p:cNvGraphicFramePr>
          <p:nvPr>
            <p:extLst>
              <p:ext uri="{D42A27DB-BD31-4B8C-83A1-F6EECF244321}">
                <p14:modId xmlns:p14="http://schemas.microsoft.com/office/powerpoint/2010/main" val="112236951"/>
              </p:ext>
            </p:extLst>
          </p:nvPr>
        </p:nvGraphicFramePr>
        <p:xfrm>
          <a:off x="350742" y="533602"/>
          <a:ext cx="7409476" cy="6005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E938860B-847B-AEDB-FB62-3DA6A8E1D6FE}"/>
              </a:ext>
            </a:extLst>
          </p:cNvPr>
          <p:cNvGraphicFramePr>
            <a:graphicFrameLocks noGrp="1"/>
          </p:cNvGraphicFramePr>
          <p:nvPr>
            <p:extLst>
              <p:ext uri="{D42A27DB-BD31-4B8C-83A1-F6EECF244321}">
                <p14:modId xmlns:p14="http://schemas.microsoft.com/office/powerpoint/2010/main" val="1082790155"/>
              </p:ext>
            </p:extLst>
          </p:nvPr>
        </p:nvGraphicFramePr>
        <p:xfrm>
          <a:off x="8453882" y="225714"/>
          <a:ext cx="3254210" cy="5315632"/>
        </p:xfrm>
        <a:graphic>
          <a:graphicData uri="http://schemas.openxmlformats.org/drawingml/2006/table">
            <a:tbl>
              <a:tblPr firstRow="1" firstCol="1" bandRow="1">
                <a:tableStyleId>{5C22544A-7EE6-4342-B048-85BDC9FD1C3A}</a:tableStyleId>
              </a:tblPr>
              <a:tblGrid>
                <a:gridCol w="1867102">
                  <a:extLst>
                    <a:ext uri="{9D8B030D-6E8A-4147-A177-3AD203B41FA5}">
                      <a16:colId xmlns:a16="http://schemas.microsoft.com/office/drawing/2014/main" val="2590370781"/>
                    </a:ext>
                  </a:extLst>
                </a:gridCol>
                <a:gridCol w="1387108">
                  <a:extLst>
                    <a:ext uri="{9D8B030D-6E8A-4147-A177-3AD203B41FA5}">
                      <a16:colId xmlns:a16="http://schemas.microsoft.com/office/drawing/2014/main" val="3233819571"/>
                    </a:ext>
                  </a:extLst>
                </a:gridCol>
              </a:tblGrid>
              <a:tr h="227336">
                <a:tc>
                  <a:txBody>
                    <a:bodyPr/>
                    <a:lstStyle/>
                    <a:p>
                      <a:pPr marL="0" marR="0" algn="ctr">
                        <a:buNone/>
                      </a:pPr>
                      <a:r>
                        <a:rPr lang="en-US" sz="1600" dirty="0">
                          <a:solidFill>
                            <a:schemeClr val="tx1"/>
                          </a:solidFill>
                          <a:effectLst/>
                        </a:rPr>
                        <a:t>VAMC</a:t>
                      </a:r>
                      <a:endParaRPr lang="en-US" sz="16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solidFill>
                      <a:srgbClr val="A2CABE"/>
                    </a:solidFill>
                  </a:tcPr>
                </a:tc>
                <a:tc>
                  <a:txBody>
                    <a:bodyPr/>
                    <a:lstStyle/>
                    <a:p>
                      <a:pPr marL="0" marR="0" algn="ctr">
                        <a:buNone/>
                      </a:pPr>
                      <a:r>
                        <a:rPr lang="en-US" sz="1400" dirty="0">
                          <a:solidFill>
                            <a:schemeClr val="tx1"/>
                          </a:solidFill>
                          <a:effectLst/>
                        </a:rPr>
                        <a:t>Veterans </a:t>
                      </a:r>
                    </a:p>
                    <a:p>
                      <a:pPr marL="0" marR="0" algn="ctr">
                        <a:buNone/>
                      </a:pPr>
                      <a:r>
                        <a:rPr lang="en-US" sz="1400" dirty="0">
                          <a:solidFill>
                            <a:schemeClr val="tx1"/>
                          </a:solidFill>
                          <a:effectLst/>
                        </a:rPr>
                        <a:t>Served</a:t>
                      </a:r>
                      <a:endPar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solidFill>
                      <a:srgbClr val="A2CABE"/>
                    </a:solidFill>
                  </a:tcPr>
                </a:tc>
                <a:extLst>
                  <a:ext uri="{0D108BD9-81ED-4DB2-BD59-A6C34878D82A}">
                    <a16:rowId xmlns:a16="http://schemas.microsoft.com/office/drawing/2014/main" val="4087517923"/>
                  </a:ext>
                </a:extLst>
              </a:tr>
              <a:tr h="288412">
                <a:tc>
                  <a:txBody>
                    <a:bodyPr/>
                    <a:lstStyle/>
                    <a:p>
                      <a:pPr marL="0" marR="0">
                        <a:buNone/>
                      </a:pPr>
                      <a:r>
                        <a:rPr lang="en-US" sz="1800" b="0" dirty="0">
                          <a:effectLst/>
                          <a:latin typeface="+mn-lt"/>
                        </a:rPr>
                        <a:t>Altoona PA </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6</a:t>
                      </a:r>
                    </a:p>
                  </a:txBody>
                  <a:tcPr marL="68580" marR="68580" marT="0" marB="0" anchor="ctr"/>
                </a:tc>
                <a:extLst>
                  <a:ext uri="{0D108BD9-81ED-4DB2-BD59-A6C34878D82A}">
                    <a16:rowId xmlns:a16="http://schemas.microsoft.com/office/drawing/2014/main" val="364791825"/>
                  </a:ext>
                </a:extLst>
              </a:tr>
              <a:tr h="288412">
                <a:tc>
                  <a:txBody>
                    <a:bodyPr/>
                    <a:lstStyle/>
                    <a:p>
                      <a:pPr marL="0" marR="0">
                        <a:buNone/>
                      </a:pPr>
                      <a:r>
                        <a:rPr lang="en-US" sz="1800" b="0" dirty="0">
                          <a:effectLst/>
                          <a:latin typeface="+mn-lt"/>
                        </a:rPr>
                        <a:t>Beckley WV </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111</a:t>
                      </a:r>
                    </a:p>
                  </a:txBody>
                  <a:tcPr marL="68580" marR="68580" marT="0" marB="0" anchor="ctr"/>
                </a:tc>
                <a:extLst>
                  <a:ext uri="{0D108BD9-81ED-4DB2-BD59-A6C34878D82A}">
                    <a16:rowId xmlns:a16="http://schemas.microsoft.com/office/drawing/2014/main" val="4212636346"/>
                  </a:ext>
                </a:extLst>
              </a:tr>
              <a:tr h="288412">
                <a:tc>
                  <a:txBody>
                    <a:bodyPr/>
                    <a:lstStyle/>
                    <a:p>
                      <a:pPr marL="0" marR="0">
                        <a:buNone/>
                      </a:pPr>
                      <a:r>
                        <a:rPr lang="en-US" sz="1800" b="0" dirty="0">
                          <a:effectLst/>
                          <a:latin typeface="+mn-lt"/>
                          <a:ea typeface="Aptos" panose="020B0004020202020204" pitchFamily="34" charset="0"/>
                          <a:cs typeface="Aptos" panose="020B0004020202020204" pitchFamily="34" charset="0"/>
                        </a:rPr>
                        <a:t>Butler PA</a:t>
                      </a: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2</a:t>
                      </a:r>
                    </a:p>
                  </a:txBody>
                  <a:tcPr marL="68580" marR="68580" marT="0" marB="0" anchor="ctr"/>
                </a:tc>
                <a:extLst>
                  <a:ext uri="{0D108BD9-81ED-4DB2-BD59-A6C34878D82A}">
                    <a16:rowId xmlns:a16="http://schemas.microsoft.com/office/drawing/2014/main" val="1462737124"/>
                  </a:ext>
                </a:extLst>
              </a:tr>
              <a:tr h="288412">
                <a:tc>
                  <a:txBody>
                    <a:bodyPr/>
                    <a:lstStyle/>
                    <a:p>
                      <a:pPr marL="0" marR="0">
                        <a:buNone/>
                      </a:pPr>
                      <a:r>
                        <a:rPr lang="en-US" sz="1800" b="0" dirty="0">
                          <a:effectLst/>
                          <a:latin typeface="+mn-lt"/>
                        </a:rPr>
                        <a:t>Columbia SC</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52</a:t>
                      </a:r>
                    </a:p>
                  </a:txBody>
                  <a:tcPr marL="68580" marR="68580" marT="0" marB="0" anchor="ctr"/>
                </a:tc>
                <a:extLst>
                  <a:ext uri="{0D108BD9-81ED-4DB2-BD59-A6C34878D82A}">
                    <a16:rowId xmlns:a16="http://schemas.microsoft.com/office/drawing/2014/main" val="3455512138"/>
                  </a:ext>
                </a:extLst>
              </a:tr>
              <a:tr h="288412">
                <a:tc>
                  <a:txBody>
                    <a:bodyPr/>
                    <a:lstStyle/>
                    <a:p>
                      <a:pPr marL="0" marR="0">
                        <a:buNone/>
                      </a:pPr>
                      <a:r>
                        <a:rPr lang="en-US" sz="1800" b="0" dirty="0">
                          <a:effectLst/>
                          <a:latin typeface="+mn-lt"/>
                        </a:rPr>
                        <a:t>Durham NC</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34</a:t>
                      </a:r>
                    </a:p>
                  </a:txBody>
                  <a:tcPr marL="68580" marR="68580" marT="0" marB="0" anchor="ctr"/>
                </a:tc>
                <a:extLst>
                  <a:ext uri="{0D108BD9-81ED-4DB2-BD59-A6C34878D82A}">
                    <a16:rowId xmlns:a16="http://schemas.microsoft.com/office/drawing/2014/main" val="3281022553"/>
                  </a:ext>
                </a:extLst>
              </a:tr>
              <a:tr h="288412">
                <a:tc>
                  <a:txBody>
                    <a:bodyPr/>
                    <a:lstStyle/>
                    <a:p>
                      <a:pPr marL="0" marR="0">
                        <a:buNone/>
                      </a:pPr>
                      <a:r>
                        <a:rPr lang="en-US" sz="1800" b="0" dirty="0">
                          <a:effectLst/>
                          <a:latin typeface="+mn-lt"/>
                        </a:rPr>
                        <a:t>Erie PA</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35</a:t>
                      </a:r>
                    </a:p>
                  </a:txBody>
                  <a:tcPr marL="68580" marR="68580" marT="0" marB="0" anchor="ctr"/>
                </a:tc>
                <a:extLst>
                  <a:ext uri="{0D108BD9-81ED-4DB2-BD59-A6C34878D82A}">
                    <a16:rowId xmlns:a16="http://schemas.microsoft.com/office/drawing/2014/main" val="3349595150"/>
                  </a:ext>
                </a:extLst>
              </a:tr>
              <a:tr h="288412">
                <a:tc>
                  <a:txBody>
                    <a:bodyPr/>
                    <a:lstStyle/>
                    <a:p>
                      <a:pPr marL="0" marR="0">
                        <a:buNone/>
                      </a:pPr>
                      <a:r>
                        <a:rPr lang="en-US" sz="1800" b="0" dirty="0">
                          <a:effectLst/>
                          <a:latin typeface="+mn-lt"/>
                        </a:rPr>
                        <a:t>Fayetteville NC</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15</a:t>
                      </a:r>
                    </a:p>
                  </a:txBody>
                  <a:tcPr marL="68580" marR="68580" marT="0" marB="0" anchor="ctr"/>
                </a:tc>
                <a:extLst>
                  <a:ext uri="{0D108BD9-81ED-4DB2-BD59-A6C34878D82A}">
                    <a16:rowId xmlns:a16="http://schemas.microsoft.com/office/drawing/2014/main" val="1161338684"/>
                  </a:ext>
                </a:extLst>
              </a:tr>
              <a:tr h="288412">
                <a:tc>
                  <a:txBody>
                    <a:bodyPr/>
                    <a:lstStyle/>
                    <a:p>
                      <a:pPr marL="0" marR="0">
                        <a:buNone/>
                      </a:pPr>
                      <a:r>
                        <a:rPr lang="en-US" sz="1800" b="0" dirty="0">
                          <a:effectLst/>
                          <a:latin typeface="+mn-lt"/>
                        </a:rPr>
                        <a:t>Johnson City TN</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6</a:t>
                      </a:r>
                    </a:p>
                  </a:txBody>
                  <a:tcPr marL="68580" marR="68580" marT="0" marB="0" anchor="ctr"/>
                </a:tc>
                <a:extLst>
                  <a:ext uri="{0D108BD9-81ED-4DB2-BD59-A6C34878D82A}">
                    <a16:rowId xmlns:a16="http://schemas.microsoft.com/office/drawing/2014/main" val="3524051440"/>
                  </a:ext>
                </a:extLst>
              </a:tr>
              <a:tr h="288412">
                <a:tc>
                  <a:txBody>
                    <a:bodyPr/>
                    <a:lstStyle/>
                    <a:p>
                      <a:pPr marL="0" marR="0">
                        <a:buNone/>
                      </a:pPr>
                      <a:r>
                        <a:rPr lang="en-US" sz="1800" b="0" dirty="0">
                          <a:effectLst/>
                          <a:latin typeface="+mn-lt"/>
                        </a:rPr>
                        <a:t>Martinsburg WV</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94</a:t>
                      </a:r>
                    </a:p>
                  </a:txBody>
                  <a:tcPr marL="68580" marR="68580" marT="0" marB="0" anchor="ctr"/>
                </a:tc>
                <a:extLst>
                  <a:ext uri="{0D108BD9-81ED-4DB2-BD59-A6C34878D82A}">
                    <a16:rowId xmlns:a16="http://schemas.microsoft.com/office/drawing/2014/main" val="559935913"/>
                  </a:ext>
                </a:extLst>
              </a:tr>
              <a:tr h="288412">
                <a:tc>
                  <a:txBody>
                    <a:bodyPr/>
                    <a:lstStyle/>
                    <a:p>
                      <a:pPr marL="0" marR="0">
                        <a:buNone/>
                      </a:pPr>
                      <a:r>
                        <a:rPr lang="en-US" sz="1800" b="0" dirty="0">
                          <a:effectLst/>
                          <a:latin typeface="+mn-lt"/>
                        </a:rPr>
                        <a:t>Hampton VA</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355</a:t>
                      </a:r>
                    </a:p>
                  </a:txBody>
                  <a:tcPr marL="68580" marR="68580" marT="0" marB="0" anchor="ctr"/>
                </a:tc>
                <a:extLst>
                  <a:ext uri="{0D108BD9-81ED-4DB2-BD59-A6C34878D82A}">
                    <a16:rowId xmlns:a16="http://schemas.microsoft.com/office/drawing/2014/main" val="3913812573"/>
                  </a:ext>
                </a:extLst>
              </a:tr>
              <a:tr h="288412">
                <a:tc>
                  <a:txBody>
                    <a:bodyPr/>
                    <a:lstStyle/>
                    <a:p>
                      <a:pPr marL="0" marR="0">
                        <a:buNone/>
                      </a:pPr>
                      <a:r>
                        <a:rPr lang="en-US" sz="1800" b="0" dirty="0">
                          <a:effectLst/>
                          <a:latin typeface="+mn-lt"/>
                        </a:rPr>
                        <a:t>Richmond VA</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665</a:t>
                      </a:r>
                    </a:p>
                  </a:txBody>
                  <a:tcPr marL="68580" marR="68580" marT="0" marB="0" anchor="ctr"/>
                </a:tc>
                <a:extLst>
                  <a:ext uri="{0D108BD9-81ED-4DB2-BD59-A6C34878D82A}">
                    <a16:rowId xmlns:a16="http://schemas.microsoft.com/office/drawing/2014/main" val="535184744"/>
                  </a:ext>
                </a:extLst>
              </a:tr>
              <a:tr h="288412">
                <a:tc>
                  <a:txBody>
                    <a:bodyPr/>
                    <a:lstStyle/>
                    <a:p>
                      <a:pPr marL="0" marR="0">
                        <a:buNone/>
                      </a:pPr>
                      <a:r>
                        <a:rPr lang="en-US" sz="1800" b="0" dirty="0">
                          <a:effectLst/>
                          <a:latin typeface="+mn-lt"/>
                        </a:rPr>
                        <a:t>Washington DC</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73</a:t>
                      </a:r>
                    </a:p>
                  </a:txBody>
                  <a:tcPr marL="68580" marR="68580" marT="0" marB="0" anchor="ctr"/>
                </a:tc>
                <a:extLst>
                  <a:ext uri="{0D108BD9-81ED-4DB2-BD59-A6C34878D82A}">
                    <a16:rowId xmlns:a16="http://schemas.microsoft.com/office/drawing/2014/main" val="3358542082"/>
                  </a:ext>
                </a:extLst>
              </a:tr>
              <a:tr h="288412">
                <a:tc>
                  <a:txBody>
                    <a:bodyPr/>
                    <a:lstStyle/>
                    <a:p>
                      <a:pPr marL="0" marR="0">
                        <a:buNone/>
                      </a:pPr>
                      <a:r>
                        <a:rPr lang="en-US" sz="1800" b="0" dirty="0">
                          <a:effectLst/>
                          <a:latin typeface="+mn-lt"/>
                        </a:rPr>
                        <a:t>Baltimore MD</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207</a:t>
                      </a:r>
                    </a:p>
                  </a:txBody>
                  <a:tcPr marL="68580" marR="68580" marT="0" marB="0" anchor="ctr"/>
                </a:tc>
                <a:extLst>
                  <a:ext uri="{0D108BD9-81ED-4DB2-BD59-A6C34878D82A}">
                    <a16:rowId xmlns:a16="http://schemas.microsoft.com/office/drawing/2014/main" val="1413357736"/>
                  </a:ext>
                </a:extLst>
              </a:tr>
              <a:tr h="288412">
                <a:tc>
                  <a:txBody>
                    <a:bodyPr/>
                    <a:lstStyle/>
                    <a:p>
                      <a:pPr marL="0" marR="0">
                        <a:buNone/>
                      </a:pPr>
                      <a:r>
                        <a:rPr lang="en-US" sz="1800" b="0" dirty="0">
                          <a:effectLst/>
                          <a:latin typeface="+mn-lt"/>
                        </a:rPr>
                        <a:t>Puerto Rico / USVI</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153</a:t>
                      </a:r>
                    </a:p>
                  </a:txBody>
                  <a:tcPr marL="68580" marR="68580" marT="0" marB="0" anchor="ctr"/>
                </a:tc>
                <a:extLst>
                  <a:ext uri="{0D108BD9-81ED-4DB2-BD59-A6C34878D82A}">
                    <a16:rowId xmlns:a16="http://schemas.microsoft.com/office/drawing/2014/main" val="810814676"/>
                  </a:ext>
                </a:extLst>
              </a:tr>
              <a:tr h="288412">
                <a:tc>
                  <a:txBody>
                    <a:bodyPr/>
                    <a:lstStyle/>
                    <a:p>
                      <a:pPr marL="0" marR="0">
                        <a:buNone/>
                      </a:pPr>
                      <a:r>
                        <a:rPr lang="en-US" sz="1800" b="0" dirty="0">
                          <a:effectLst/>
                          <a:latin typeface="+mn-lt"/>
                        </a:rPr>
                        <a:t>Salisbury NC</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27</a:t>
                      </a:r>
                    </a:p>
                  </a:txBody>
                  <a:tcPr marL="68580" marR="68580" marT="0" marB="0" anchor="ctr"/>
                </a:tc>
                <a:extLst>
                  <a:ext uri="{0D108BD9-81ED-4DB2-BD59-A6C34878D82A}">
                    <a16:rowId xmlns:a16="http://schemas.microsoft.com/office/drawing/2014/main" val="2106580109"/>
                  </a:ext>
                </a:extLst>
              </a:tr>
              <a:tr h="288412">
                <a:tc>
                  <a:txBody>
                    <a:bodyPr/>
                    <a:lstStyle/>
                    <a:p>
                      <a:pPr marL="0" marR="0">
                        <a:buNone/>
                      </a:pPr>
                      <a:r>
                        <a:rPr lang="en-US" sz="1800" b="0" dirty="0">
                          <a:effectLst/>
                          <a:latin typeface="+mn-lt"/>
                        </a:rPr>
                        <a:t>Salem VA</a:t>
                      </a:r>
                      <a:endParaRPr lang="en-US" sz="1800" b="0" dirty="0">
                        <a:effectLst/>
                        <a:latin typeface="+mn-lt"/>
                        <a:ea typeface="Aptos" panose="020B0004020202020204" pitchFamily="34" charset="0"/>
                        <a:cs typeface="Aptos" panose="020B0004020202020204" pitchFamily="34" charset="0"/>
                      </a:endParaRPr>
                    </a:p>
                  </a:txBody>
                  <a:tcPr marL="68580" marR="68580" marT="0" marB="0" anchor="ctr">
                    <a:solidFill>
                      <a:srgbClr val="0092B3"/>
                    </a:solidFill>
                  </a:tcPr>
                </a:tc>
                <a:tc>
                  <a:txBody>
                    <a:bodyPr/>
                    <a:lstStyle/>
                    <a:p>
                      <a:pPr marL="0" marR="0" algn="ctr">
                        <a:buNone/>
                      </a:pPr>
                      <a:r>
                        <a:rPr lang="en-US" sz="1800" dirty="0">
                          <a:solidFill>
                            <a:schemeClr val="tx1">
                              <a:lumMod val="75000"/>
                              <a:lumOff val="25000"/>
                            </a:schemeClr>
                          </a:solidFill>
                          <a:effectLst/>
                          <a:latin typeface="+mn-lt"/>
                          <a:ea typeface="Aptos" panose="020B0004020202020204" pitchFamily="34" charset="0"/>
                          <a:cs typeface="Aptos" panose="020B0004020202020204" pitchFamily="34" charset="0"/>
                        </a:rPr>
                        <a:t>3</a:t>
                      </a:r>
                    </a:p>
                  </a:txBody>
                  <a:tcPr marL="68580" marR="68580" marT="0" marB="0" anchor="ctr"/>
                </a:tc>
                <a:extLst>
                  <a:ext uri="{0D108BD9-81ED-4DB2-BD59-A6C34878D82A}">
                    <a16:rowId xmlns:a16="http://schemas.microsoft.com/office/drawing/2014/main" val="2011485798"/>
                  </a:ext>
                </a:extLst>
              </a:tr>
              <a:tr h="0">
                <a:tc>
                  <a:txBody>
                    <a:bodyPr/>
                    <a:lstStyle/>
                    <a:p>
                      <a:endParaRPr lang="en-US" sz="900" dirty="0">
                        <a:effectLst/>
                        <a:latin typeface="+mn-lt"/>
                      </a:endParaRPr>
                    </a:p>
                  </a:txBody>
                  <a:tcPr marL="68580" marR="68580" marT="0" marB="0" anchor="ctr">
                    <a:solidFill>
                      <a:srgbClr val="0092B3"/>
                    </a:solidFill>
                  </a:tcPr>
                </a:tc>
                <a:tc>
                  <a:txBody>
                    <a:bodyPr/>
                    <a:lstStyle/>
                    <a:p>
                      <a:pPr marL="0" marR="0" algn="ctr">
                        <a:buNone/>
                      </a:pPr>
                      <a:r>
                        <a:rPr lang="en-US" sz="1800" b="1" dirty="0">
                          <a:solidFill>
                            <a:schemeClr val="tx1">
                              <a:lumMod val="75000"/>
                              <a:lumOff val="25000"/>
                            </a:schemeClr>
                          </a:solidFill>
                          <a:effectLst/>
                          <a:latin typeface="+mn-lt"/>
                        </a:rPr>
                        <a:t>1838</a:t>
                      </a:r>
                      <a:endParaRPr lang="en-US" sz="1800" b="1" dirty="0">
                        <a:solidFill>
                          <a:schemeClr val="tx1">
                            <a:lumMod val="75000"/>
                            <a:lumOff val="25000"/>
                          </a:schemeClr>
                        </a:solidFill>
                        <a:effectLst/>
                        <a:latin typeface="+mn-lt"/>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840474148"/>
                  </a:ext>
                </a:extLst>
              </a:tr>
            </a:tbl>
          </a:graphicData>
        </a:graphic>
      </p:graphicFrame>
      <p:sp>
        <p:nvSpPr>
          <p:cNvPr id="7" name="Slide Number Placeholder 6">
            <a:extLst>
              <a:ext uri="{FF2B5EF4-FFF2-40B4-BE49-F238E27FC236}">
                <a16:creationId xmlns:a16="http://schemas.microsoft.com/office/drawing/2014/main" id="{4EEA867B-8836-3A2D-49AA-94ACD9A6BE44}"/>
              </a:ext>
            </a:extLst>
          </p:cNvPr>
          <p:cNvSpPr>
            <a:spLocks noGrp="1"/>
          </p:cNvSpPr>
          <p:nvPr>
            <p:ph type="sldNum" sz="quarter" idx="12"/>
          </p:nvPr>
        </p:nvSpPr>
        <p:spPr/>
        <p:txBody>
          <a:bodyPr/>
          <a:lstStyle/>
          <a:p>
            <a:fld id="{2242FC06-103E-4A1D-B9C7-8E5FDC133086}" type="slidenum">
              <a:rPr lang="en-US" smtClean="0"/>
              <a:t>13</a:t>
            </a:fld>
            <a:endParaRPr lang="en-US"/>
          </a:p>
        </p:txBody>
      </p:sp>
      <p:pic>
        <p:nvPicPr>
          <p:cNvPr id="8" name="Picture 2">
            <a:extLst>
              <a:ext uri="{FF2B5EF4-FFF2-40B4-BE49-F238E27FC236}">
                <a16:creationId xmlns:a16="http://schemas.microsoft.com/office/drawing/2014/main" id="{DF9498CB-F9D7-433C-018B-581C716FCE24}"/>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5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B67D6-3407-409F-B3E0-3B09CEB4FA3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44C01E-E492-CF52-25BA-4BB88B4D67F7}"/>
              </a:ext>
            </a:extLst>
          </p:cNvPr>
          <p:cNvSpPr>
            <a:spLocks noGrp="1"/>
          </p:cNvSpPr>
          <p:nvPr>
            <p:ph type="title" idx="4294967295"/>
          </p:nvPr>
        </p:nvSpPr>
        <p:spPr>
          <a:xfrm>
            <a:off x="10634663" y="6356350"/>
            <a:ext cx="153035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242FC06-103E-4A1D-B9C7-8E5FDC133086}" type="slidenum">
              <a:rPr kumimoji="0" lang="en-US" sz="1200" b="1" i="0" u="none" strike="noStrike" kern="1200" cap="none" spc="0" normalizeH="0" baseline="0" noProof="0" smtClean="0">
                <a:ln>
                  <a:noFill/>
                </a:ln>
                <a:solidFill>
                  <a:schemeClr val="accent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14</a:t>
            </a:fld>
            <a:endParaRPr kumimoji="0" lang="en-US" sz="1200" b="1" i="0" u="none" strike="noStrike" kern="1200" cap="none" spc="0" normalizeH="0" baseline="0" noProof="0" dirty="0">
              <a:ln>
                <a:noFill/>
              </a:ln>
              <a:solidFill>
                <a:schemeClr val="accent1"/>
              </a:solidFill>
              <a:effectLst/>
              <a:uLnTx/>
              <a:uFillTx/>
              <a:latin typeface="+mn-lt"/>
              <a:ea typeface="+mn-ea"/>
              <a:cs typeface="+mn-cs"/>
            </a:endParaRPr>
          </a:p>
        </p:txBody>
      </p:sp>
      <p:graphicFrame>
        <p:nvGraphicFramePr>
          <p:cNvPr id="9" name="Chart 8" descr="Chart of Veterans enrolled in Bay Aging's Veterans Directed Care program by month, for years 2024 and 2025. The chart shows a consistent growth in enrollment month over month for both 2024 and 2025, and a significant increase of total clients enrolled in 2025 compared to 2024.">
            <a:extLst>
              <a:ext uri="{FF2B5EF4-FFF2-40B4-BE49-F238E27FC236}">
                <a16:creationId xmlns:a16="http://schemas.microsoft.com/office/drawing/2014/main" id="{488A5215-2D88-B846-295E-B26F70117C0B}"/>
              </a:ext>
            </a:extLst>
          </p:cNvPr>
          <p:cNvGraphicFramePr/>
          <p:nvPr>
            <p:extLst>
              <p:ext uri="{D42A27DB-BD31-4B8C-83A1-F6EECF244321}">
                <p14:modId xmlns:p14="http://schemas.microsoft.com/office/powerpoint/2010/main" val="533843830"/>
              </p:ext>
            </p:extLst>
          </p:nvPr>
        </p:nvGraphicFramePr>
        <p:xfrm>
          <a:off x="477012" y="571500"/>
          <a:ext cx="11237976" cy="5715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D14A3386-0C30-8290-F583-D2994454AF46}"/>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974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2621DB8-38C0-83CC-173D-7BCA82B64135}"/>
            </a:ext>
          </a:extLst>
        </p:cNvPr>
        <p:cNvGrpSpPr/>
        <p:nvPr/>
      </p:nvGrpSpPr>
      <p:grpSpPr>
        <a:xfrm>
          <a:off x="0" y="0"/>
          <a:ext cx="0" cy="0"/>
          <a:chOff x="0" y="0"/>
          <a:chExt cx="0" cy="0"/>
        </a:xfrm>
      </p:grpSpPr>
      <p:sp>
        <p:nvSpPr>
          <p:cNvPr id="2125" name="Rectangle 212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27" name="Rectangle 212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129" name="Rectangle 2128">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6" name="Picture 18">
            <a:extLst>
              <a:ext uri="{FF2B5EF4-FFF2-40B4-BE49-F238E27FC236}">
                <a16:creationId xmlns:a16="http://schemas.microsoft.com/office/drawing/2014/main" id="{FB06B23C-CA42-C11F-41A5-2FED67372ABF}"/>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73"/>
          <a:stretch>
            <a:fillRect/>
          </a:stretch>
        </p:blipFill>
        <p:spPr bwMode="auto">
          <a:xfrm>
            <a:off x="4031066" y="-174806"/>
            <a:ext cx="7828763" cy="6888018"/>
          </a:xfrm>
          <a:prstGeom prst="rect">
            <a:avLst/>
          </a:prstGeom>
          <a:noFill/>
          <a:extLst>
            <a:ext uri="{909E8E84-426E-40DD-AFC4-6F175D3DCCD1}">
              <a14:hiddenFill xmlns:a14="http://schemas.microsoft.com/office/drawing/2010/main">
                <a:solidFill>
                  <a:srgbClr val="FFFFFF"/>
                </a:solidFill>
              </a14:hiddenFill>
            </a:ext>
          </a:extLst>
        </p:spPr>
      </p:pic>
      <p:sp>
        <p:nvSpPr>
          <p:cNvPr id="2131" name="Rectangle 2130">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1">
            <a:extLst>
              <a:ext uri="{FF2B5EF4-FFF2-40B4-BE49-F238E27FC236}">
                <a16:creationId xmlns:a16="http://schemas.microsoft.com/office/drawing/2014/main" id="{91C2DA36-30D8-FBD8-4C67-1BB1DD6A7008}"/>
              </a:ext>
            </a:extLst>
          </p:cNvPr>
          <p:cNvSpPr txBox="1">
            <a:spLocks noGrp="1"/>
          </p:cNvSpPr>
          <p:nvPr>
            <p:ph type="title" idx="4294967295"/>
          </p:nvPr>
        </p:nvSpPr>
        <p:spPr>
          <a:xfrm>
            <a:off x="334557" y="1653703"/>
            <a:ext cx="3361953" cy="24704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100" normalizeH="0" baseline="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100" normalizeH="0" baseline="0" noProof="0" dirty="0">
                <a:ln>
                  <a:noFill/>
                </a:ln>
                <a:solidFill>
                  <a:schemeClr val="tx1"/>
                </a:solidFill>
                <a:effectLst/>
                <a:uLnTx/>
                <a:uFillTx/>
                <a:latin typeface="+mj-lt"/>
                <a:ea typeface="+mj-ea"/>
                <a:cs typeface="+mj-cs"/>
              </a:rPr>
              <a:t>What is our impact?</a:t>
            </a:r>
          </a:p>
        </p:txBody>
      </p:sp>
      <p:sp>
        <p:nvSpPr>
          <p:cNvPr id="2" name="Slide Number Placeholder 1">
            <a:extLst>
              <a:ext uri="{FF2B5EF4-FFF2-40B4-BE49-F238E27FC236}">
                <a16:creationId xmlns:a16="http://schemas.microsoft.com/office/drawing/2014/main" id="{CEBF1B2C-6361-57DD-3C8D-08A36B82510F}"/>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2242FC06-103E-4A1D-B9C7-8E5FDC133086}" type="slidenum">
              <a:rPr lang="en-US"/>
              <a:pPr>
                <a:spcAft>
                  <a:spcPts val="600"/>
                </a:spcAft>
              </a:pPr>
              <a:t>15</a:t>
            </a:fld>
            <a:endParaRPr lang="en-US" dirty="0"/>
          </a:p>
        </p:txBody>
      </p:sp>
      <p:pic>
        <p:nvPicPr>
          <p:cNvPr id="12" name="Picture 2">
            <a:extLst>
              <a:ext uri="{FF2B5EF4-FFF2-40B4-BE49-F238E27FC236}">
                <a16:creationId xmlns:a16="http://schemas.microsoft.com/office/drawing/2014/main" id="{D3ED5F7E-AE70-8A8D-A46B-43F8CAB9FDEF}"/>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58215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E4F1CD-8485-199A-9E00-AAF052A4B9A1}"/>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3936C8B-AFA3-58DE-C2F2-6DF1EBAA4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3D7C3F53-5E02-7E42-2ED7-5FE4172B2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5D5C67C6-280F-7C05-BD5E-E909A572B0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C7A4D32-95FA-E262-56D6-2B19FF45469F}"/>
              </a:ext>
              <a:ext uri="{C183D7F6-B498-43B3-948B-1728B52AA6E4}">
                <adec:decorative xmlns:adec="http://schemas.microsoft.com/office/drawing/2017/decorative" val="1"/>
              </a:ext>
            </a:extLst>
          </p:cNvPr>
          <p:cNvSpPr/>
          <p:nvPr/>
        </p:nvSpPr>
        <p:spPr>
          <a:xfrm>
            <a:off x="-97041" y="-255094"/>
            <a:ext cx="12679185" cy="1101602"/>
          </a:xfrm>
          <a:prstGeom prst="rect">
            <a:avLst/>
          </a:prstGeom>
          <a:solidFill>
            <a:srgbClr val="E4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792FA1-FDED-830C-811F-5654F60EF583}"/>
              </a:ext>
            </a:extLst>
          </p:cNvPr>
          <p:cNvSpPr txBox="1">
            <a:spLocks noGrp="1"/>
          </p:cNvSpPr>
          <p:nvPr>
            <p:ph type="title" idx="4294967295"/>
          </p:nvPr>
        </p:nvSpPr>
        <p:spPr>
          <a:xfrm>
            <a:off x="969818" y="600772"/>
            <a:ext cx="10213294" cy="10009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dirty="0">
                <a:ln>
                  <a:noFill/>
                </a:ln>
                <a:solidFill>
                  <a:schemeClr val="tx1">
                    <a:lumMod val="75000"/>
                    <a:lumOff val="25000"/>
                  </a:schemeClr>
                </a:solidFill>
                <a:effectLst/>
                <a:uLnTx/>
                <a:uFillTx/>
                <a:latin typeface="+mj-lt"/>
                <a:ea typeface="+mj-ea"/>
                <a:cs typeface="+mj-cs"/>
              </a:rPr>
              <a:t>Success Stories </a:t>
            </a:r>
          </a:p>
        </p:txBody>
      </p:sp>
      <p:sp>
        <p:nvSpPr>
          <p:cNvPr id="3" name="Rectangle: Diagonal Corners Rounded 2">
            <a:extLst>
              <a:ext uri="{FF2B5EF4-FFF2-40B4-BE49-F238E27FC236}">
                <a16:creationId xmlns:a16="http://schemas.microsoft.com/office/drawing/2014/main" id="{4FEBE51D-69CC-CE51-6798-61E9F29B636B}"/>
              </a:ext>
              <a:ext uri="{C183D7F6-B498-43B3-948B-1728B52AA6E4}">
                <adec:decorative xmlns:adec="http://schemas.microsoft.com/office/drawing/2017/decorative" val="1"/>
              </a:ext>
            </a:extLst>
          </p:cNvPr>
          <p:cNvSpPr/>
          <p:nvPr/>
        </p:nvSpPr>
        <p:spPr>
          <a:xfrm>
            <a:off x="1348856" y="1447279"/>
            <a:ext cx="2706624" cy="3679831"/>
          </a:xfrm>
          <a:prstGeom prst="round2DiagRect">
            <a:avLst/>
          </a:prstGeom>
          <a:solidFill>
            <a:srgbClr val="0092B3"/>
          </a:solidFill>
          <a:ln>
            <a:solidFill>
              <a:srgbClr val="0092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0F95FB76-CAAB-FBFC-54B5-2344C6ADE3EB}"/>
              </a:ext>
              <a:ext uri="{C183D7F6-B498-43B3-948B-1728B52AA6E4}">
                <adec:decorative xmlns:adec="http://schemas.microsoft.com/office/drawing/2017/decorative" val="1"/>
              </a:ext>
            </a:extLst>
          </p:cNvPr>
          <p:cNvSpPr/>
          <p:nvPr/>
        </p:nvSpPr>
        <p:spPr>
          <a:xfrm>
            <a:off x="4727454" y="1447278"/>
            <a:ext cx="2706624" cy="3679832"/>
          </a:xfrm>
          <a:prstGeom prst="round2DiagRect">
            <a:avLst/>
          </a:prstGeom>
          <a:solidFill>
            <a:srgbClr val="A2CABE"/>
          </a:solidFill>
          <a:ln>
            <a:solidFill>
              <a:srgbClr val="C2E8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F1F5A8DE-63A9-C960-5C12-100637999CD5}"/>
              </a:ext>
              <a:ext uri="{C183D7F6-B498-43B3-948B-1728B52AA6E4}">
                <adec:decorative xmlns:adec="http://schemas.microsoft.com/office/drawing/2017/decorative" val="1"/>
              </a:ext>
            </a:extLst>
          </p:cNvPr>
          <p:cNvSpPr/>
          <p:nvPr/>
        </p:nvSpPr>
        <p:spPr>
          <a:xfrm>
            <a:off x="8097449" y="1447280"/>
            <a:ext cx="2706624" cy="3679830"/>
          </a:xfrm>
          <a:prstGeom prst="round2DiagRect">
            <a:avLst/>
          </a:prstGeom>
          <a:solidFill>
            <a:srgbClr val="089CA2"/>
          </a:solidFill>
          <a:ln>
            <a:solidFill>
              <a:srgbClr val="089C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22560D7-9D88-2728-C0D9-A0B98AE0ECD8}"/>
              </a:ext>
            </a:extLst>
          </p:cNvPr>
          <p:cNvSpPr txBox="1"/>
          <p:nvPr/>
        </p:nvSpPr>
        <p:spPr>
          <a:xfrm>
            <a:off x="1402639" y="1587680"/>
            <a:ext cx="2661444" cy="3539430"/>
          </a:xfrm>
          <a:prstGeom prst="rect">
            <a:avLst/>
          </a:prstGeom>
          <a:noFill/>
        </p:spPr>
        <p:txBody>
          <a:bodyPr wrap="square" rtlCol="0">
            <a:spAutoFit/>
          </a:bodyPr>
          <a:lstStyle/>
          <a:p>
            <a:pPr lvl="0"/>
            <a:r>
              <a:rPr lang="en-US" sz="1600" dirty="0">
                <a:solidFill>
                  <a:schemeClr val="bg1"/>
                </a:solidFill>
              </a:rPr>
              <a:t>I take care of my 89-year-old father. This program has been a blessing for both of us. Being able to take care of my father is very important to me and this program allows me to do that. You don’t know how grateful I am, programs like this are very important for our veterans and their families. I want to say how grateful and thankful my father and I both are for this program.</a:t>
            </a:r>
          </a:p>
        </p:txBody>
      </p:sp>
      <p:sp>
        <p:nvSpPr>
          <p:cNvPr id="40" name="TextBox 39">
            <a:extLst>
              <a:ext uri="{FF2B5EF4-FFF2-40B4-BE49-F238E27FC236}">
                <a16:creationId xmlns:a16="http://schemas.microsoft.com/office/drawing/2014/main" id="{8C222C7A-CC3D-94AD-6D1C-7B7E2BF46BE2}"/>
              </a:ext>
            </a:extLst>
          </p:cNvPr>
          <p:cNvSpPr txBox="1"/>
          <p:nvPr/>
        </p:nvSpPr>
        <p:spPr>
          <a:xfrm>
            <a:off x="8159110" y="1616452"/>
            <a:ext cx="2661444" cy="3046988"/>
          </a:xfrm>
          <a:prstGeom prst="rect">
            <a:avLst/>
          </a:prstGeom>
          <a:noFill/>
        </p:spPr>
        <p:txBody>
          <a:bodyPr wrap="square" rtlCol="0">
            <a:spAutoFit/>
          </a:bodyPr>
          <a:lstStyle/>
          <a:p>
            <a:pPr lvl="0"/>
            <a:r>
              <a:rPr lang="en-US" sz="1600" dirty="0">
                <a:solidFill>
                  <a:schemeClr val="bg1"/>
                </a:solidFill>
              </a:rPr>
              <a:t>Your guidance with this amazing program for veterans has been such a blessing for us. I honestly do not know what we would have done without this program. I can only imagine how this program has grown, you have always been there when we needed you and we are truly thankful. Thank you so very much for everything. </a:t>
            </a:r>
          </a:p>
        </p:txBody>
      </p:sp>
      <p:sp>
        <p:nvSpPr>
          <p:cNvPr id="41" name="TextBox 40">
            <a:extLst>
              <a:ext uri="{FF2B5EF4-FFF2-40B4-BE49-F238E27FC236}">
                <a16:creationId xmlns:a16="http://schemas.microsoft.com/office/drawing/2014/main" id="{D901988C-3DC0-3EA0-909B-D5765833A971}"/>
              </a:ext>
            </a:extLst>
          </p:cNvPr>
          <p:cNvSpPr txBox="1"/>
          <p:nvPr/>
        </p:nvSpPr>
        <p:spPr>
          <a:xfrm>
            <a:off x="4772634" y="1587680"/>
            <a:ext cx="2661444" cy="2800767"/>
          </a:xfrm>
          <a:prstGeom prst="rect">
            <a:avLst/>
          </a:prstGeom>
          <a:noFill/>
        </p:spPr>
        <p:txBody>
          <a:bodyPr wrap="square" rtlCol="0">
            <a:spAutoFit/>
          </a:bodyPr>
          <a:lstStyle/>
          <a:p>
            <a:pPr lvl="0"/>
            <a:r>
              <a:rPr lang="en-US" sz="1600" dirty="0">
                <a:solidFill>
                  <a:schemeClr val="bg1"/>
                </a:solidFill>
              </a:rPr>
              <a:t>I would like to tell you what an absolute blessing this program is and has been for my dad and all of us who care for him. I was so sure he may have to go to a nursing home, but this wonderful program has given us a way to continue caring for him in the comfort of his own home by loved ones!!</a:t>
            </a:r>
          </a:p>
        </p:txBody>
      </p:sp>
      <p:pic>
        <p:nvPicPr>
          <p:cNvPr id="43" name="Graphic 42" descr="Female Profile with solid fill">
            <a:extLst>
              <a:ext uri="{FF2B5EF4-FFF2-40B4-BE49-F238E27FC236}">
                <a16:creationId xmlns:a16="http://schemas.microsoft.com/office/drawing/2014/main" id="{28FF202D-D3E5-3FB3-D47A-40249C47FE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968" y="5303520"/>
            <a:ext cx="914400" cy="914400"/>
          </a:xfrm>
          <a:prstGeom prst="rect">
            <a:avLst/>
          </a:prstGeom>
        </p:spPr>
      </p:pic>
      <p:pic>
        <p:nvPicPr>
          <p:cNvPr id="45" name="Graphic 44" descr="School boy with solid fill">
            <a:extLst>
              <a:ext uri="{FF2B5EF4-FFF2-40B4-BE49-F238E27FC236}">
                <a16:creationId xmlns:a16="http://schemas.microsoft.com/office/drawing/2014/main" id="{4C986785-3929-8ECD-1CA5-179263CF9E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04012" y="5312813"/>
            <a:ext cx="914400" cy="914400"/>
          </a:xfrm>
          <a:prstGeom prst="rect">
            <a:avLst/>
          </a:prstGeom>
        </p:spPr>
      </p:pic>
      <p:pic>
        <p:nvPicPr>
          <p:cNvPr id="47" name="Graphic 46" descr="Male profile with solid fill">
            <a:extLst>
              <a:ext uri="{FF2B5EF4-FFF2-40B4-BE49-F238E27FC236}">
                <a16:creationId xmlns:a16="http://schemas.microsoft.com/office/drawing/2014/main" id="{A1890995-75C8-E912-40C4-0F98520EDA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32632" y="5303520"/>
            <a:ext cx="914400" cy="914400"/>
          </a:xfrm>
          <a:prstGeom prst="rect">
            <a:avLst/>
          </a:prstGeom>
        </p:spPr>
      </p:pic>
      <p:sp>
        <p:nvSpPr>
          <p:cNvPr id="48" name="Isosceles Triangle 47">
            <a:extLst>
              <a:ext uri="{FF2B5EF4-FFF2-40B4-BE49-F238E27FC236}">
                <a16:creationId xmlns:a16="http://schemas.microsoft.com/office/drawing/2014/main" id="{921851EB-7099-F52F-CC55-FE3EABAC9051}"/>
              </a:ext>
              <a:ext uri="{C183D7F6-B498-43B3-948B-1728B52AA6E4}">
                <adec:decorative xmlns:adec="http://schemas.microsoft.com/office/drawing/2017/decorative" val="1"/>
              </a:ext>
            </a:extLst>
          </p:cNvPr>
          <p:cNvSpPr/>
          <p:nvPr/>
        </p:nvSpPr>
        <p:spPr>
          <a:xfrm rot="10800000">
            <a:off x="2228487" y="5095986"/>
            <a:ext cx="338328" cy="415068"/>
          </a:xfrm>
          <a:prstGeom prst="triangle">
            <a:avLst/>
          </a:prstGeom>
          <a:solidFill>
            <a:srgbClr val="0092B3"/>
          </a:solidFill>
          <a:ln>
            <a:solidFill>
              <a:srgbClr val="0092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9CB71253-64A8-355C-CCC8-A71155835F1D}"/>
              </a:ext>
              <a:ext uri="{C183D7F6-B498-43B3-948B-1728B52AA6E4}">
                <adec:decorative xmlns:adec="http://schemas.microsoft.com/office/drawing/2017/decorative" val="1"/>
              </a:ext>
            </a:extLst>
          </p:cNvPr>
          <p:cNvSpPr/>
          <p:nvPr/>
        </p:nvSpPr>
        <p:spPr>
          <a:xfrm rot="10800000">
            <a:off x="5630123" y="5127110"/>
            <a:ext cx="338328" cy="415068"/>
          </a:xfrm>
          <a:prstGeom prst="triangle">
            <a:avLst/>
          </a:prstGeom>
          <a:solidFill>
            <a:srgbClr val="A2CABE"/>
          </a:solidFill>
          <a:ln>
            <a:solidFill>
              <a:srgbClr val="A2CA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0A8140A8-293D-B8DF-D03D-7C7F4BD6E312}"/>
              </a:ext>
              <a:ext uri="{C183D7F6-B498-43B3-948B-1728B52AA6E4}">
                <adec:decorative xmlns:adec="http://schemas.microsoft.com/office/drawing/2017/decorative" val="1"/>
              </a:ext>
            </a:extLst>
          </p:cNvPr>
          <p:cNvSpPr/>
          <p:nvPr/>
        </p:nvSpPr>
        <p:spPr>
          <a:xfrm rot="10800000">
            <a:off x="9032619" y="5127110"/>
            <a:ext cx="338328" cy="415068"/>
          </a:xfrm>
          <a:prstGeom prst="triangle">
            <a:avLst/>
          </a:prstGeom>
          <a:solidFill>
            <a:srgbClr val="089CA2"/>
          </a:solidFill>
          <a:ln>
            <a:solidFill>
              <a:srgbClr val="089C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lide Number Placeholder 54">
            <a:extLst>
              <a:ext uri="{FF2B5EF4-FFF2-40B4-BE49-F238E27FC236}">
                <a16:creationId xmlns:a16="http://schemas.microsoft.com/office/drawing/2014/main" id="{66789CD5-A6BF-4E32-5617-C07CF311C927}"/>
              </a:ext>
            </a:extLst>
          </p:cNvPr>
          <p:cNvSpPr>
            <a:spLocks noGrp="1"/>
          </p:cNvSpPr>
          <p:nvPr>
            <p:ph type="sldNum" sz="quarter" idx="12"/>
          </p:nvPr>
        </p:nvSpPr>
        <p:spPr/>
        <p:txBody>
          <a:bodyPr/>
          <a:lstStyle/>
          <a:p>
            <a:fld id="{2242FC06-103E-4A1D-B9C7-8E5FDC133086}" type="slidenum">
              <a:rPr lang="en-US" smtClean="0"/>
              <a:t>16</a:t>
            </a:fld>
            <a:endParaRPr lang="en-US"/>
          </a:p>
        </p:txBody>
      </p:sp>
      <p:pic>
        <p:nvPicPr>
          <p:cNvPr id="56" name="Picture 2">
            <a:extLst>
              <a:ext uri="{FF2B5EF4-FFF2-40B4-BE49-F238E27FC236}">
                <a16:creationId xmlns:a16="http://schemas.microsoft.com/office/drawing/2014/main" id="{04573CDF-6236-F959-9710-0B551F6B8EFF}"/>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613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C220AC-E65E-945E-9874-DE2F7DCDC921}"/>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1D55163-AC27-C529-7D14-F5465F81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86306827-0D23-C3A3-B338-49B0FF2A0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AD4D06E0-ABDF-1B86-E21C-E86C99B8B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90B7552-450F-EA7E-683F-C11203134624}"/>
              </a:ext>
              <a:ext uri="{C183D7F6-B498-43B3-948B-1728B52AA6E4}">
                <adec:decorative xmlns:adec="http://schemas.microsoft.com/office/drawing/2017/decorative" val="1"/>
              </a:ext>
            </a:extLst>
          </p:cNvPr>
          <p:cNvSpPr/>
          <p:nvPr/>
        </p:nvSpPr>
        <p:spPr>
          <a:xfrm>
            <a:off x="-97041" y="-255094"/>
            <a:ext cx="12679185" cy="1101602"/>
          </a:xfrm>
          <a:prstGeom prst="rect">
            <a:avLst/>
          </a:prstGeom>
          <a:solidFill>
            <a:srgbClr val="E4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Diagonal Corners Rounded 2">
            <a:extLst>
              <a:ext uri="{FF2B5EF4-FFF2-40B4-BE49-F238E27FC236}">
                <a16:creationId xmlns:a16="http://schemas.microsoft.com/office/drawing/2014/main" id="{19546ABB-1B4D-C6A2-653C-4139EDFFE7AC}"/>
              </a:ext>
              <a:ext uri="{C183D7F6-B498-43B3-948B-1728B52AA6E4}">
                <adec:decorative xmlns:adec="http://schemas.microsoft.com/office/drawing/2017/decorative" val="1"/>
              </a:ext>
            </a:extLst>
          </p:cNvPr>
          <p:cNvSpPr/>
          <p:nvPr/>
        </p:nvSpPr>
        <p:spPr>
          <a:xfrm>
            <a:off x="1348856" y="155449"/>
            <a:ext cx="2706624" cy="4971662"/>
          </a:xfrm>
          <a:prstGeom prst="round2DiagRect">
            <a:avLst/>
          </a:prstGeom>
          <a:solidFill>
            <a:srgbClr val="5AB7B2"/>
          </a:solidFill>
          <a:ln>
            <a:solidFill>
              <a:srgbClr val="5AB7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CE07EF2F-6B58-DA95-5C65-A8DC5ED40819}"/>
              </a:ext>
              <a:ext uri="{C183D7F6-B498-43B3-948B-1728B52AA6E4}">
                <adec:decorative xmlns:adec="http://schemas.microsoft.com/office/drawing/2017/decorative" val="1"/>
              </a:ext>
            </a:extLst>
          </p:cNvPr>
          <p:cNvSpPr/>
          <p:nvPr/>
        </p:nvSpPr>
        <p:spPr>
          <a:xfrm>
            <a:off x="4727454" y="1151573"/>
            <a:ext cx="2706624" cy="3975537"/>
          </a:xfrm>
          <a:prstGeom prst="round2DiagRect">
            <a:avLst/>
          </a:prstGeom>
          <a:solidFill>
            <a:srgbClr val="85D0CD"/>
          </a:solidFill>
          <a:ln>
            <a:solidFill>
              <a:srgbClr val="85D0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7884184-F34B-1E55-617C-12242028F625}"/>
              </a:ext>
              <a:ext uri="{C183D7F6-B498-43B3-948B-1728B52AA6E4}">
                <adec:decorative xmlns:adec="http://schemas.microsoft.com/office/drawing/2017/decorative" val="1"/>
              </a:ext>
            </a:extLst>
          </p:cNvPr>
          <p:cNvSpPr/>
          <p:nvPr/>
        </p:nvSpPr>
        <p:spPr>
          <a:xfrm>
            <a:off x="8097449" y="155448"/>
            <a:ext cx="2706624" cy="4971662"/>
          </a:xfrm>
          <a:prstGeom prst="round2DiagRect">
            <a:avLst/>
          </a:prstGeom>
          <a:solidFill>
            <a:srgbClr val="2A83B0"/>
          </a:solidFill>
          <a:ln>
            <a:solidFill>
              <a:srgbClr val="2A83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84747-E7BD-6704-E4C7-73AC19F77477}"/>
              </a:ext>
            </a:extLst>
          </p:cNvPr>
          <p:cNvSpPr>
            <a:spLocks noGrp="1"/>
          </p:cNvSpPr>
          <p:nvPr>
            <p:ph type="title"/>
          </p:nvPr>
        </p:nvSpPr>
        <p:spPr>
          <a:xfrm>
            <a:off x="420559" y="-5351227"/>
            <a:ext cx="2947482" cy="4601183"/>
          </a:xfrm>
        </p:spPr>
        <p:txBody>
          <a:bodyPr vert="horz" lIns="91440" tIns="45720" rIns="91440" bIns="45720" rtlCol="0" anchor="b">
            <a:normAutofit/>
          </a:bodyPr>
          <a:lstStyle/>
          <a:p>
            <a:r>
              <a:rPr lang="en-US" dirty="0"/>
              <a:t>Success Stories, continued</a:t>
            </a:r>
          </a:p>
        </p:txBody>
      </p:sp>
      <p:sp>
        <p:nvSpPr>
          <p:cNvPr id="40" name="TextBox 39">
            <a:extLst>
              <a:ext uri="{FF2B5EF4-FFF2-40B4-BE49-F238E27FC236}">
                <a16:creationId xmlns:a16="http://schemas.microsoft.com/office/drawing/2014/main" id="{5ED142CC-2872-8768-84E0-82E51CA06B98}"/>
              </a:ext>
            </a:extLst>
          </p:cNvPr>
          <p:cNvSpPr txBox="1"/>
          <p:nvPr/>
        </p:nvSpPr>
        <p:spPr>
          <a:xfrm>
            <a:off x="1387388" y="287975"/>
            <a:ext cx="2661444" cy="4870564"/>
          </a:xfrm>
          <a:prstGeom prst="rect">
            <a:avLst/>
          </a:prstGeom>
          <a:noFill/>
        </p:spPr>
        <p:txBody>
          <a:bodyPr wrap="square" rtlCol="0">
            <a:spAutoFit/>
          </a:bodyPr>
          <a:lstStyle/>
          <a:p>
            <a:pPr lvl="0"/>
            <a:r>
              <a:rPr lang="en-US" sz="1350" dirty="0">
                <a:solidFill>
                  <a:schemeClr val="bg1"/>
                </a:solidFill>
              </a:rPr>
              <a:t>I want to thank my OC and the Bay Aging team for the wonderful care made possible for my Stepdad at the end of his life. He needed care, and through Bay Aging, he was able to be sustained at home with his wife and family because of the caregivers provided by Bay Aging. Our OC was AWESOME and responded quickly to any questions or needs we had. Our caregivers were paid well and took good care o  him. He loved them like family, and that’s what it felt like. We give our utmost thanks to Bay Aging for their excellent service and thoughtful care for our veteran. </a:t>
            </a:r>
          </a:p>
          <a:p>
            <a:pPr lvl="0"/>
            <a:r>
              <a:rPr lang="en-US" sz="1350" dirty="0">
                <a:solidFill>
                  <a:schemeClr val="bg1"/>
                </a:solidFill>
              </a:rPr>
              <a:t>Thank you, thank you, thank you. Because of your services, he was able to live out his last days surrounded by the love of his family, in his own home.</a:t>
            </a:r>
          </a:p>
        </p:txBody>
      </p:sp>
      <p:pic>
        <p:nvPicPr>
          <p:cNvPr id="43" name="Graphic 42" descr="Female Profile with solid fill">
            <a:extLst>
              <a:ext uri="{FF2B5EF4-FFF2-40B4-BE49-F238E27FC236}">
                <a16:creationId xmlns:a16="http://schemas.microsoft.com/office/drawing/2014/main" id="{3EFB8FA5-DC04-2E9E-6E02-1CE0C0370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968" y="5303520"/>
            <a:ext cx="914400" cy="914400"/>
          </a:xfrm>
          <a:prstGeom prst="rect">
            <a:avLst/>
          </a:prstGeom>
        </p:spPr>
      </p:pic>
      <p:sp>
        <p:nvSpPr>
          <p:cNvPr id="41" name="TextBox 40">
            <a:extLst>
              <a:ext uri="{FF2B5EF4-FFF2-40B4-BE49-F238E27FC236}">
                <a16:creationId xmlns:a16="http://schemas.microsoft.com/office/drawing/2014/main" id="{5D956EFD-39D5-DECF-5184-959C147898D9}"/>
              </a:ext>
            </a:extLst>
          </p:cNvPr>
          <p:cNvSpPr txBox="1"/>
          <p:nvPr/>
        </p:nvSpPr>
        <p:spPr>
          <a:xfrm>
            <a:off x="4772634" y="1341458"/>
            <a:ext cx="2661444" cy="3785652"/>
          </a:xfrm>
          <a:prstGeom prst="rect">
            <a:avLst/>
          </a:prstGeom>
          <a:noFill/>
          <a:ln>
            <a:noFill/>
          </a:ln>
        </p:spPr>
        <p:txBody>
          <a:bodyPr wrap="square" rtlCol="0">
            <a:spAutoFit/>
          </a:bodyPr>
          <a:lstStyle/>
          <a:p>
            <a:r>
              <a:rPr lang="en-US" sz="1600" dirty="0">
                <a:solidFill>
                  <a:schemeClr val="bg1"/>
                </a:solidFill>
              </a:rPr>
              <a:t>With VAMC approval under the Vendor Purchase program, a veteran was able to use $3,625.00 of his VDC budget to purchase a portable oxygen condenser with a 10-12 hours batter life. This was much improved from his previous portable oxygen condenser with a 2-hour battery life. Enabling him to leave home to attend medical appointments and enjoy activities in his community. </a:t>
            </a:r>
          </a:p>
        </p:txBody>
      </p:sp>
      <p:pic>
        <p:nvPicPr>
          <p:cNvPr id="45" name="Graphic 44" descr="School boy with solid fill">
            <a:extLst>
              <a:ext uri="{FF2B5EF4-FFF2-40B4-BE49-F238E27FC236}">
                <a16:creationId xmlns:a16="http://schemas.microsoft.com/office/drawing/2014/main" id="{17410612-8F9D-637F-A986-3F90A27C04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04012" y="5312813"/>
            <a:ext cx="914400" cy="914400"/>
          </a:xfrm>
          <a:prstGeom prst="rect">
            <a:avLst/>
          </a:prstGeom>
        </p:spPr>
      </p:pic>
      <p:sp>
        <p:nvSpPr>
          <p:cNvPr id="37" name="TextBox 36">
            <a:extLst>
              <a:ext uri="{FF2B5EF4-FFF2-40B4-BE49-F238E27FC236}">
                <a16:creationId xmlns:a16="http://schemas.microsoft.com/office/drawing/2014/main" id="{6E648712-39F1-E72E-5817-B247584678AB}"/>
              </a:ext>
            </a:extLst>
          </p:cNvPr>
          <p:cNvSpPr txBox="1"/>
          <p:nvPr/>
        </p:nvSpPr>
        <p:spPr>
          <a:xfrm>
            <a:off x="8159110" y="266537"/>
            <a:ext cx="2661444" cy="4770537"/>
          </a:xfrm>
          <a:prstGeom prst="rect">
            <a:avLst/>
          </a:prstGeom>
          <a:noFill/>
        </p:spPr>
        <p:txBody>
          <a:bodyPr wrap="square" rtlCol="0">
            <a:spAutoFit/>
          </a:bodyPr>
          <a:lstStyle/>
          <a:p>
            <a:pPr lvl="0"/>
            <a:r>
              <a:rPr lang="en-US" sz="1600" dirty="0">
                <a:solidFill>
                  <a:schemeClr val="bg1"/>
                </a:solidFill>
              </a:rPr>
              <a:t>I was on the road back from Lunenburg County to visit a veteran, whose bathroom we assisted in remodeling over the summer. He is incredibly appreciative and satisfied with the remodel, and our services. He shared that the bathroom is now the nicest room in his house. Before the remodel, he had been using a portable shower provided by the VA and was concerned that his bathroom floor would no longer support the weight of his power chair. It was a group effort – from OCs to the Budgets, Invoices &amp; Timesheets Team! </a:t>
            </a:r>
          </a:p>
        </p:txBody>
      </p:sp>
      <p:pic>
        <p:nvPicPr>
          <p:cNvPr id="47" name="Graphic 46" descr="Male profile with solid fill">
            <a:extLst>
              <a:ext uri="{FF2B5EF4-FFF2-40B4-BE49-F238E27FC236}">
                <a16:creationId xmlns:a16="http://schemas.microsoft.com/office/drawing/2014/main" id="{663720AA-2E77-5977-EB69-A8FC767DB2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32632" y="5303520"/>
            <a:ext cx="914400" cy="914400"/>
          </a:xfrm>
          <a:prstGeom prst="rect">
            <a:avLst/>
          </a:prstGeom>
        </p:spPr>
      </p:pic>
      <p:sp>
        <p:nvSpPr>
          <p:cNvPr id="8" name="Slide Number Placeholder 7">
            <a:extLst>
              <a:ext uri="{FF2B5EF4-FFF2-40B4-BE49-F238E27FC236}">
                <a16:creationId xmlns:a16="http://schemas.microsoft.com/office/drawing/2014/main" id="{5AB1F2BB-1D3B-F17E-8AF2-5F8F6B0CD44D}"/>
              </a:ext>
            </a:extLst>
          </p:cNvPr>
          <p:cNvSpPr>
            <a:spLocks noGrp="1"/>
          </p:cNvSpPr>
          <p:nvPr>
            <p:ph type="sldNum" sz="quarter" idx="12"/>
          </p:nvPr>
        </p:nvSpPr>
        <p:spPr/>
        <p:txBody>
          <a:bodyPr/>
          <a:lstStyle/>
          <a:p>
            <a:fld id="{2242FC06-103E-4A1D-B9C7-8E5FDC133086}" type="slidenum">
              <a:rPr lang="en-US" smtClean="0"/>
              <a:t>17</a:t>
            </a:fld>
            <a:endParaRPr lang="en-US"/>
          </a:p>
        </p:txBody>
      </p:sp>
      <p:sp>
        <p:nvSpPr>
          <p:cNvPr id="48" name="Isosceles Triangle 47">
            <a:extLst>
              <a:ext uri="{FF2B5EF4-FFF2-40B4-BE49-F238E27FC236}">
                <a16:creationId xmlns:a16="http://schemas.microsoft.com/office/drawing/2014/main" id="{A70C3BBB-2EF2-DA95-AD3F-590F608BB437}"/>
              </a:ext>
              <a:ext uri="{C183D7F6-B498-43B3-948B-1728B52AA6E4}">
                <adec:decorative xmlns:adec="http://schemas.microsoft.com/office/drawing/2017/decorative" val="1"/>
              </a:ext>
            </a:extLst>
          </p:cNvPr>
          <p:cNvSpPr/>
          <p:nvPr/>
        </p:nvSpPr>
        <p:spPr>
          <a:xfrm rot="10800000">
            <a:off x="2228487" y="5095986"/>
            <a:ext cx="338328" cy="415068"/>
          </a:xfrm>
          <a:prstGeom prst="triangle">
            <a:avLst/>
          </a:prstGeom>
          <a:solidFill>
            <a:srgbClr val="5AB7B2"/>
          </a:solidFill>
          <a:ln>
            <a:solidFill>
              <a:srgbClr val="5AB7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BBDF14A6-8AD1-08ED-A84A-1922BC54AB6F}"/>
              </a:ext>
              <a:ext uri="{C183D7F6-B498-43B3-948B-1728B52AA6E4}">
                <adec:decorative xmlns:adec="http://schemas.microsoft.com/office/drawing/2017/decorative" val="1"/>
              </a:ext>
            </a:extLst>
          </p:cNvPr>
          <p:cNvSpPr/>
          <p:nvPr/>
        </p:nvSpPr>
        <p:spPr>
          <a:xfrm rot="10800000">
            <a:off x="5630123" y="5127110"/>
            <a:ext cx="338328" cy="415068"/>
          </a:xfrm>
          <a:prstGeom prst="triangle">
            <a:avLst/>
          </a:prstGeom>
          <a:solidFill>
            <a:srgbClr val="85D0CD"/>
          </a:solidFill>
          <a:ln>
            <a:solidFill>
              <a:srgbClr val="85D0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B4B46BAF-7BE5-836E-8D94-DF423455F5AC}"/>
              </a:ext>
              <a:ext uri="{C183D7F6-B498-43B3-948B-1728B52AA6E4}">
                <adec:decorative xmlns:adec="http://schemas.microsoft.com/office/drawing/2017/decorative" val="1"/>
              </a:ext>
            </a:extLst>
          </p:cNvPr>
          <p:cNvSpPr/>
          <p:nvPr/>
        </p:nvSpPr>
        <p:spPr>
          <a:xfrm rot="10800000">
            <a:off x="9032619" y="5127110"/>
            <a:ext cx="338328" cy="415068"/>
          </a:xfrm>
          <a:prstGeom prst="triangle">
            <a:avLst/>
          </a:prstGeom>
          <a:solidFill>
            <a:srgbClr val="2A83B0"/>
          </a:solidFill>
          <a:ln>
            <a:solidFill>
              <a:srgbClr val="2A83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407F324F-24F0-6849-79B0-71CA8660DCB4}"/>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74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pic>
        <p:nvPicPr>
          <p:cNvPr id="6" name="Picture 13" descr="A wall of portraits of veterans">
            <a:extLst>
              <a:ext uri="{FF2B5EF4-FFF2-40B4-BE49-F238E27FC236}">
                <a16:creationId xmlns:a16="http://schemas.microsoft.com/office/drawing/2014/main" id="{EF5CDA3A-72C4-4D14-1D18-D648438BC953}"/>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359275" y="1406013"/>
            <a:ext cx="11473450" cy="383626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3630AC9D-213C-F022-7039-59610BE6215C}"/>
              </a:ext>
            </a:extLst>
          </p:cNvPr>
          <p:cNvSpPr txBox="1">
            <a:spLocks noGrp="1"/>
          </p:cNvSpPr>
          <p:nvPr>
            <p:ph type="title" idx="4294967295"/>
          </p:nvPr>
        </p:nvSpPr>
        <p:spPr>
          <a:xfrm>
            <a:off x="3598607" y="5326105"/>
            <a:ext cx="586985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n-ea"/>
                <a:cs typeface="+mn-cs"/>
              </a:rPr>
              <a:t>THE WALL OF HONOR</a:t>
            </a:r>
          </a:p>
        </p:txBody>
      </p:sp>
      <p:sp>
        <p:nvSpPr>
          <p:cNvPr id="8" name="Slide Number Placeholder 7">
            <a:extLst>
              <a:ext uri="{FF2B5EF4-FFF2-40B4-BE49-F238E27FC236}">
                <a16:creationId xmlns:a16="http://schemas.microsoft.com/office/drawing/2014/main" id="{DBE7C4A5-817E-77E0-7139-32943DF9E86D}"/>
              </a:ext>
            </a:extLst>
          </p:cNvPr>
          <p:cNvSpPr>
            <a:spLocks noGrp="1"/>
          </p:cNvSpPr>
          <p:nvPr>
            <p:ph type="sldNum" sz="quarter" idx="12"/>
          </p:nvPr>
        </p:nvSpPr>
        <p:spPr/>
        <p:txBody>
          <a:bodyPr/>
          <a:lstStyle/>
          <a:p>
            <a:fld id="{2242FC06-103E-4A1D-B9C7-8E5FDC133086}" type="slidenum">
              <a:rPr lang="en-US" smtClean="0"/>
              <a:t>18</a:t>
            </a:fld>
            <a:endParaRPr lang="en-US"/>
          </a:p>
        </p:txBody>
      </p:sp>
      <p:pic>
        <p:nvPicPr>
          <p:cNvPr id="10" name="Picture 2">
            <a:extLst>
              <a:ext uri="{FF2B5EF4-FFF2-40B4-BE49-F238E27FC236}">
                <a16:creationId xmlns:a16="http://schemas.microsoft.com/office/drawing/2014/main" id="{BE6E578B-F8FA-895A-34D9-482DB1CC6713}"/>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364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D5671-95A6-788F-8E15-E4988444219D}"/>
              </a:ext>
            </a:extLst>
          </p:cNvPr>
          <p:cNvSpPr>
            <a:spLocks noGrp="1"/>
          </p:cNvSpPr>
          <p:nvPr>
            <p:ph type="title"/>
          </p:nvPr>
        </p:nvSpPr>
        <p:spPr>
          <a:xfrm>
            <a:off x="466926" y="-5952001"/>
            <a:ext cx="5418307" cy="4601183"/>
          </a:xfrm>
        </p:spPr>
        <p:txBody>
          <a:bodyPr vert="horz" lIns="91440" tIns="45720" rIns="91440" bIns="45720" rtlCol="0" anchor="b">
            <a:normAutofit/>
          </a:bodyPr>
          <a:lstStyle/>
          <a:p>
            <a:r>
              <a:rPr lang="en-US" dirty="0"/>
              <a:t>Current Impact</a:t>
            </a:r>
          </a:p>
        </p:txBody>
      </p:sp>
      <p:sp>
        <p:nvSpPr>
          <p:cNvPr id="5" name="Rectangle 4">
            <a:extLst>
              <a:ext uri="{FF2B5EF4-FFF2-40B4-BE49-F238E27FC236}">
                <a16:creationId xmlns:a16="http://schemas.microsoft.com/office/drawing/2014/main" id="{D977116E-F808-0543-8931-362A90D28595}"/>
              </a:ext>
              <a:ext uri="{C183D7F6-B498-43B3-948B-1728B52AA6E4}">
                <adec:decorative xmlns:adec="http://schemas.microsoft.com/office/drawing/2017/decorative" val="1"/>
              </a:ext>
            </a:extLst>
          </p:cNvPr>
          <p:cNvSpPr/>
          <p:nvPr/>
        </p:nvSpPr>
        <p:spPr>
          <a:xfrm>
            <a:off x="38100" y="36576"/>
            <a:ext cx="12115800" cy="6784848"/>
          </a:xfrm>
          <a:prstGeom prst="rect">
            <a:avLst/>
          </a:prstGeom>
          <a:noFill/>
          <a:ln w="88900">
            <a:solidFill>
              <a:srgbClr val="85D0C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ree wrapped gifts">
            <a:extLst>
              <a:ext uri="{FF2B5EF4-FFF2-40B4-BE49-F238E27FC236}">
                <a16:creationId xmlns:a16="http://schemas.microsoft.com/office/drawing/2014/main" id="{2F744593-3C67-0DC2-8B5B-4DA344EFD1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529" y="-1076006"/>
            <a:ext cx="12813057" cy="9414015"/>
          </a:xfrm>
          <a:prstGeom prst="rect">
            <a:avLst/>
          </a:prstGeom>
        </p:spPr>
      </p:pic>
      <p:graphicFrame>
        <p:nvGraphicFramePr>
          <p:cNvPr id="13" name="TextBox 5" descr="We are currently serving &#10;10 veterans that are &#10;100+ years old.">
            <a:extLst>
              <a:ext uri="{FF2B5EF4-FFF2-40B4-BE49-F238E27FC236}">
                <a16:creationId xmlns:a16="http://schemas.microsoft.com/office/drawing/2014/main" id="{C96A9CD1-D0AE-2021-96AC-87C2F1A169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1996189"/>
              </p:ext>
            </p:extLst>
          </p:nvPr>
        </p:nvGraphicFramePr>
        <p:xfrm>
          <a:off x="3487918" y="575717"/>
          <a:ext cx="4610516" cy="2309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4EFF4CFE-29EA-59AA-6C88-01B6F1443DB3}"/>
              </a:ext>
            </a:extLst>
          </p:cNvPr>
          <p:cNvSpPr txBox="1"/>
          <p:nvPr/>
        </p:nvSpPr>
        <p:spPr>
          <a:xfrm>
            <a:off x="2533477" y="5460888"/>
            <a:ext cx="5479306" cy="923330"/>
          </a:xfrm>
          <a:prstGeom prst="rect">
            <a:avLst/>
          </a:prstGeom>
          <a:noFill/>
        </p:spPr>
        <p:txBody>
          <a:bodyPr wrap="square" rtlCol="0">
            <a:spAutoFit/>
          </a:bodyPr>
          <a:lstStyle/>
          <a:p>
            <a:pPr algn="ctr"/>
            <a:r>
              <a:rPr lang="en-US" dirty="0">
                <a:solidFill>
                  <a:schemeClr val="bg1"/>
                </a:solidFill>
              </a:rPr>
              <a:t>Our team honors veterans who have reached 100 years or older by sending them a special birthday card.</a:t>
            </a:r>
          </a:p>
          <a:p>
            <a:endParaRPr lang="en-US" dirty="0"/>
          </a:p>
        </p:txBody>
      </p:sp>
      <p:sp>
        <p:nvSpPr>
          <p:cNvPr id="7" name="Slide Number Placeholder 6">
            <a:extLst>
              <a:ext uri="{FF2B5EF4-FFF2-40B4-BE49-F238E27FC236}">
                <a16:creationId xmlns:a16="http://schemas.microsoft.com/office/drawing/2014/main" id="{300340C6-5639-36F6-2B4D-9FD23E59313D}"/>
              </a:ext>
            </a:extLst>
          </p:cNvPr>
          <p:cNvSpPr>
            <a:spLocks noGrp="1"/>
          </p:cNvSpPr>
          <p:nvPr>
            <p:ph type="sldNum" sz="quarter" idx="12"/>
          </p:nvPr>
        </p:nvSpPr>
        <p:spPr/>
        <p:txBody>
          <a:bodyPr/>
          <a:lstStyle/>
          <a:p>
            <a:fld id="{2242FC06-103E-4A1D-B9C7-8E5FDC133086}" type="slidenum">
              <a:rPr lang="en-US" smtClean="0"/>
              <a:t>19</a:t>
            </a:fld>
            <a:endParaRPr lang="en-US"/>
          </a:p>
        </p:txBody>
      </p:sp>
      <p:pic>
        <p:nvPicPr>
          <p:cNvPr id="9" name="Picture 2">
            <a:extLst>
              <a:ext uri="{FF2B5EF4-FFF2-40B4-BE49-F238E27FC236}">
                <a16:creationId xmlns:a16="http://schemas.microsoft.com/office/drawing/2014/main" id="{95C5EF5F-202D-BBD9-C256-85008D7E867A}"/>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3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28A2BE8-F82A-8146-1E7A-B082E1374115}"/>
              </a:ext>
            </a:extLst>
          </p:cNvPr>
          <p:cNvSpPr>
            <a:spLocks noGrp="1"/>
          </p:cNvSpPr>
          <p:nvPr>
            <p:ph type="title"/>
          </p:nvPr>
        </p:nvSpPr>
        <p:spPr>
          <a:xfrm>
            <a:off x="116267" y="875866"/>
            <a:ext cx="2791525" cy="2419629"/>
          </a:xfrm>
        </p:spPr>
        <p:txBody>
          <a:bodyPr>
            <a:noAutofit/>
          </a:bodyPr>
          <a:lstStyle/>
          <a:p>
            <a:pPr algn="ctr"/>
            <a:br>
              <a:rPr lang="en-US" sz="2000" dirty="0">
                <a:solidFill>
                  <a:schemeClr val="tx1">
                    <a:lumMod val="85000"/>
                    <a:lumOff val="15000"/>
                  </a:schemeClr>
                </a:solidFill>
              </a:rPr>
            </a:br>
            <a:br>
              <a:rPr lang="en-US" sz="2000" dirty="0">
                <a:solidFill>
                  <a:schemeClr val="tx1">
                    <a:lumMod val="85000"/>
                    <a:lumOff val="15000"/>
                  </a:schemeClr>
                </a:solidFill>
              </a:rPr>
            </a:br>
            <a:r>
              <a:rPr lang="en-US" sz="2000" b="1" dirty="0">
                <a:solidFill>
                  <a:schemeClr val="tx1">
                    <a:lumMod val="75000"/>
                    <a:lumOff val="25000"/>
                  </a:schemeClr>
                </a:solidFill>
              </a:rPr>
              <a:t>Melissa Blake</a:t>
            </a:r>
            <a:br>
              <a:rPr lang="en-US" sz="1800" dirty="0">
                <a:solidFill>
                  <a:schemeClr val="tx1">
                    <a:lumMod val="75000"/>
                    <a:lumOff val="25000"/>
                  </a:schemeClr>
                </a:solidFill>
              </a:rPr>
            </a:br>
            <a:r>
              <a:rPr lang="en-US" sz="1600" dirty="0">
                <a:solidFill>
                  <a:schemeClr val="tx1">
                    <a:lumMod val="75000"/>
                    <a:lumOff val="25000"/>
                  </a:schemeClr>
                </a:solidFill>
              </a:rPr>
              <a:t>Director, Veteran Directed Care</a:t>
            </a:r>
            <a:br>
              <a:rPr lang="en-US" sz="1600" dirty="0">
                <a:solidFill>
                  <a:schemeClr val="tx1">
                    <a:lumMod val="75000"/>
                    <a:lumOff val="25000"/>
                  </a:schemeClr>
                </a:solidFill>
              </a:rPr>
            </a:br>
            <a:r>
              <a:rPr lang="en-US" sz="1600" dirty="0">
                <a:solidFill>
                  <a:schemeClr val="tx1">
                    <a:lumMod val="75000"/>
                    <a:lumOff val="25000"/>
                  </a:schemeClr>
                </a:solidFill>
              </a:rPr>
              <a:t>Bay Aging</a:t>
            </a:r>
            <a:br>
              <a:rPr lang="en-US" sz="1600" dirty="0">
                <a:solidFill>
                  <a:schemeClr val="tx1">
                    <a:lumMod val="75000"/>
                    <a:lumOff val="25000"/>
                  </a:schemeClr>
                </a:solidFill>
              </a:rPr>
            </a:br>
            <a:r>
              <a:rPr lang="en-US" sz="1600" dirty="0">
                <a:solidFill>
                  <a:schemeClr val="tx1">
                    <a:lumMod val="75000"/>
                    <a:lumOff val="25000"/>
                  </a:schemeClr>
                </a:solidFill>
              </a:rPr>
              <a:t>mblake@bayaging.org</a:t>
            </a:r>
            <a:br>
              <a:rPr lang="en-US" sz="1600" dirty="0">
                <a:solidFill>
                  <a:schemeClr val="tx1">
                    <a:lumMod val="75000"/>
                    <a:lumOff val="25000"/>
                  </a:schemeClr>
                </a:solidFill>
              </a:rPr>
            </a:br>
            <a:r>
              <a:rPr lang="en-US" sz="1600" dirty="0">
                <a:solidFill>
                  <a:schemeClr val="tx1">
                    <a:lumMod val="75000"/>
                    <a:lumOff val="25000"/>
                  </a:schemeClr>
                </a:solidFill>
              </a:rPr>
              <a:t>804-758-2386 x1219 </a:t>
            </a:r>
            <a:endParaRPr lang="en-US" sz="2000" dirty="0">
              <a:solidFill>
                <a:schemeClr val="tx1">
                  <a:lumMod val="75000"/>
                  <a:lumOff val="25000"/>
                </a:schemeClr>
              </a:solidFill>
            </a:endParaRPr>
          </a:p>
        </p:txBody>
      </p:sp>
      <p:pic>
        <p:nvPicPr>
          <p:cNvPr id="6" name="Picture 5" descr="A person in a blue dress">
            <a:extLst>
              <a:ext uri="{FF2B5EF4-FFF2-40B4-BE49-F238E27FC236}">
                <a16:creationId xmlns:a16="http://schemas.microsoft.com/office/drawing/2014/main" id="{3301AD10-7E08-8B4F-B22E-61F9B06637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60418" y="1043523"/>
            <a:ext cx="2430852" cy="2232252"/>
          </a:xfrm>
          <a:prstGeom prst="rect">
            <a:avLst/>
          </a:prstGeom>
          <a:ln w="28575">
            <a:solidFill>
              <a:schemeClr val="bg1"/>
            </a:solidFill>
          </a:ln>
        </p:spPr>
      </p:pic>
      <p:sp>
        <p:nvSpPr>
          <p:cNvPr id="3" name="Content Placeholder 2">
            <a:extLst>
              <a:ext uri="{FF2B5EF4-FFF2-40B4-BE49-F238E27FC236}">
                <a16:creationId xmlns:a16="http://schemas.microsoft.com/office/drawing/2014/main" id="{0000FF6A-254A-2746-6B9F-22E99DDB5A07}"/>
              </a:ext>
            </a:extLst>
          </p:cNvPr>
          <p:cNvSpPr>
            <a:spLocks noGrp="1"/>
          </p:cNvSpPr>
          <p:nvPr>
            <p:ph idx="1"/>
          </p:nvPr>
        </p:nvSpPr>
        <p:spPr>
          <a:xfrm>
            <a:off x="5943600" y="1326157"/>
            <a:ext cx="5928414" cy="5120640"/>
          </a:xfrm>
        </p:spPr>
        <p:txBody>
          <a:bodyPr>
            <a:normAutofit/>
          </a:bodyPr>
          <a:lstStyle/>
          <a:p>
            <a:endParaRPr lang="en-US" dirty="0"/>
          </a:p>
          <a:p>
            <a:r>
              <a:rPr lang="en-US" sz="1800" dirty="0">
                <a:solidFill>
                  <a:schemeClr val="tx1">
                    <a:lumMod val="75000"/>
                    <a:lumOff val="25000"/>
                  </a:schemeClr>
                </a:solidFill>
              </a:rPr>
              <a:t>Area Agency on Aging (AAA) headquartered in Urbanna, VA</a:t>
            </a:r>
          </a:p>
          <a:p>
            <a:r>
              <a:rPr lang="en-US" sz="1800" dirty="0">
                <a:solidFill>
                  <a:schemeClr val="tx1">
                    <a:lumMod val="75000"/>
                    <a:lumOff val="25000"/>
                  </a:schemeClr>
                </a:solidFill>
              </a:rPr>
              <a:t>Nonprofit 501(c)(3) established in 1978, currently serving 33,000+ people annually</a:t>
            </a:r>
          </a:p>
          <a:p>
            <a:pPr marL="0" indent="0">
              <a:buNone/>
            </a:pPr>
            <a:endParaRPr lang="en-US" sz="1800" dirty="0">
              <a:solidFill>
                <a:schemeClr val="tx1">
                  <a:lumMod val="75000"/>
                  <a:lumOff val="25000"/>
                </a:schemeClr>
              </a:solidFill>
            </a:endParaRPr>
          </a:p>
          <a:p>
            <a:pPr marL="0" indent="0" algn="ctr">
              <a:buNone/>
            </a:pPr>
            <a:r>
              <a:rPr lang="en-US" sz="1800" b="1" dirty="0">
                <a:solidFill>
                  <a:schemeClr val="tx1">
                    <a:lumMod val="75000"/>
                    <a:lumOff val="25000"/>
                  </a:schemeClr>
                </a:solidFill>
              </a:rPr>
              <a:t>Our Mission: </a:t>
            </a:r>
            <a:r>
              <a:rPr lang="en-US" sz="1800" dirty="0">
                <a:solidFill>
                  <a:schemeClr val="tx1">
                    <a:lumMod val="75000"/>
                    <a:lumOff val="25000"/>
                  </a:schemeClr>
                </a:solidFill>
              </a:rPr>
              <a:t>To provide the programs and services people of all ages need to live independently in their communities</a:t>
            </a:r>
            <a:endParaRPr lang="en-US" sz="1400" dirty="0">
              <a:solidFill>
                <a:schemeClr val="tx1">
                  <a:lumMod val="75000"/>
                  <a:lumOff val="25000"/>
                </a:schemeClr>
              </a:solidFill>
            </a:endParaRPr>
          </a:p>
        </p:txBody>
      </p:sp>
      <p:pic>
        <p:nvPicPr>
          <p:cNvPr id="5" name="Picture 2" descr="Bay Aging logo">
            <a:extLst>
              <a:ext uri="{FF2B5EF4-FFF2-40B4-BE49-F238E27FC236}">
                <a16:creationId xmlns:a16="http://schemas.microsoft.com/office/drawing/2014/main" id="{6657E757-4CD8-9AB0-BB99-EAE371298C5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51701" y="1115845"/>
            <a:ext cx="2671289" cy="149147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D952405C-0B65-B82F-BFB9-A8C934C687D4}"/>
              </a:ext>
            </a:extLst>
          </p:cNvPr>
          <p:cNvSpPr txBox="1">
            <a:spLocks/>
          </p:cNvSpPr>
          <p:nvPr/>
        </p:nvSpPr>
        <p:spPr>
          <a:xfrm>
            <a:off x="171337" y="3271635"/>
            <a:ext cx="2674301" cy="2131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br>
              <a:rPr lang="en-US" sz="2000" dirty="0">
                <a:solidFill>
                  <a:schemeClr val="tx1">
                    <a:lumMod val="85000"/>
                    <a:lumOff val="15000"/>
                  </a:schemeClr>
                </a:solidFill>
              </a:rPr>
            </a:br>
            <a:br>
              <a:rPr lang="en-US" sz="2000" dirty="0">
                <a:solidFill>
                  <a:schemeClr val="tx1">
                    <a:lumMod val="85000"/>
                    <a:lumOff val="15000"/>
                  </a:schemeClr>
                </a:solidFill>
              </a:rPr>
            </a:br>
            <a:r>
              <a:rPr lang="en-US" sz="2000" b="1" dirty="0">
                <a:solidFill>
                  <a:schemeClr val="tx1">
                    <a:lumMod val="75000"/>
                    <a:lumOff val="25000"/>
                  </a:schemeClr>
                </a:solidFill>
              </a:rPr>
              <a:t>Jennifer Beck</a:t>
            </a:r>
            <a:br>
              <a:rPr lang="en-US" sz="1800" dirty="0">
                <a:solidFill>
                  <a:schemeClr val="tx1">
                    <a:lumMod val="75000"/>
                    <a:lumOff val="25000"/>
                  </a:schemeClr>
                </a:solidFill>
              </a:rPr>
            </a:br>
            <a:r>
              <a:rPr lang="en-US" sz="1600" dirty="0">
                <a:solidFill>
                  <a:schemeClr val="tx1">
                    <a:lumMod val="75000"/>
                    <a:lumOff val="25000"/>
                  </a:schemeClr>
                </a:solidFill>
              </a:rPr>
              <a:t>Director, Veteran Services</a:t>
            </a:r>
            <a:br>
              <a:rPr lang="en-US" sz="1600" dirty="0">
                <a:solidFill>
                  <a:schemeClr val="tx1">
                    <a:lumMod val="75000"/>
                    <a:lumOff val="25000"/>
                  </a:schemeClr>
                </a:solidFill>
              </a:rPr>
            </a:br>
            <a:r>
              <a:rPr lang="en-US" sz="1600" dirty="0">
                <a:solidFill>
                  <a:schemeClr val="tx1">
                    <a:lumMod val="75000"/>
                    <a:lumOff val="25000"/>
                  </a:schemeClr>
                </a:solidFill>
              </a:rPr>
              <a:t>Bay Aging</a:t>
            </a:r>
            <a:br>
              <a:rPr lang="en-US" sz="1600" dirty="0">
                <a:solidFill>
                  <a:schemeClr val="tx1">
                    <a:lumMod val="75000"/>
                    <a:lumOff val="25000"/>
                  </a:schemeClr>
                </a:solidFill>
              </a:rPr>
            </a:br>
            <a:r>
              <a:rPr lang="en-US" sz="1600" dirty="0">
                <a:solidFill>
                  <a:schemeClr val="tx1">
                    <a:lumMod val="75000"/>
                    <a:lumOff val="25000"/>
                  </a:schemeClr>
                </a:solidFill>
              </a:rPr>
              <a:t>jbeck@bayaging.org</a:t>
            </a:r>
            <a:br>
              <a:rPr lang="en-US" sz="1600" dirty="0">
                <a:solidFill>
                  <a:schemeClr val="tx1">
                    <a:lumMod val="75000"/>
                    <a:lumOff val="25000"/>
                  </a:schemeClr>
                </a:solidFill>
              </a:rPr>
            </a:br>
            <a:r>
              <a:rPr lang="en-US" sz="1600" dirty="0">
                <a:solidFill>
                  <a:schemeClr val="tx1">
                    <a:lumMod val="75000"/>
                    <a:lumOff val="25000"/>
                  </a:schemeClr>
                </a:solidFill>
              </a:rPr>
              <a:t>804-493-0238 x1409 </a:t>
            </a:r>
            <a:endParaRPr lang="en-US" sz="2000" dirty="0">
              <a:solidFill>
                <a:schemeClr val="tx1">
                  <a:lumMod val="75000"/>
                  <a:lumOff val="25000"/>
                </a:schemeClr>
              </a:solidFill>
            </a:endParaRPr>
          </a:p>
        </p:txBody>
      </p:sp>
      <p:pic>
        <p:nvPicPr>
          <p:cNvPr id="8" name="Picture 7" descr="Person in a black dress, professional headshot. ">
            <a:extLst>
              <a:ext uri="{FF2B5EF4-FFF2-40B4-BE49-F238E27FC236}">
                <a16:creationId xmlns:a16="http://schemas.microsoft.com/office/drawing/2014/main" id="{9BFC9FA7-66CB-D82E-94F6-F6216815E95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860417" y="3615815"/>
            <a:ext cx="2430851" cy="2250272"/>
          </a:xfrm>
          <a:prstGeom prst="rect">
            <a:avLst/>
          </a:prstGeom>
          <a:ln w="28575">
            <a:solidFill>
              <a:schemeClr val="bg1"/>
            </a:solidFill>
          </a:ln>
        </p:spPr>
      </p:pic>
      <p:sp>
        <p:nvSpPr>
          <p:cNvPr id="7" name="Slide Number Placeholder 6">
            <a:extLst>
              <a:ext uri="{FF2B5EF4-FFF2-40B4-BE49-F238E27FC236}">
                <a16:creationId xmlns:a16="http://schemas.microsoft.com/office/drawing/2014/main" id="{2F137B13-CB25-F978-B238-21BEE15C3FFA}"/>
              </a:ext>
            </a:extLst>
          </p:cNvPr>
          <p:cNvSpPr>
            <a:spLocks noGrp="1"/>
          </p:cNvSpPr>
          <p:nvPr>
            <p:ph type="sldNum" sz="quarter" idx="12"/>
          </p:nvPr>
        </p:nvSpPr>
        <p:spPr/>
        <p:txBody>
          <a:bodyPr/>
          <a:lstStyle/>
          <a:p>
            <a:fld id="{2242FC06-103E-4A1D-B9C7-8E5FDC133086}" type="slidenum">
              <a:rPr lang="en-US" smtClean="0"/>
              <a:t>2</a:t>
            </a:fld>
            <a:endParaRPr lang="en-US"/>
          </a:p>
        </p:txBody>
      </p:sp>
      <p:cxnSp>
        <p:nvCxnSpPr>
          <p:cNvPr id="12" name="Straight Connector 11">
            <a:extLst>
              <a:ext uri="{FF2B5EF4-FFF2-40B4-BE49-F238E27FC236}">
                <a16:creationId xmlns:a16="http://schemas.microsoft.com/office/drawing/2014/main" id="{D21EC026-62C3-E167-8F6F-B6A0B2978244}"/>
              </a:ext>
              <a:ext uri="{C183D7F6-B498-43B3-948B-1728B52AA6E4}">
                <adec:decorative xmlns:adec="http://schemas.microsoft.com/office/drawing/2017/decorative" val="1"/>
              </a:ext>
            </a:extLst>
          </p:cNvPr>
          <p:cNvCxnSpPr/>
          <p:nvPr/>
        </p:nvCxnSpPr>
        <p:spPr>
          <a:xfrm>
            <a:off x="5694306" y="1326157"/>
            <a:ext cx="0" cy="42949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373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4333C3-7FF6-78EF-8654-540064040742}"/>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3ED8DB-ACE5-7969-0670-5F31F218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26FF10-1BE6-3205-0398-AA5E9D5A8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D0688C5-EA3A-E230-341C-352D6630D804}"/>
              </a:ext>
            </a:extLst>
          </p:cNvPr>
          <p:cNvSpPr>
            <a:spLocks noGrp="1"/>
          </p:cNvSpPr>
          <p:nvPr>
            <p:ph type="title"/>
          </p:nvPr>
        </p:nvSpPr>
        <p:spPr>
          <a:xfrm>
            <a:off x="1600754" y="1087374"/>
            <a:ext cx="8983489" cy="1000978"/>
          </a:xfrm>
        </p:spPr>
        <p:txBody>
          <a:bodyPr>
            <a:normAutofit/>
          </a:bodyPr>
          <a:lstStyle/>
          <a:p>
            <a:r>
              <a:rPr lang="en-US">
                <a:solidFill>
                  <a:schemeClr val="bg1"/>
                </a:solidFill>
              </a:rPr>
              <a:t>Helpful Resources</a:t>
            </a:r>
            <a:endParaRPr lang="en-US" dirty="0">
              <a:solidFill>
                <a:schemeClr val="bg1"/>
              </a:solidFill>
            </a:endParaRPr>
          </a:p>
        </p:txBody>
      </p:sp>
      <p:sp>
        <p:nvSpPr>
          <p:cNvPr id="23" name="Rectangle 22">
            <a:extLst>
              <a:ext uri="{FF2B5EF4-FFF2-40B4-BE49-F238E27FC236}">
                <a16:creationId xmlns:a16="http://schemas.microsoft.com/office/drawing/2014/main" id="{F6171A48-534D-46F3-B918-AE1D755B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B8A1A114-621B-61DB-0AEC-73BACD32D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A626045E-8C46-7D62-FADF-484C8B998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Slide Number Placeholder 6">
            <a:extLst>
              <a:ext uri="{FF2B5EF4-FFF2-40B4-BE49-F238E27FC236}">
                <a16:creationId xmlns:a16="http://schemas.microsoft.com/office/drawing/2014/main" id="{D8CC310A-6302-AA57-9A95-9952CC2E7291}"/>
              </a:ext>
            </a:extLst>
          </p:cNvPr>
          <p:cNvSpPr>
            <a:spLocks noGrp="1"/>
          </p:cNvSpPr>
          <p:nvPr>
            <p:ph type="sldNum" sz="quarter" idx="12"/>
          </p:nvPr>
        </p:nvSpPr>
        <p:spPr/>
        <p:txBody>
          <a:bodyPr/>
          <a:lstStyle/>
          <a:p>
            <a:fld id="{2242FC06-103E-4A1D-B9C7-8E5FDC133086}" type="slidenum">
              <a:rPr lang="en-US" smtClean="0"/>
              <a:t>20</a:t>
            </a:fld>
            <a:endParaRPr lang="en-US"/>
          </a:p>
        </p:txBody>
      </p:sp>
      <p:pic>
        <p:nvPicPr>
          <p:cNvPr id="8" name="Picture 2">
            <a:extLst>
              <a:ext uri="{FF2B5EF4-FFF2-40B4-BE49-F238E27FC236}">
                <a16:creationId xmlns:a16="http://schemas.microsoft.com/office/drawing/2014/main" id="{684FA294-D466-51AC-13E8-66402B0473EF}"/>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7">
            <a:extLst>
              <a:ext uri="{FF2B5EF4-FFF2-40B4-BE49-F238E27FC236}">
                <a16:creationId xmlns:a16="http://schemas.microsoft.com/office/drawing/2014/main" id="{E6078F5F-F549-E488-09F2-EA690D168D2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208295116"/>
              </p:ext>
            </p:extLst>
          </p:nvPr>
        </p:nvGraphicFramePr>
        <p:xfrm>
          <a:off x="1389372" y="2394639"/>
          <a:ext cx="9844119" cy="3827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642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153DC2-E244-E63B-DAFD-8E4EE3DEB216}"/>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6E864DFC-D934-6712-60A1-6AF8D8FAC0B0}"/>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71451" y="1545796"/>
            <a:ext cx="2248603" cy="12554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A06AD45-A716-3581-B9FE-70A0219FE803}"/>
              </a:ext>
              <a:ext uri="{C183D7F6-B498-43B3-948B-1728B52AA6E4}">
                <adec:decorative xmlns:adec="http://schemas.microsoft.com/office/drawing/2017/decorative" val="1"/>
              </a:ext>
            </a:extLst>
          </p:cNvPr>
          <p:cNvSpPr/>
          <p:nvPr/>
        </p:nvSpPr>
        <p:spPr>
          <a:xfrm>
            <a:off x="-9144" y="3419323"/>
            <a:ext cx="5608254" cy="2684829"/>
          </a:xfrm>
          <a:prstGeom prst="rect">
            <a:avLst/>
          </a:prstGeom>
          <a:solidFill>
            <a:srgbClr val="85D0CD"/>
          </a:solidFill>
          <a:ln>
            <a:solidFill>
              <a:srgbClr val="85D0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9E6A7E-4197-5908-89D6-93FE7723D195}"/>
              </a:ext>
            </a:extLst>
          </p:cNvPr>
          <p:cNvSpPr txBox="1"/>
          <p:nvPr/>
        </p:nvSpPr>
        <p:spPr>
          <a:xfrm>
            <a:off x="1" y="1366369"/>
            <a:ext cx="5608254" cy="4105909"/>
          </a:xfrm>
          <a:prstGeom prst="rect">
            <a:avLst/>
          </a:prstGeom>
        </p:spPr>
        <p:txBody>
          <a:bodyPr vert="horz" lIns="91440" tIns="45720" rIns="91440" bIns="45720" rtlCol="0" anchor="t">
            <a:normAutofit fontScale="92500" lnSpcReduction="10000"/>
          </a:bodyPr>
          <a:lstStyle/>
          <a:p>
            <a:pPr algn="ctr" defTabSz="914400">
              <a:lnSpc>
                <a:spcPct val="90000"/>
              </a:lnSpc>
              <a:spcAft>
                <a:spcPts val="600"/>
              </a:spcAft>
              <a:buClr>
                <a:schemeClr val="accent1"/>
              </a:buClr>
            </a:pPr>
            <a:r>
              <a:rPr lang="en-US" sz="2400" b="1" dirty="0">
                <a:solidFill>
                  <a:srgbClr val="FFFFFF"/>
                </a:solidFill>
              </a:rPr>
              <a:t>Melissa Blake</a:t>
            </a:r>
          </a:p>
          <a:p>
            <a:pPr algn="ctr" defTabSz="914400">
              <a:lnSpc>
                <a:spcPct val="90000"/>
              </a:lnSpc>
              <a:spcAft>
                <a:spcPts val="600"/>
              </a:spcAft>
              <a:buClr>
                <a:schemeClr val="accent1"/>
              </a:buClr>
            </a:pPr>
            <a:r>
              <a:rPr lang="en-US" sz="2000" dirty="0">
                <a:solidFill>
                  <a:srgbClr val="FFFFFF"/>
                </a:solidFill>
              </a:rPr>
              <a:t>Director, Veteran Directed Care</a:t>
            </a:r>
          </a:p>
          <a:p>
            <a:pPr algn="ctr" defTabSz="914400">
              <a:lnSpc>
                <a:spcPct val="90000"/>
              </a:lnSpc>
              <a:spcAft>
                <a:spcPts val="600"/>
              </a:spcAft>
              <a:buClr>
                <a:schemeClr val="accent1"/>
              </a:buClr>
            </a:pPr>
            <a:r>
              <a:rPr lang="en-US" sz="2000" dirty="0">
                <a:solidFill>
                  <a:srgbClr val="FFFFFF"/>
                </a:solidFill>
              </a:rPr>
              <a:t>Bay Aging</a:t>
            </a:r>
          </a:p>
          <a:p>
            <a:pPr algn="ctr" defTabSz="914400">
              <a:lnSpc>
                <a:spcPct val="90000"/>
              </a:lnSpc>
              <a:spcAft>
                <a:spcPts val="600"/>
              </a:spcAft>
              <a:buClr>
                <a:schemeClr val="accent1"/>
              </a:buClr>
            </a:pPr>
            <a:r>
              <a:rPr lang="en-US" sz="2000" dirty="0">
                <a:solidFill>
                  <a:srgbClr val="FFFFFF"/>
                </a:solidFill>
              </a:rPr>
              <a:t>mblake@bayaging.org</a:t>
            </a:r>
          </a:p>
          <a:p>
            <a:pPr algn="ctr" defTabSz="914400">
              <a:lnSpc>
                <a:spcPct val="90000"/>
              </a:lnSpc>
              <a:spcAft>
                <a:spcPts val="600"/>
              </a:spcAft>
              <a:buClr>
                <a:schemeClr val="accent1"/>
              </a:buClr>
            </a:pPr>
            <a:r>
              <a:rPr lang="en-US" sz="2000" dirty="0">
                <a:solidFill>
                  <a:srgbClr val="FFFFFF"/>
                </a:solidFill>
              </a:rPr>
              <a:t>(804) 758-2386 x1219</a:t>
            </a:r>
          </a:p>
          <a:p>
            <a:pPr indent="-182880" algn="ctr" defTabSz="914400">
              <a:lnSpc>
                <a:spcPct val="90000"/>
              </a:lnSpc>
              <a:spcAft>
                <a:spcPts val="600"/>
              </a:spcAft>
              <a:buClr>
                <a:schemeClr val="accent1"/>
              </a:buClr>
              <a:buFont typeface="Wingdings 2" pitchFamily="18" charset="2"/>
              <a:buChar char=""/>
            </a:pPr>
            <a:endParaRPr lang="en-US" sz="2000" dirty="0">
              <a:solidFill>
                <a:srgbClr val="FFFFFF"/>
              </a:solidFill>
            </a:endParaRPr>
          </a:p>
          <a:p>
            <a:pPr indent="-182880" algn="ctr" defTabSz="914400">
              <a:lnSpc>
                <a:spcPct val="90000"/>
              </a:lnSpc>
              <a:spcAft>
                <a:spcPts val="600"/>
              </a:spcAft>
              <a:buClr>
                <a:schemeClr val="accent1"/>
              </a:buClr>
              <a:buFont typeface="Wingdings 2" pitchFamily="18" charset="2"/>
              <a:buChar char=""/>
            </a:pPr>
            <a:endParaRPr lang="en-US" sz="2000" dirty="0">
              <a:solidFill>
                <a:srgbClr val="FFFFFF"/>
              </a:solidFill>
            </a:endParaRPr>
          </a:p>
          <a:p>
            <a:pPr indent="-182880" algn="ctr" defTabSz="914400">
              <a:lnSpc>
                <a:spcPct val="90000"/>
              </a:lnSpc>
              <a:spcAft>
                <a:spcPts val="600"/>
              </a:spcAft>
              <a:buClr>
                <a:schemeClr val="accent1"/>
              </a:buClr>
              <a:buFont typeface="Wingdings 2" pitchFamily="18" charset="2"/>
              <a:buChar char=""/>
            </a:pPr>
            <a:endParaRPr lang="en-US" sz="2000" dirty="0">
              <a:solidFill>
                <a:srgbClr val="FFFFFF"/>
              </a:solidFill>
            </a:endParaRPr>
          </a:p>
          <a:p>
            <a:pPr algn="ctr" defTabSz="914400">
              <a:lnSpc>
                <a:spcPct val="90000"/>
              </a:lnSpc>
              <a:spcAft>
                <a:spcPts val="600"/>
              </a:spcAft>
              <a:buClr>
                <a:schemeClr val="accent1"/>
              </a:buClr>
            </a:pPr>
            <a:r>
              <a:rPr lang="en-US" sz="2400" b="1" dirty="0">
                <a:solidFill>
                  <a:srgbClr val="FFFFFF"/>
                </a:solidFill>
              </a:rPr>
              <a:t>Jennifer Beck</a:t>
            </a:r>
          </a:p>
          <a:p>
            <a:pPr algn="ctr" defTabSz="914400">
              <a:lnSpc>
                <a:spcPct val="90000"/>
              </a:lnSpc>
              <a:spcAft>
                <a:spcPts val="600"/>
              </a:spcAft>
              <a:buClr>
                <a:schemeClr val="accent1"/>
              </a:buClr>
            </a:pPr>
            <a:r>
              <a:rPr lang="en-US" sz="2000" dirty="0">
                <a:solidFill>
                  <a:srgbClr val="FFFFFF"/>
                </a:solidFill>
              </a:rPr>
              <a:t>Director, Veteran Services</a:t>
            </a:r>
          </a:p>
          <a:p>
            <a:pPr algn="ctr" defTabSz="914400">
              <a:lnSpc>
                <a:spcPct val="90000"/>
              </a:lnSpc>
              <a:spcAft>
                <a:spcPts val="600"/>
              </a:spcAft>
              <a:buClr>
                <a:schemeClr val="accent1"/>
              </a:buClr>
            </a:pPr>
            <a:r>
              <a:rPr lang="en-US" sz="2000" dirty="0">
                <a:solidFill>
                  <a:srgbClr val="FFFFFF"/>
                </a:solidFill>
              </a:rPr>
              <a:t>Bay Aging </a:t>
            </a:r>
          </a:p>
          <a:p>
            <a:pPr algn="ctr" defTabSz="914400">
              <a:lnSpc>
                <a:spcPct val="90000"/>
              </a:lnSpc>
              <a:spcAft>
                <a:spcPts val="600"/>
              </a:spcAft>
              <a:buClr>
                <a:schemeClr val="accent1"/>
              </a:buClr>
            </a:pPr>
            <a:r>
              <a:rPr lang="en-US" sz="2000" dirty="0">
                <a:solidFill>
                  <a:srgbClr val="FFFFFF"/>
                </a:solidFill>
              </a:rPr>
              <a:t>jbeck@bayaging.org</a:t>
            </a:r>
          </a:p>
          <a:p>
            <a:pPr algn="ctr" defTabSz="914400">
              <a:lnSpc>
                <a:spcPct val="90000"/>
              </a:lnSpc>
              <a:spcAft>
                <a:spcPts val="600"/>
              </a:spcAft>
              <a:buClr>
                <a:schemeClr val="accent1"/>
              </a:buClr>
            </a:pPr>
            <a:r>
              <a:rPr lang="en-US" sz="2000" dirty="0">
                <a:solidFill>
                  <a:srgbClr val="FFFFFF"/>
                </a:solidFill>
              </a:rPr>
              <a:t>(804) 493-0238 x1409</a:t>
            </a:r>
          </a:p>
        </p:txBody>
      </p:sp>
      <p:sp>
        <p:nvSpPr>
          <p:cNvPr id="2" name="Title 1">
            <a:extLst>
              <a:ext uri="{FF2B5EF4-FFF2-40B4-BE49-F238E27FC236}">
                <a16:creationId xmlns:a16="http://schemas.microsoft.com/office/drawing/2014/main" id="{CE2F7957-4501-B0D3-9FA3-0969A00F2B42}"/>
              </a:ext>
            </a:extLst>
          </p:cNvPr>
          <p:cNvSpPr>
            <a:spLocks noGrp="1"/>
          </p:cNvSpPr>
          <p:nvPr>
            <p:ph type="title"/>
          </p:nvPr>
        </p:nvSpPr>
        <p:spPr>
          <a:xfrm>
            <a:off x="6196272" y="2801265"/>
            <a:ext cx="4998963" cy="1255469"/>
          </a:xfrm>
        </p:spPr>
        <p:txBody>
          <a:bodyPr vert="horz" lIns="91440" tIns="45720" rIns="91440" bIns="45720" rtlCol="0" anchor="ctr">
            <a:normAutofit/>
          </a:bodyPr>
          <a:lstStyle/>
          <a:p>
            <a:pPr algn="ctr"/>
            <a:r>
              <a:rPr lang="en-US" sz="7200" b="1" dirty="0">
                <a:ln w="15875">
                  <a:solidFill>
                    <a:srgbClr val="FFFFFF"/>
                  </a:solidFill>
                </a:ln>
                <a:solidFill>
                  <a:srgbClr val="2A83B0"/>
                </a:solidFill>
              </a:rPr>
              <a:t>Questions?</a:t>
            </a:r>
          </a:p>
        </p:txBody>
      </p:sp>
      <p:sp>
        <p:nvSpPr>
          <p:cNvPr id="13" name="Slide Number Placeholder 12">
            <a:extLst>
              <a:ext uri="{FF2B5EF4-FFF2-40B4-BE49-F238E27FC236}">
                <a16:creationId xmlns:a16="http://schemas.microsoft.com/office/drawing/2014/main" id="{9FE6C43C-8001-094C-1925-D4FD0D7F41AF}"/>
              </a:ext>
            </a:extLst>
          </p:cNvPr>
          <p:cNvSpPr>
            <a:spLocks noGrp="1"/>
          </p:cNvSpPr>
          <p:nvPr>
            <p:ph type="sldNum" sz="quarter" idx="12"/>
          </p:nvPr>
        </p:nvSpPr>
        <p:spPr/>
        <p:txBody>
          <a:bodyPr/>
          <a:lstStyle/>
          <a:p>
            <a:fld id="{2242FC06-103E-4A1D-B9C7-8E5FDC133086}" type="slidenum">
              <a:rPr lang="en-US" smtClean="0"/>
              <a:t>21</a:t>
            </a:fld>
            <a:endParaRPr lang="en-US"/>
          </a:p>
        </p:txBody>
      </p:sp>
    </p:spTree>
    <p:extLst>
      <p:ext uri="{BB962C8B-B14F-4D97-AF65-F5344CB8AC3E}">
        <p14:creationId xmlns:p14="http://schemas.microsoft.com/office/powerpoint/2010/main" val="75579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1252AF-EC61-008B-5AD3-55332FB83884}"/>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370A903-997A-38EF-C303-C10EE8543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791704F-7B98-7318-0FEF-B375EC327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4AF38005-8AF4-D7FD-FB96-6544B2F33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F440E838-E2AD-C452-1CC5-1C7B4E6E9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6" name="Picture 2" descr="Bay Aging logo">
            <a:extLst>
              <a:ext uri="{FF2B5EF4-FFF2-40B4-BE49-F238E27FC236}">
                <a16:creationId xmlns:a16="http://schemas.microsoft.com/office/drawing/2014/main" id="{C1570230-7246-E5AF-2FE6-117780F9A5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937" y="1136573"/>
            <a:ext cx="1949717" cy="108846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E7109CEA-985E-DB35-5C26-0277AAAD6E5D}"/>
              </a:ext>
            </a:extLst>
          </p:cNvPr>
          <p:cNvSpPr txBox="1">
            <a:spLocks noGrp="1"/>
          </p:cNvSpPr>
          <p:nvPr>
            <p:ph type="title" idx="4294967295"/>
          </p:nvPr>
        </p:nvSpPr>
        <p:spPr>
          <a:xfrm>
            <a:off x="161212" y="2490614"/>
            <a:ext cx="3030738"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bg1"/>
                </a:solidFill>
                <a:effectLst/>
                <a:uLnTx/>
                <a:uFillTx/>
                <a:latin typeface="Calibri" panose="020F0502020204030204"/>
                <a:ea typeface="+mn-ea"/>
                <a:cs typeface="+mn-cs"/>
              </a:rPr>
              <a:t>Through its comprehensive transportation, housing, community living and health services programs, Bay Aging, a Virginia nonstock corporation established in June 1978, is committed to ensuring every client has a choice and ready access to a range of services to help them remain independent in their chosen home.</a:t>
            </a:r>
          </a:p>
        </p:txBody>
      </p:sp>
      <p:pic>
        <p:nvPicPr>
          <p:cNvPr id="6" name="Picture 5" descr="Bay Health, a division of Bay Aging">
            <a:extLst>
              <a:ext uri="{FF2B5EF4-FFF2-40B4-BE49-F238E27FC236}">
                <a16:creationId xmlns:a16="http://schemas.microsoft.com/office/drawing/2014/main" id="{F558E1C9-6579-262D-8BCB-5B5869D6FD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7142" y="318077"/>
            <a:ext cx="1569807" cy="822960"/>
          </a:xfrm>
          <a:prstGeom prst="rect">
            <a:avLst/>
          </a:prstGeom>
        </p:spPr>
      </p:pic>
      <p:pic>
        <p:nvPicPr>
          <p:cNvPr id="7" name="Picture 6" descr="Bay Housing, a division of Bay Aging">
            <a:extLst>
              <a:ext uri="{FF2B5EF4-FFF2-40B4-BE49-F238E27FC236}">
                <a16:creationId xmlns:a16="http://schemas.microsoft.com/office/drawing/2014/main" id="{BEDFAB74-4EBC-96C9-8E67-6678664926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2917" y="313613"/>
            <a:ext cx="1632072" cy="822960"/>
          </a:xfrm>
          <a:prstGeom prst="rect">
            <a:avLst/>
          </a:prstGeom>
        </p:spPr>
      </p:pic>
      <p:pic>
        <p:nvPicPr>
          <p:cNvPr id="8" name="Picture 7" descr="Bay Transit, a division of Bay Aging">
            <a:extLst>
              <a:ext uri="{FF2B5EF4-FFF2-40B4-BE49-F238E27FC236}">
                <a16:creationId xmlns:a16="http://schemas.microsoft.com/office/drawing/2014/main" id="{1165FD78-40E2-CA63-5987-3542F70210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76689" y="313613"/>
            <a:ext cx="1595631" cy="822960"/>
          </a:xfrm>
          <a:prstGeom prst="rect">
            <a:avLst/>
          </a:prstGeom>
        </p:spPr>
      </p:pic>
      <p:graphicFrame>
        <p:nvGraphicFramePr>
          <p:cNvPr id="9" name="Table 8" descr="HEALTHY LIVING -&#10;Active Lifestyle Centers&#10;Adult Day Care&#10;Advance Care Planning&#10;Care Coordination&#10;Caregiver Support&#10;Companion Care&#10;Legal Aid&#10;Meals on Wheels&#10;Ombudsman/Advocacy&#10;Options Counseling&#10;Personal Care&#10;Senior Employment Training&#10;Transitional Care&#10;Veteran Directed Care&#10;VICAP Insurance Counseling&#10;Volunteer Program&#10;&#10;HOUSING&#10;Multi-Family:&#10;    Service-enriched&#10;         Senior Apartment&#10;         Communities&#10;    Housing Choice&#10;         Voucher Program&#10;Single-Family:&#10;    Weatherization&#10;    Emergency Home Repair&#10;    Housing Rehabilitation/&#10;         Reconstruction&#10;    Indoor Plumbing&#10;         Rehabilitation&#10;    Community Action&#10;         Program Partnership&#10;    Development &amp; Planning&#10;&#10;TRANSPORTATION&#10;Public Transportation&#10;Medicaid Transportation&#10;New Freedom Mobility&#10;    Management&#10;MedCarry Non-Emergency&#10;    Medical Transportation&#10;Deviated Fixed Routes:&#10;    The Rivah&#10;         (Tappahannock)&#10;    Paper Trail (West Point)&#10;Microtransit (serving&#10;    Gloucester Point to&#10;    Gloucester Courthouse)&#10;Seasonal Trolleys">
            <a:extLst>
              <a:ext uri="{FF2B5EF4-FFF2-40B4-BE49-F238E27FC236}">
                <a16:creationId xmlns:a16="http://schemas.microsoft.com/office/drawing/2014/main" id="{0F43513D-ED44-DFAD-9033-49D1E80628D0}"/>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98898034"/>
              </p:ext>
            </p:extLst>
          </p:nvPr>
        </p:nvGraphicFramePr>
        <p:xfrm>
          <a:off x="3892692" y="1359262"/>
          <a:ext cx="7634592" cy="5111363"/>
        </p:xfrm>
        <a:graphic>
          <a:graphicData uri="http://schemas.openxmlformats.org/drawingml/2006/table">
            <a:tbl>
              <a:tblPr firstRow="1" firstCol="1" bandRow="1">
                <a:tableStyleId>{2D5ABB26-0587-4C30-8999-92F81FD0307C}</a:tableStyleId>
              </a:tblPr>
              <a:tblGrid>
                <a:gridCol w="2551967">
                  <a:extLst>
                    <a:ext uri="{9D8B030D-6E8A-4147-A177-3AD203B41FA5}">
                      <a16:colId xmlns:a16="http://schemas.microsoft.com/office/drawing/2014/main" val="2639709580"/>
                    </a:ext>
                  </a:extLst>
                </a:gridCol>
                <a:gridCol w="2557040">
                  <a:extLst>
                    <a:ext uri="{9D8B030D-6E8A-4147-A177-3AD203B41FA5}">
                      <a16:colId xmlns:a16="http://schemas.microsoft.com/office/drawing/2014/main" val="2987285045"/>
                    </a:ext>
                  </a:extLst>
                </a:gridCol>
                <a:gridCol w="2525585">
                  <a:extLst>
                    <a:ext uri="{9D8B030D-6E8A-4147-A177-3AD203B41FA5}">
                      <a16:colId xmlns:a16="http://schemas.microsoft.com/office/drawing/2014/main" val="1143204802"/>
                    </a:ext>
                  </a:extLst>
                </a:gridCol>
              </a:tblGrid>
              <a:tr h="438115">
                <a:tc>
                  <a:txBody>
                    <a:bodyPr/>
                    <a:lstStyle/>
                    <a:p>
                      <a:pPr marL="0" marR="0" algn="ctr">
                        <a:lnSpc>
                          <a:spcPct val="107000"/>
                        </a:lnSpc>
                        <a:spcBef>
                          <a:spcPts val="0"/>
                        </a:spcBef>
                        <a:spcAft>
                          <a:spcPts val="0"/>
                        </a:spcAft>
                      </a:pPr>
                      <a:r>
                        <a:rPr lang="en-US" sz="1800" dirty="0">
                          <a:solidFill>
                            <a:schemeClr val="bg1"/>
                          </a:solidFill>
                          <a:effectLst/>
                        </a:rPr>
                        <a:t>HEALTHY LIVING</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B3"/>
                    </a:solidFill>
                  </a:tcPr>
                </a:tc>
                <a:tc>
                  <a:txBody>
                    <a:bodyPr/>
                    <a:lstStyle/>
                    <a:p>
                      <a:pPr marL="0" marR="0" algn="ctr">
                        <a:lnSpc>
                          <a:spcPct val="107000"/>
                        </a:lnSpc>
                        <a:spcBef>
                          <a:spcPts val="0"/>
                        </a:spcBef>
                        <a:spcAft>
                          <a:spcPts val="0"/>
                        </a:spcAft>
                      </a:pPr>
                      <a:r>
                        <a:rPr lang="en-US" sz="1800" dirty="0">
                          <a:solidFill>
                            <a:schemeClr val="bg1"/>
                          </a:solidFill>
                          <a:effectLst/>
                        </a:rPr>
                        <a:t>HOUSING</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B3"/>
                    </a:solidFill>
                  </a:tcPr>
                </a:tc>
                <a:tc>
                  <a:txBody>
                    <a:bodyPr/>
                    <a:lstStyle/>
                    <a:p>
                      <a:pPr marL="0" marR="0" algn="ctr">
                        <a:lnSpc>
                          <a:spcPct val="107000"/>
                        </a:lnSpc>
                        <a:spcBef>
                          <a:spcPts val="0"/>
                        </a:spcBef>
                        <a:spcAft>
                          <a:spcPts val="0"/>
                        </a:spcAft>
                      </a:pPr>
                      <a:r>
                        <a:rPr lang="en-US" sz="1800" dirty="0">
                          <a:solidFill>
                            <a:schemeClr val="bg1"/>
                          </a:solidFill>
                          <a:effectLst/>
                        </a:rPr>
                        <a:t>TRANSPORTATION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B3"/>
                    </a:solidFill>
                  </a:tcPr>
                </a:tc>
                <a:extLst>
                  <a:ext uri="{0D108BD9-81ED-4DB2-BD59-A6C34878D82A}">
                    <a16:rowId xmlns:a16="http://schemas.microsoft.com/office/drawing/2014/main" val="2977015077"/>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Active Lifestyle Centers</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Multi-Family:</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500">
                          <a:solidFill>
                            <a:schemeClr val="tx1">
                              <a:lumMod val="65000"/>
                              <a:lumOff val="35000"/>
                            </a:schemeClr>
                          </a:solidFill>
                          <a:effectLst/>
                          <a:latin typeface="+mn-lt"/>
                        </a:rPr>
                        <a:t>Public Transportation</a:t>
                      </a:r>
                      <a:endParaRPr lang="en-US" sz="150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88867796"/>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Adult Day Care</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Service-enriched</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a:solidFill>
                            <a:schemeClr val="tx1">
                              <a:lumMod val="65000"/>
                              <a:lumOff val="35000"/>
                            </a:schemeClr>
                          </a:solidFill>
                          <a:effectLst/>
                          <a:latin typeface="+mn-lt"/>
                        </a:rPr>
                        <a:t>Medicaid Transportation</a:t>
                      </a:r>
                      <a:endParaRPr lang="en-US" sz="150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8484820"/>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Advance Care Planning</a:t>
                      </a: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Senior Apartment</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New Freedom Mobility</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6118143"/>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Care Coordination</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Communities</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Management</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7154507"/>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Caregiver Support</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Housing Choice</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MedCarry Non-Emergency</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5660355"/>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Companion Care</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a:solidFill>
                            <a:schemeClr val="tx1">
                              <a:lumMod val="65000"/>
                              <a:lumOff val="35000"/>
                            </a:schemeClr>
                          </a:solidFill>
                          <a:effectLst/>
                          <a:latin typeface="+mn-lt"/>
                        </a:rPr>
                        <a:t>         Voucher Program</a:t>
                      </a:r>
                      <a:endParaRPr lang="en-US" sz="150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Medical Transportation</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27001406"/>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Legal Aid</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Single-Family:</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Deviated Fixed Routes:</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27257283"/>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Meals on Wheels</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Weatherization</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The Rivah</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8287759"/>
                  </a:ext>
                </a:extLst>
              </a:tr>
              <a:tr h="292078">
                <a:tc>
                  <a:txBody>
                    <a:bodyPr/>
                    <a:lstStyle/>
                    <a:p>
                      <a:pPr marL="0" marR="0">
                        <a:lnSpc>
                          <a:spcPct val="107000"/>
                        </a:lnSpc>
                        <a:spcBef>
                          <a:spcPts val="0"/>
                        </a:spcBef>
                        <a:spcAft>
                          <a:spcPts val="0"/>
                        </a:spcAft>
                      </a:pPr>
                      <a:r>
                        <a:rPr lang="en-US" sz="1500">
                          <a:solidFill>
                            <a:schemeClr val="tx1">
                              <a:lumMod val="65000"/>
                              <a:lumOff val="35000"/>
                            </a:schemeClr>
                          </a:solidFill>
                          <a:effectLst/>
                          <a:latin typeface="+mn-lt"/>
                        </a:rPr>
                        <a:t>Ombudsman/Advocacy</a:t>
                      </a:r>
                      <a:endParaRPr lang="en-US" sz="150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Emergency Home Repair</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(Tappahannock)</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0204156"/>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Options Counseling</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spc="-30" dirty="0">
                          <a:solidFill>
                            <a:schemeClr val="tx1">
                              <a:lumMod val="65000"/>
                              <a:lumOff val="35000"/>
                            </a:schemeClr>
                          </a:solidFill>
                          <a:effectLst/>
                          <a:latin typeface="+mn-lt"/>
                        </a:rPr>
                        <a:t>    Housing Rehabilitation/</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Paper Trail (West Point)</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3867820"/>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Personal Care</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Reconstruction</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Microtransit (serving</a:t>
                      </a: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5243934"/>
                  </a:ext>
                </a:extLst>
              </a:tr>
              <a:tr h="292078">
                <a:tc>
                  <a:txBody>
                    <a:bodyPr/>
                    <a:lstStyle/>
                    <a:p>
                      <a:pPr marL="0" marR="0">
                        <a:lnSpc>
                          <a:spcPct val="107000"/>
                        </a:lnSpc>
                        <a:spcBef>
                          <a:spcPts val="0"/>
                        </a:spcBef>
                        <a:spcAft>
                          <a:spcPts val="0"/>
                        </a:spcAft>
                      </a:pPr>
                      <a:r>
                        <a:rPr lang="en-US" sz="1500" spc="-30" dirty="0">
                          <a:solidFill>
                            <a:schemeClr val="tx1">
                              <a:lumMod val="65000"/>
                              <a:lumOff val="35000"/>
                            </a:schemeClr>
                          </a:solidFill>
                          <a:effectLst/>
                          <a:latin typeface="+mn-lt"/>
                        </a:rPr>
                        <a:t>Senior Employment Training</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Indoor Plumbing</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Gloucester Point to</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1944305"/>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Transitional Care</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Rehabilitation</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Gloucester Courthouse)</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5609717"/>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Veteran Directed Care</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Community Action</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Seasonal Trolleys</a:t>
                      </a: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69294393"/>
                  </a:ext>
                </a:extLst>
              </a:tr>
              <a:tr h="292078">
                <a:tc>
                  <a:txBody>
                    <a:bodyPr/>
                    <a:lstStyle/>
                    <a:p>
                      <a:pPr marL="0" marR="0">
                        <a:lnSpc>
                          <a:spcPct val="107000"/>
                        </a:lnSpc>
                        <a:spcBef>
                          <a:spcPts val="0"/>
                        </a:spcBef>
                        <a:spcAft>
                          <a:spcPts val="0"/>
                        </a:spcAft>
                      </a:pPr>
                      <a:r>
                        <a:rPr lang="en-US" sz="1500" spc="-30" dirty="0">
                          <a:solidFill>
                            <a:schemeClr val="tx1">
                              <a:lumMod val="65000"/>
                              <a:lumOff val="35000"/>
                            </a:schemeClr>
                          </a:solidFill>
                          <a:effectLst/>
                          <a:latin typeface="+mn-lt"/>
                        </a:rPr>
                        <a:t>VICAP Insurance Counseling</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Program Partnership</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67885369"/>
                  </a:ext>
                </a:extLst>
              </a:tr>
              <a:tr h="292078">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Volunteer Program</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Development &amp; Planning</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solidFill>
                            <a:schemeClr val="tx1">
                              <a:lumMod val="65000"/>
                              <a:lumOff val="35000"/>
                            </a:schemeClr>
                          </a:solidFill>
                          <a:effectLst/>
                          <a:latin typeface="+mn-lt"/>
                        </a:rPr>
                        <a:t> </a:t>
                      </a:r>
                      <a:endParaRPr lang="en-US" sz="15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a:txBody>
                  <a:tcPr marL="109529" marR="109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313642"/>
                  </a:ext>
                </a:extLst>
              </a:tr>
            </a:tbl>
          </a:graphicData>
        </a:graphic>
      </p:graphicFrame>
      <p:sp>
        <p:nvSpPr>
          <p:cNvPr id="4" name="Slide Number Placeholder 3">
            <a:extLst>
              <a:ext uri="{FF2B5EF4-FFF2-40B4-BE49-F238E27FC236}">
                <a16:creationId xmlns:a16="http://schemas.microsoft.com/office/drawing/2014/main" id="{EC8FBA2E-521F-3B95-28DE-4FB6880ECD2F}"/>
              </a:ext>
            </a:extLst>
          </p:cNvPr>
          <p:cNvSpPr>
            <a:spLocks noGrp="1"/>
          </p:cNvSpPr>
          <p:nvPr>
            <p:ph type="sldNum" sz="quarter" idx="12"/>
          </p:nvPr>
        </p:nvSpPr>
        <p:spPr>
          <a:xfrm>
            <a:off x="10634135" y="6356350"/>
            <a:ext cx="1530927" cy="365125"/>
          </a:xfrm>
        </p:spPr>
        <p:txBody>
          <a:bodyPr>
            <a:normAutofit/>
          </a:bodyPr>
          <a:lstStyle/>
          <a:p>
            <a:pPr>
              <a:spcAft>
                <a:spcPts val="600"/>
              </a:spcAft>
            </a:pPr>
            <a:fld id="{2242FC06-103E-4A1D-B9C7-8E5FDC133086}" type="slidenum">
              <a:rPr lang="en-US"/>
              <a:pPr>
                <a:spcAft>
                  <a:spcPts val="600"/>
                </a:spcAft>
              </a:pPr>
              <a:t>3</a:t>
            </a:fld>
            <a:endParaRPr lang="en-US"/>
          </a:p>
        </p:txBody>
      </p:sp>
    </p:spTree>
    <p:extLst>
      <p:ext uri="{BB962C8B-B14F-4D97-AF65-F5344CB8AC3E}">
        <p14:creationId xmlns:p14="http://schemas.microsoft.com/office/powerpoint/2010/main" val="1212764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99889A-B710-3373-75E2-0AC1B73FE629}"/>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DCB7EA6-AC36-26C5-4691-FCCCCF1E0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CCEA03-7291-0C3D-DB1D-231D15BBF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6ABB6CF-80C7-587F-DEC1-7AC3D38C270C}"/>
              </a:ext>
            </a:extLst>
          </p:cNvPr>
          <p:cNvSpPr>
            <a:spLocks noGrp="1"/>
          </p:cNvSpPr>
          <p:nvPr>
            <p:ph type="title"/>
          </p:nvPr>
        </p:nvSpPr>
        <p:spPr>
          <a:xfrm>
            <a:off x="1600754" y="1087374"/>
            <a:ext cx="8983489" cy="1000978"/>
          </a:xfrm>
        </p:spPr>
        <p:txBody>
          <a:bodyPr>
            <a:normAutofit/>
          </a:bodyPr>
          <a:lstStyle/>
          <a:p>
            <a:r>
              <a:rPr lang="en-US" dirty="0">
                <a:solidFill>
                  <a:schemeClr val="bg1"/>
                </a:solidFill>
              </a:rPr>
              <a:t>What is Veteran Directed Care (VDC)?</a:t>
            </a:r>
          </a:p>
        </p:txBody>
      </p:sp>
      <p:sp>
        <p:nvSpPr>
          <p:cNvPr id="23" name="Rectangle 22">
            <a:extLst>
              <a:ext uri="{FF2B5EF4-FFF2-40B4-BE49-F238E27FC236}">
                <a16:creationId xmlns:a16="http://schemas.microsoft.com/office/drawing/2014/main" id="{9F129B57-01B9-B698-A3AA-51F6B75B2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424D956E-838E-0DD0-6529-ADF6A9654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8C364602-3A44-3287-AF15-DE12F091B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AA9F6BA8-31E2-F32B-A7C6-65FD6D15C1B5}"/>
              </a:ext>
            </a:extLst>
          </p:cNvPr>
          <p:cNvSpPr>
            <a:spLocks noGrp="1"/>
          </p:cNvSpPr>
          <p:nvPr>
            <p:ph idx="1"/>
          </p:nvPr>
        </p:nvSpPr>
        <p:spPr>
          <a:xfrm>
            <a:off x="1408729" y="2535446"/>
            <a:ext cx="9783527" cy="3554457"/>
          </a:xfrm>
        </p:spPr>
        <p:txBody>
          <a:bodyPr>
            <a:normAutofit/>
          </a:bodyPr>
          <a:lstStyle/>
          <a:p>
            <a:pPr marL="0" indent="0">
              <a:buNone/>
            </a:pPr>
            <a:r>
              <a:rPr lang="en-US" dirty="0">
                <a:solidFill>
                  <a:schemeClr val="tx1">
                    <a:lumMod val="75000"/>
                    <a:lumOff val="25000"/>
                  </a:schemeClr>
                </a:solidFill>
              </a:rPr>
              <a:t>Veteran Directed Care is a self-direction program that enables veterans of all ages to remain independent at home by hiring their own employees to provide personal care assistance.</a:t>
            </a:r>
          </a:p>
          <a:p>
            <a:pPr marL="0" indent="0">
              <a:lnSpc>
                <a:spcPct val="100000"/>
              </a:lnSpc>
              <a:buNone/>
            </a:pPr>
            <a:r>
              <a:rPr lang="en-US" dirty="0">
                <a:solidFill>
                  <a:schemeClr val="tx1">
                    <a:lumMod val="75000"/>
                    <a:lumOff val="25000"/>
                  </a:schemeClr>
                </a:solidFill>
              </a:rPr>
              <a:t>Does the veteran need assistance with:</a:t>
            </a:r>
          </a:p>
          <a:p>
            <a:pPr>
              <a:lnSpc>
                <a:spcPct val="100000"/>
              </a:lnSpc>
              <a:spcBef>
                <a:spcPts val="0"/>
              </a:spcBef>
            </a:pPr>
            <a:r>
              <a:rPr lang="en-US" dirty="0">
                <a:solidFill>
                  <a:schemeClr val="tx1">
                    <a:lumMod val="75000"/>
                    <a:lumOff val="25000"/>
                  </a:schemeClr>
                </a:solidFill>
              </a:rPr>
              <a:t>Personal Care Services?</a:t>
            </a:r>
          </a:p>
          <a:p>
            <a:pPr>
              <a:lnSpc>
                <a:spcPct val="100000"/>
              </a:lnSpc>
              <a:spcBef>
                <a:spcPts val="0"/>
              </a:spcBef>
            </a:pPr>
            <a:r>
              <a:rPr lang="en-US" dirty="0">
                <a:solidFill>
                  <a:schemeClr val="tx1">
                    <a:lumMod val="75000"/>
                    <a:lumOff val="25000"/>
                  </a:schemeClr>
                </a:solidFill>
              </a:rPr>
              <a:t>Activities of Daily Living (Bathing, dressing or preparing meals)?</a:t>
            </a:r>
          </a:p>
          <a:p>
            <a:pPr marL="0" indent="0">
              <a:lnSpc>
                <a:spcPct val="100000"/>
              </a:lnSpc>
              <a:spcBef>
                <a:spcPts val="0"/>
              </a:spcBef>
              <a:buNone/>
            </a:pPr>
            <a:endParaRPr lang="en-US" dirty="0">
              <a:solidFill>
                <a:schemeClr val="tx1">
                  <a:lumMod val="75000"/>
                  <a:lumOff val="25000"/>
                </a:schemeClr>
              </a:solidFill>
            </a:endParaRPr>
          </a:p>
          <a:p>
            <a:pPr>
              <a:lnSpc>
                <a:spcPct val="100000"/>
              </a:lnSpc>
              <a:spcBef>
                <a:spcPts val="0"/>
              </a:spcBef>
            </a:pPr>
            <a:r>
              <a:rPr lang="en-US" dirty="0">
                <a:solidFill>
                  <a:schemeClr val="tx1">
                    <a:lumMod val="75000"/>
                    <a:lumOff val="25000"/>
                  </a:schemeClr>
                </a:solidFill>
              </a:rPr>
              <a:t>Are they feeling isolated?</a:t>
            </a:r>
          </a:p>
          <a:p>
            <a:pPr>
              <a:lnSpc>
                <a:spcPct val="100000"/>
              </a:lnSpc>
              <a:spcBef>
                <a:spcPts val="0"/>
              </a:spcBef>
            </a:pPr>
            <a:r>
              <a:rPr lang="en-US" dirty="0">
                <a:solidFill>
                  <a:schemeClr val="tx1">
                    <a:lumMod val="75000"/>
                    <a:lumOff val="25000"/>
                  </a:schemeClr>
                </a:solidFill>
              </a:rPr>
              <a:t>Could their caregiver benefit from additional assistance providing care for them?</a:t>
            </a:r>
          </a:p>
          <a:p>
            <a:pPr lvl="1"/>
            <a:endParaRPr lang="en-US" dirty="0">
              <a:solidFill>
                <a:schemeClr val="tx1"/>
              </a:solidFill>
            </a:endParaRPr>
          </a:p>
        </p:txBody>
      </p:sp>
      <p:sp>
        <p:nvSpPr>
          <p:cNvPr id="7" name="Slide Number Placeholder 6">
            <a:extLst>
              <a:ext uri="{FF2B5EF4-FFF2-40B4-BE49-F238E27FC236}">
                <a16:creationId xmlns:a16="http://schemas.microsoft.com/office/drawing/2014/main" id="{B6738B00-2A4E-86CA-26D8-BF6B2BFFC3CE}"/>
              </a:ext>
            </a:extLst>
          </p:cNvPr>
          <p:cNvSpPr>
            <a:spLocks noGrp="1"/>
          </p:cNvSpPr>
          <p:nvPr>
            <p:ph type="sldNum" sz="quarter" idx="12"/>
          </p:nvPr>
        </p:nvSpPr>
        <p:spPr/>
        <p:txBody>
          <a:bodyPr/>
          <a:lstStyle/>
          <a:p>
            <a:fld id="{2242FC06-103E-4A1D-B9C7-8E5FDC133086}" type="slidenum">
              <a:rPr lang="en-US" smtClean="0"/>
              <a:t>4</a:t>
            </a:fld>
            <a:endParaRPr lang="en-US"/>
          </a:p>
        </p:txBody>
      </p:sp>
      <p:pic>
        <p:nvPicPr>
          <p:cNvPr id="8" name="Picture 2">
            <a:extLst>
              <a:ext uri="{FF2B5EF4-FFF2-40B4-BE49-F238E27FC236}">
                <a16:creationId xmlns:a16="http://schemas.microsoft.com/office/drawing/2014/main" id="{3D15433F-80AE-32E8-6EC3-0D4307C48015}"/>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01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CCB565-4D7C-5776-4EF2-2044AE5EA10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9A5310-5A76-EB55-1432-3D100CD54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ED4C1DA-55F1-662C-381C-82E14CEE1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64C4D1E-9CF8-A463-5107-B47E1EDD38CE}"/>
              </a:ext>
            </a:extLst>
          </p:cNvPr>
          <p:cNvSpPr>
            <a:spLocks noGrp="1"/>
          </p:cNvSpPr>
          <p:nvPr>
            <p:ph type="title"/>
          </p:nvPr>
        </p:nvSpPr>
        <p:spPr>
          <a:xfrm>
            <a:off x="1600754" y="1087374"/>
            <a:ext cx="8983489" cy="1000978"/>
          </a:xfrm>
        </p:spPr>
        <p:txBody>
          <a:bodyPr>
            <a:normAutofit/>
          </a:bodyPr>
          <a:lstStyle/>
          <a:p>
            <a:r>
              <a:rPr lang="en-US" dirty="0">
                <a:solidFill>
                  <a:schemeClr val="bg1"/>
                </a:solidFill>
              </a:rPr>
              <a:t>How does the veteran access the program?</a:t>
            </a:r>
          </a:p>
        </p:txBody>
      </p:sp>
      <p:sp>
        <p:nvSpPr>
          <p:cNvPr id="23" name="Rectangle 22">
            <a:extLst>
              <a:ext uri="{FF2B5EF4-FFF2-40B4-BE49-F238E27FC236}">
                <a16:creationId xmlns:a16="http://schemas.microsoft.com/office/drawing/2014/main" id="{E4F1069F-0625-2D48-A843-DBE560AB3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C091C1DA-CF40-E6C3-83D5-704FD1FA5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42A86987-DC65-36B8-2DD1-2DAF08A00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29" name="Content Placeholder 2">
            <a:extLst>
              <a:ext uri="{FF2B5EF4-FFF2-40B4-BE49-F238E27FC236}">
                <a16:creationId xmlns:a16="http://schemas.microsoft.com/office/drawing/2014/main" id="{FA58034C-FBB8-8B76-9463-521453A1589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23048373"/>
              </p:ext>
            </p:extLst>
          </p:nvPr>
        </p:nvGraphicFramePr>
        <p:xfrm>
          <a:off x="1408729" y="2535446"/>
          <a:ext cx="9783527" cy="3554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022A19EB-7821-3E52-56A5-F7F658951F3A}"/>
              </a:ext>
            </a:extLst>
          </p:cNvPr>
          <p:cNvSpPr>
            <a:spLocks noGrp="1"/>
          </p:cNvSpPr>
          <p:nvPr>
            <p:ph type="sldNum" sz="quarter" idx="12"/>
          </p:nvPr>
        </p:nvSpPr>
        <p:spPr/>
        <p:txBody>
          <a:bodyPr/>
          <a:lstStyle/>
          <a:p>
            <a:fld id="{2242FC06-103E-4A1D-B9C7-8E5FDC133086}" type="slidenum">
              <a:rPr lang="en-US" smtClean="0"/>
              <a:t>5</a:t>
            </a:fld>
            <a:endParaRPr lang="en-US"/>
          </a:p>
        </p:txBody>
      </p:sp>
      <p:pic>
        <p:nvPicPr>
          <p:cNvPr id="8" name="Picture 2">
            <a:extLst>
              <a:ext uri="{FF2B5EF4-FFF2-40B4-BE49-F238E27FC236}">
                <a16:creationId xmlns:a16="http://schemas.microsoft.com/office/drawing/2014/main" id="{12CA0BF6-5751-4F9B-0187-F89C024F71F8}"/>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7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C4D74F-D2EC-0629-C02A-C56B7FC9EAE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B24BED9-A805-905F-4F21-09372C345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306C54-467C-2C0B-5BEA-11035FCC7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3">
            <a:extLst>
              <a:ext uri="{FF2B5EF4-FFF2-40B4-BE49-F238E27FC236}">
                <a16:creationId xmlns:a16="http://schemas.microsoft.com/office/drawing/2014/main" id="{C4A31084-1969-027D-1D69-67CA9F426DB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560861329"/>
              </p:ext>
            </p:extLst>
          </p:nvPr>
        </p:nvGraphicFramePr>
        <p:xfrm>
          <a:off x="609600" y="1286257"/>
          <a:ext cx="109728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itle 1">
            <a:extLst>
              <a:ext uri="{FF2B5EF4-FFF2-40B4-BE49-F238E27FC236}">
                <a16:creationId xmlns:a16="http://schemas.microsoft.com/office/drawing/2014/main" id="{527DBE5B-B91F-115F-E537-D775DA285AE6}"/>
              </a:ext>
            </a:extLst>
          </p:cNvPr>
          <p:cNvSpPr txBox="1">
            <a:spLocks noGrp="1"/>
          </p:cNvSpPr>
          <p:nvPr>
            <p:ph type="title" idx="4294967295"/>
          </p:nvPr>
        </p:nvSpPr>
        <p:spPr>
          <a:xfrm>
            <a:off x="969818" y="600772"/>
            <a:ext cx="10213294" cy="10009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dirty="0">
                <a:ln>
                  <a:noFill/>
                </a:ln>
                <a:solidFill>
                  <a:schemeClr val="tx1">
                    <a:lumMod val="75000"/>
                    <a:lumOff val="25000"/>
                  </a:schemeClr>
                </a:solidFill>
                <a:effectLst/>
                <a:uLnTx/>
                <a:uFillTx/>
                <a:latin typeface="+mj-lt"/>
                <a:ea typeface="+mj-ea"/>
                <a:cs typeface="+mj-cs"/>
              </a:rPr>
              <a:t>Referral Flow Chart</a:t>
            </a:r>
          </a:p>
        </p:txBody>
      </p:sp>
      <p:pic>
        <p:nvPicPr>
          <p:cNvPr id="46" name="Graphic 45" descr="Badge 1 with solid fill">
            <a:extLst>
              <a:ext uri="{FF2B5EF4-FFF2-40B4-BE49-F238E27FC236}">
                <a16:creationId xmlns:a16="http://schemas.microsoft.com/office/drawing/2014/main" id="{3C211BF3-5BAC-746A-7AE7-8A82C60CBF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4609" y="4690915"/>
            <a:ext cx="914400" cy="914400"/>
          </a:xfrm>
          <a:prstGeom prst="rect">
            <a:avLst/>
          </a:prstGeom>
        </p:spPr>
      </p:pic>
      <p:sp>
        <p:nvSpPr>
          <p:cNvPr id="25" name="Oval 24" descr="A veteran ">
            <a:extLst>
              <a:ext uri="{FF2B5EF4-FFF2-40B4-BE49-F238E27FC236}">
                <a16:creationId xmlns:a16="http://schemas.microsoft.com/office/drawing/2014/main" id="{8E2886B6-87F2-76F8-8148-3C81157F5CA2}"/>
              </a:ext>
            </a:extLst>
          </p:cNvPr>
          <p:cNvSpPr/>
          <p:nvPr/>
        </p:nvSpPr>
        <p:spPr>
          <a:xfrm>
            <a:off x="748325" y="1558337"/>
            <a:ext cx="1506969" cy="1506969"/>
          </a:xfrm>
          <a:prstGeom prst="ellipse">
            <a:avLst/>
          </a:prstGeom>
          <a:blipFill>
            <a:blip r:embed="rId10" cstate="screen">
              <a:extLst>
                <a:ext uri="{28A0092B-C50C-407E-A947-70E740481C1C}">
                  <a14:useLocalDpi xmlns:a14="http://schemas.microsoft.com/office/drawing/2010/main"/>
                </a:ext>
              </a:extLst>
            </a:blip>
            <a:srcRect/>
            <a:stretch>
              <a:fillRect/>
            </a:stretch>
          </a:blipFill>
          <a:ln w="38100">
            <a:solidFill>
              <a:schemeClr val="bg1"/>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38" name="Graphic 37" descr="Badge with solid fill">
            <a:extLst>
              <a:ext uri="{FF2B5EF4-FFF2-40B4-BE49-F238E27FC236}">
                <a16:creationId xmlns:a16="http://schemas.microsoft.com/office/drawing/2014/main" id="{BE9F9479-89B8-A8EA-C282-4125F483E2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88638" y="4690915"/>
            <a:ext cx="914400" cy="914400"/>
          </a:xfrm>
          <a:prstGeom prst="rect">
            <a:avLst/>
          </a:prstGeom>
        </p:spPr>
      </p:pic>
      <p:sp>
        <p:nvSpPr>
          <p:cNvPr id="26" name="Oval 25" descr="A medical provider">
            <a:extLst>
              <a:ext uri="{FF2B5EF4-FFF2-40B4-BE49-F238E27FC236}">
                <a16:creationId xmlns:a16="http://schemas.microsoft.com/office/drawing/2014/main" id="{1D003D3C-7F7B-2AE5-8C04-9934F7E287DC}"/>
              </a:ext>
            </a:extLst>
          </p:cNvPr>
          <p:cNvSpPr/>
          <p:nvPr/>
        </p:nvSpPr>
        <p:spPr>
          <a:xfrm>
            <a:off x="2586001" y="1558337"/>
            <a:ext cx="1506969" cy="1506969"/>
          </a:xfrm>
          <a:prstGeom prst="ellipse">
            <a:avLst/>
          </a:prstGeom>
          <a:blipFill>
            <a:blip r:embed="rId13" cstate="screen">
              <a:extLst>
                <a:ext uri="{28A0092B-C50C-407E-A947-70E740481C1C}">
                  <a14:useLocalDpi xmlns:a14="http://schemas.microsoft.com/office/drawing/2010/main"/>
                </a:ext>
              </a:extLst>
            </a:blip>
            <a:srcRect/>
            <a:stretch>
              <a:fillRect/>
            </a:stretch>
          </a:blipFill>
          <a:ln w="38100">
            <a:solidFill>
              <a:schemeClr val="bg1"/>
            </a:solidFill>
          </a:ln>
        </p:spPr>
        <p:style>
          <a:lnRef idx="2">
            <a:scrgbClr r="0" g="0" b="0"/>
          </a:lnRef>
          <a:fillRef idx="1">
            <a:scrgbClr r="0" g="0" b="0"/>
          </a:fillRef>
          <a:effectRef idx="0">
            <a:schemeClr val="accent3">
              <a:tint val="50000"/>
              <a:hueOff val="-377491"/>
              <a:satOff val="-1557"/>
              <a:lumOff val="-165"/>
              <a:alphaOff val="0"/>
            </a:schemeClr>
          </a:effectRef>
          <a:fontRef idx="minor">
            <a:schemeClr val="lt1">
              <a:hueOff val="0"/>
              <a:satOff val="0"/>
              <a:lumOff val="0"/>
              <a:alphaOff val="0"/>
            </a:schemeClr>
          </a:fontRef>
        </p:style>
        <p:txBody>
          <a:bodyPr/>
          <a:lstStyle/>
          <a:p>
            <a:endParaRPr lang="en-US"/>
          </a:p>
        </p:txBody>
      </p:sp>
      <p:pic>
        <p:nvPicPr>
          <p:cNvPr id="40" name="Graphic 39" descr="Badge 3 with solid fill">
            <a:extLst>
              <a:ext uri="{FF2B5EF4-FFF2-40B4-BE49-F238E27FC236}">
                <a16:creationId xmlns:a16="http://schemas.microsoft.com/office/drawing/2014/main" id="{F90B3F5D-5D02-04E8-6E44-48E46D3CD8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12281" y="4712420"/>
            <a:ext cx="914400" cy="914400"/>
          </a:xfrm>
          <a:prstGeom prst="rect">
            <a:avLst/>
          </a:prstGeom>
        </p:spPr>
      </p:pic>
      <p:pic>
        <p:nvPicPr>
          <p:cNvPr id="36" name="Graphic 35" descr="Badge 4 with solid fill">
            <a:extLst>
              <a:ext uri="{FF2B5EF4-FFF2-40B4-BE49-F238E27FC236}">
                <a16:creationId xmlns:a16="http://schemas.microsoft.com/office/drawing/2014/main" id="{09ECF490-D81D-CF88-68E4-2CD3C544185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73501" y="4712420"/>
            <a:ext cx="914400" cy="914400"/>
          </a:xfrm>
          <a:prstGeom prst="rect">
            <a:avLst/>
          </a:prstGeom>
        </p:spPr>
      </p:pic>
      <p:sp>
        <p:nvSpPr>
          <p:cNvPr id="28" name="Oval 27" descr="Bay Aging logo">
            <a:extLst>
              <a:ext uri="{FF2B5EF4-FFF2-40B4-BE49-F238E27FC236}">
                <a16:creationId xmlns:a16="http://schemas.microsoft.com/office/drawing/2014/main" id="{041CE3E0-1CAC-B289-4797-A63F3EC1FCAE}"/>
              </a:ext>
            </a:extLst>
          </p:cNvPr>
          <p:cNvSpPr/>
          <p:nvPr/>
        </p:nvSpPr>
        <p:spPr>
          <a:xfrm>
            <a:off x="6299200" y="1572260"/>
            <a:ext cx="1442720" cy="147828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9" name="Picture 28">
            <a:extLst>
              <a:ext uri="{FF2B5EF4-FFF2-40B4-BE49-F238E27FC236}">
                <a16:creationId xmlns:a16="http://schemas.microsoft.com/office/drawing/2014/main" id="{E092EC2C-C2B0-E066-95D8-C039019EE11D}"/>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368575" y="1900931"/>
            <a:ext cx="1310345" cy="731520"/>
          </a:xfrm>
          <a:prstGeom prst="rect">
            <a:avLst/>
          </a:prstGeom>
        </p:spPr>
      </p:pic>
      <p:pic>
        <p:nvPicPr>
          <p:cNvPr id="44" name="Graphic 43" descr="Badge 5 with solid fill">
            <a:extLst>
              <a:ext uri="{FF2B5EF4-FFF2-40B4-BE49-F238E27FC236}">
                <a16:creationId xmlns:a16="http://schemas.microsoft.com/office/drawing/2014/main" id="{E48DFD20-3CDC-4615-EA62-CAFD7FD5FF3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423818" y="4690915"/>
            <a:ext cx="914400" cy="914400"/>
          </a:xfrm>
          <a:prstGeom prst="rect">
            <a:avLst/>
          </a:prstGeom>
        </p:spPr>
      </p:pic>
      <p:sp>
        <p:nvSpPr>
          <p:cNvPr id="32" name="Oval 31" descr="Peninsula Agency on Aging">
            <a:extLst>
              <a:ext uri="{FF2B5EF4-FFF2-40B4-BE49-F238E27FC236}">
                <a16:creationId xmlns:a16="http://schemas.microsoft.com/office/drawing/2014/main" id="{AC03A6BB-5B33-2158-9D41-6A1F97867910}"/>
              </a:ext>
            </a:extLst>
          </p:cNvPr>
          <p:cNvSpPr/>
          <p:nvPr/>
        </p:nvSpPr>
        <p:spPr>
          <a:xfrm>
            <a:off x="8128000" y="1586309"/>
            <a:ext cx="1442720" cy="147828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3" name="Picture 32">
            <a:extLst>
              <a:ext uri="{FF2B5EF4-FFF2-40B4-BE49-F238E27FC236}">
                <a16:creationId xmlns:a16="http://schemas.microsoft.com/office/drawing/2014/main" id="{07B8E68B-BC88-7B77-7FAB-F325F4D8AA4D}"/>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176101" y="1645921"/>
            <a:ext cx="1359060" cy="1359060"/>
          </a:xfrm>
          <a:prstGeom prst="rect">
            <a:avLst/>
          </a:prstGeom>
          <a:ln>
            <a:noFill/>
          </a:ln>
        </p:spPr>
      </p:pic>
      <p:pic>
        <p:nvPicPr>
          <p:cNvPr id="42" name="Graphic 41" descr="Badge 6 with solid fill">
            <a:extLst>
              <a:ext uri="{FF2B5EF4-FFF2-40B4-BE49-F238E27FC236}">
                <a16:creationId xmlns:a16="http://schemas.microsoft.com/office/drawing/2014/main" id="{967EBA04-4153-AADF-7C09-B2B139632B2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285038" y="4690915"/>
            <a:ext cx="914400" cy="914400"/>
          </a:xfrm>
          <a:prstGeom prst="rect">
            <a:avLst/>
          </a:prstGeom>
        </p:spPr>
      </p:pic>
      <p:sp>
        <p:nvSpPr>
          <p:cNvPr id="50" name="Slide Number Placeholder 49">
            <a:extLst>
              <a:ext uri="{FF2B5EF4-FFF2-40B4-BE49-F238E27FC236}">
                <a16:creationId xmlns:a16="http://schemas.microsoft.com/office/drawing/2014/main" id="{CC744339-A04D-67CE-31C6-6491FCA59F81}"/>
              </a:ext>
            </a:extLst>
          </p:cNvPr>
          <p:cNvSpPr>
            <a:spLocks noGrp="1"/>
          </p:cNvSpPr>
          <p:nvPr>
            <p:ph type="sldNum" sz="quarter" idx="12"/>
          </p:nvPr>
        </p:nvSpPr>
        <p:spPr/>
        <p:txBody>
          <a:bodyPr/>
          <a:lstStyle/>
          <a:p>
            <a:fld id="{2242FC06-103E-4A1D-B9C7-8E5FDC133086}"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61638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E13B19-D1C0-63BA-A3C2-6DFF0DD9A977}"/>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025CFD2-6224-0A1E-C254-8D2F6E251755}"/>
              </a:ext>
            </a:extLst>
          </p:cNvPr>
          <p:cNvSpPr>
            <a:spLocks noGrp="1"/>
          </p:cNvSpPr>
          <p:nvPr>
            <p:ph type="title"/>
          </p:nvPr>
        </p:nvSpPr>
        <p:spPr>
          <a:xfrm>
            <a:off x="252919" y="1123837"/>
            <a:ext cx="2947482" cy="4601183"/>
          </a:xfrm>
        </p:spPr>
        <p:txBody>
          <a:bodyPr>
            <a:normAutofit/>
          </a:bodyPr>
          <a:lstStyle/>
          <a:p>
            <a:r>
              <a:rPr lang="en-US" dirty="0"/>
              <a:t>What is the veteran’s role in VDC?</a:t>
            </a:r>
          </a:p>
        </p:txBody>
      </p:sp>
      <p:sp>
        <p:nvSpPr>
          <p:cNvPr id="44" name="Rectangle 43">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A239F88F-AEDE-33C3-BD4D-3A89308E840D}"/>
              </a:ext>
            </a:extLst>
          </p:cNvPr>
          <p:cNvSpPr>
            <a:spLocks noGrp="1"/>
          </p:cNvSpPr>
          <p:nvPr>
            <p:ph type="sldNum" sz="quarter" idx="12"/>
          </p:nvPr>
        </p:nvSpPr>
        <p:spPr>
          <a:xfrm>
            <a:off x="10634135" y="6356350"/>
            <a:ext cx="1530927" cy="365125"/>
          </a:xfrm>
        </p:spPr>
        <p:txBody>
          <a:bodyPr>
            <a:normAutofit/>
          </a:bodyPr>
          <a:lstStyle/>
          <a:p>
            <a:pPr>
              <a:spcAft>
                <a:spcPts val="600"/>
              </a:spcAft>
            </a:pPr>
            <a:fld id="{2242FC06-103E-4A1D-B9C7-8E5FDC133086}" type="slidenum">
              <a:rPr lang="en-US" smtClean="0"/>
              <a:pPr>
                <a:spcAft>
                  <a:spcPts val="600"/>
                </a:spcAft>
              </a:pPr>
              <a:t>7</a:t>
            </a:fld>
            <a:endParaRPr lang="en-US" dirty="0"/>
          </a:p>
        </p:txBody>
      </p:sp>
      <p:graphicFrame>
        <p:nvGraphicFramePr>
          <p:cNvPr id="35" name="Content Placeholder 2">
            <a:extLst>
              <a:ext uri="{FF2B5EF4-FFF2-40B4-BE49-F238E27FC236}">
                <a16:creationId xmlns:a16="http://schemas.microsoft.com/office/drawing/2014/main" id="{4C544A39-69F7-4325-EF85-6F727F65D0B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02278156"/>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a:extLst>
              <a:ext uri="{FF2B5EF4-FFF2-40B4-BE49-F238E27FC236}">
                <a16:creationId xmlns:a16="http://schemas.microsoft.com/office/drawing/2014/main" id="{C12289AC-E336-2750-98FB-83284C6E9C0F}"/>
              </a:ext>
              <a:ext uri="{C183D7F6-B498-43B3-948B-1728B52AA6E4}">
                <adec:decorative xmlns:adec="http://schemas.microsoft.com/office/drawing/2017/decorative" val="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8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821E9-81F3-C880-C607-00BD5E3CF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526A7-1120-0CAB-5657-32CBB650471A}"/>
              </a:ext>
            </a:extLst>
          </p:cNvPr>
          <p:cNvSpPr>
            <a:spLocks noGrp="1"/>
          </p:cNvSpPr>
          <p:nvPr>
            <p:ph type="title"/>
          </p:nvPr>
        </p:nvSpPr>
        <p:spPr/>
        <p:txBody>
          <a:bodyPr/>
          <a:lstStyle/>
          <a:p>
            <a:r>
              <a:rPr lang="en-US" dirty="0"/>
              <a:t>The Options Counselors</a:t>
            </a:r>
          </a:p>
        </p:txBody>
      </p:sp>
      <p:sp>
        <p:nvSpPr>
          <p:cNvPr id="3" name="Content Placeholder 2">
            <a:extLst>
              <a:ext uri="{FF2B5EF4-FFF2-40B4-BE49-F238E27FC236}">
                <a16:creationId xmlns:a16="http://schemas.microsoft.com/office/drawing/2014/main" id="{5FC76B57-7557-174E-85B1-27098EF35C35}"/>
              </a:ext>
            </a:extLst>
          </p:cNvPr>
          <p:cNvSpPr>
            <a:spLocks noGrp="1"/>
          </p:cNvSpPr>
          <p:nvPr>
            <p:ph idx="1"/>
          </p:nvPr>
        </p:nvSpPr>
        <p:spPr/>
        <p:txBody>
          <a:bodyPr>
            <a:normAutofit fontScale="92500" lnSpcReduction="10000"/>
          </a:bodyPr>
          <a:lstStyle/>
          <a:p>
            <a:endParaRPr lang="en-US" dirty="0"/>
          </a:p>
          <a:p>
            <a:r>
              <a:rPr lang="en-US" dirty="0"/>
              <a:t>Options Counselors (OCs)  perform assessments, assist with enrollment, facilitate completion of new hire packets, and develop spending plans.</a:t>
            </a:r>
          </a:p>
          <a:p>
            <a:r>
              <a:rPr lang="en-US" dirty="0"/>
              <a:t>OCs are the boots on the ground, maintaining monthly contact with veterans. Many veterans see their VA Primary Care Physician (PCP) only once or twice a year; Information provided by OCs to the VA and a veteran’s PCP serves as valuable feedback related to the veteran’s health status.</a:t>
            </a:r>
          </a:p>
          <a:p>
            <a:r>
              <a:rPr lang="en-US" dirty="0"/>
              <a:t>OCs keep a watchful eye on clients and alert the VA to any changes needed to promote overall health, including a need for supplies, ramps or a budget increase.</a:t>
            </a:r>
          </a:p>
          <a:p>
            <a:r>
              <a:rPr lang="en-US" dirty="0"/>
              <a:t>OCs inform veterans of other services that may be available to them, such as caregiver respite, transportation, homemaker, and home health aide services.</a:t>
            </a:r>
          </a:p>
          <a:p>
            <a:r>
              <a:rPr lang="en-US" dirty="0"/>
              <a:t>Veterans who live in the Bay Aging service area may qualify for their Adult Day Care facility. Veterans receive preference for Bay Aging’s service-enriched rental housing for older adults.</a:t>
            </a:r>
          </a:p>
        </p:txBody>
      </p:sp>
      <p:pic>
        <p:nvPicPr>
          <p:cNvPr id="5" name="Picture 2">
            <a:extLst>
              <a:ext uri="{FF2B5EF4-FFF2-40B4-BE49-F238E27FC236}">
                <a16:creationId xmlns:a16="http://schemas.microsoft.com/office/drawing/2014/main" id="{30867B0E-1D64-523A-F337-29415D7546BB}"/>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F6AF8AD-7A0E-C601-FBBB-FAE9C1534501}"/>
              </a:ext>
            </a:extLst>
          </p:cNvPr>
          <p:cNvSpPr>
            <a:spLocks noGrp="1"/>
          </p:cNvSpPr>
          <p:nvPr>
            <p:ph type="sldNum" sz="quarter" idx="12"/>
          </p:nvPr>
        </p:nvSpPr>
        <p:spPr/>
        <p:txBody>
          <a:bodyPr/>
          <a:lstStyle/>
          <a:p>
            <a:fld id="{2242FC06-103E-4A1D-B9C7-8E5FDC133086}" type="slidenum">
              <a:rPr lang="en-US" smtClean="0"/>
              <a:t>8</a:t>
            </a:fld>
            <a:endParaRPr lang="en-US" dirty="0"/>
          </a:p>
        </p:txBody>
      </p:sp>
    </p:spTree>
    <p:extLst>
      <p:ext uri="{BB962C8B-B14F-4D97-AF65-F5344CB8AC3E}">
        <p14:creationId xmlns:p14="http://schemas.microsoft.com/office/powerpoint/2010/main" val="270474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8DD39-8415-F3BF-05CE-C307DDEC2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71A49-7E39-E000-C2DC-1702E78181FF}"/>
              </a:ext>
            </a:extLst>
          </p:cNvPr>
          <p:cNvSpPr>
            <a:spLocks noGrp="1"/>
          </p:cNvSpPr>
          <p:nvPr>
            <p:ph type="title"/>
          </p:nvPr>
        </p:nvSpPr>
        <p:spPr/>
        <p:txBody>
          <a:bodyPr/>
          <a:lstStyle/>
          <a:p>
            <a:r>
              <a:rPr lang="en-US"/>
              <a:t>Financial Management Services</a:t>
            </a:r>
            <a:endParaRPr lang="en-US" dirty="0"/>
          </a:p>
        </p:txBody>
      </p:sp>
      <p:graphicFrame>
        <p:nvGraphicFramePr>
          <p:cNvPr id="8" name="Content Placeholder 2">
            <a:extLst>
              <a:ext uri="{FF2B5EF4-FFF2-40B4-BE49-F238E27FC236}">
                <a16:creationId xmlns:a16="http://schemas.microsoft.com/office/drawing/2014/main" id="{0D39F0C4-C2CD-F101-3B82-797AE9CBCA8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7625150"/>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153A1E33-EA90-2E02-434A-F90273926DE9}"/>
              </a:ext>
            </a:extLst>
          </p:cNvPr>
          <p:cNvSpPr>
            <a:spLocks noGrp="1"/>
          </p:cNvSpPr>
          <p:nvPr>
            <p:ph type="sldNum" sz="quarter" idx="12"/>
          </p:nvPr>
        </p:nvSpPr>
        <p:spPr/>
        <p:txBody>
          <a:bodyPr/>
          <a:lstStyle/>
          <a:p>
            <a:fld id="{2242FC06-103E-4A1D-B9C7-8E5FDC133086}" type="slidenum">
              <a:rPr lang="en-US" smtClean="0"/>
              <a:t>9</a:t>
            </a:fld>
            <a:endParaRPr lang="en-US"/>
          </a:p>
        </p:txBody>
      </p:sp>
      <p:pic>
        <p:nvPicPr>
          <p:cNvPr id="9" name="Picture 2">
            <a:extLst>
              <a:ext uri="{FF2B5EF4-FFF2-40B4-BE49-F238E27FC236}">
                <a16:creationId xmlns:a16="http://schemas.microsoft.com/office/drawing/2014/main" id="{2C5D097F-5A88-B0BE-C419-1A9A5F4F5E6A}"/>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634135" y="6052194"/>
            <a:ext cx="1198713" cy="6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063569"/>
      </p:ext>
    </p:extLst>
  </p:cSld>
  <p:clrMapOvr>
    <a:masterClrMapping/>
  </p:clrMapOvr>
</p:sld>
</file>

<file path=ppt/theme/theme1.xml><?xml version="1.0" encoding="utf-8"?>
<a:theme xmlns:a="http://schemas.openxmlformats.org/drawingml/2006/main" name="Frame">
  <a:themeElements>
    <a:clrScheme name="Custom 1">
      <a:dk1>
        <a:sysClr val="windowText" lastClr="000000"/>
      </a:dk1>
      <a:lt1>
        <a:sysClr val="window" lastClr="FFFFFF"/>
      </a:lt1>
      <a:dk2>
        <a:srgbClr val="17406D"/>
      </a:dk2>
      <a:lt2>
        <a:srgbClr val="DBEFF9"/>
      </a:lt2>
      <a:accent1>
        <a:srgbClr val="089CA2"/>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4A14DBBA55DC48809AFC08C18A0C39" ma:contentTypeVersion="14" ma:contentTypeDescription="Create a new document." ma:contentTypeScope="" ma:versionID="49f3955f8be39cc4925dc5ea0044f02e">
  <xsd:schema xmlns:xsd="http://www.w3.org/2001/XMLSchema" xmlns:xs="http://www.w3.org/2001/XMLSchema" xmlns:p="http://schemas.microsoft.com/office/2006/metadata/properties" xmlns:ns2="cd9fb0ce-cc5e-4069-a635-474c35d56436" xmlns:ns3="5546905e-4a60-40fd-8bc3-55b8fdc9a8e5" targetNamespace="http://schemas.microsoft.com/office/2006/metadata/properties" ma:root="true" ma:fieldsID="b04f6b29729840dd7f7c7c76ae8f14ca" ns2:_="" ns3:_="">
    <xsd:import namespace="cd9fb0ce-cc5e-4069-a635-474c35d56436"/>
    <xsd:import namespace="5546905e-4a60-40fd-8bc3-55b8fdc9a8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Canva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fb0ce-cc5e-4069-a635-474c35d56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Canva_x0020_link" ma:index="21" nillable="true" ma:displayName="Canva link" ma:format="Hyperlink" ma:internalName="Canva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6905e-4a60-40fd-8bc3-55b8fdc9a8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d98577a-4332-4ac1-ae5c-2c9210ee0568}" ma:internalName="TaxCatchAll" ma:showField="CatchAllData" ma:web="5546905e-4a60-40fd-8bc3-55b8fdc9a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9fb0ce-cc5e-4069-a635-474c35d56436">
      <Terms xmlns="http://schemas.microsoft.com/office/infopath/2007/PartnerControls"/>
    </lcf76f155ced4ddcb4097134ff3c332f>
    <TaxCatchAll xmlns="5546905e-4a60-40fd-8bc3-55b8fdc9a8e5" xsi:nil="true"/>
    <Canva_x0020_link xmlns="cd9fb0ce-cc5e-4069-a635-474c35d56436">
      <Url xsi:nil="true"/>
      <Description xsi:nil="true"/>
    </Canva_x0020_link>
  </documentManagement>
</p:properties>
</file>

<file path=customXml/itemProps1.xml><?xml version="1.0" encoding="utf-8"?>
<ds:datastoreItem xmlns:ds="http://schemas.openxmlformats.org/officeDocument/2006/customXml" ds:itemID="{9290B79D-F3BD-4C04-95A1-33FCCFF54238}">
  <ds:schemaRefs>
    <ds:schemaRef ds:uri="http://schemas.microsoft.com/sharepoint/v3/contenttype/forms"/>
  </ds:schemaRefs>
</ds:datastoreItem>
</file>

<file path=customXml/itemProps2.xml><?xml version="1.0" encoding="utf-8"?>
<ds:datastoreItem xmlns:ds="http://schemas.openxmlformats.org/officeDocument/2006/customXml" ds:itemID="{D9C1AA6A-E022-4C8E-ACEE-58798CD0F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fb0ce-cc5e-4069-a635-474c35d56436"/>
    <ds:schemaRef ds:uri="5546905e-4a60-40fd-8bc3-55b8fdc9a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C6E079-5913-4294-9B7D-18633693D045}">
  <ds:schemaRefs>
    <ds:schemaRef ds:uri="cd9fb0ce-cc5e-4069-a635-474c35d56436"/>
    <ds:schemaRef ds:uri="http://schemas.openxmlformats.org/package/2006/metadata/core-properties"/>
    <ds:schemaRef ds:uri="http://schemas.microsoft.com/office/2006/metadata/properties"/>
    <ds:schemaRef ds:uri="5546905e-4a60-40fd-8bc3-55b8fdc9a8e5"/>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Frame</Template>
  <TotalTime>4712</TotalTime>
  <Words>2021</Words>
  <Application>Microsoft Office PowerPoint</Application>
  <PresentationFormat>Widescreen</PresentationFormat>
  <Paragraphs>258</Paragraphs>
  <Slides>21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Calibri</vt:lpstr>
      <vt:lpstr>Corbel</vt:lpstr>
      <vt:lpstr>Wingdings 2</vt:lpstr>
      <vt:lpstr>Frame</vt:lpstr>
      <vt:lpstr>May 7, 2026</vt:lpstr>
      <vt:lpstr>  Melissa Blake Director, Veteran Directed Care Bay Aging mblake@bayaging.org 804-758-2386 x1219 </vt:lpstr>
      <vt:lpstr>Through its comprehensive transportation, housing, community living and health services programs, Bay Aging, a Virginia nonstock corporation established in June 1978, is committed to ensuring every client has a choice and ready access to a range of services to help them remain independent in their chosen home.</vt:lpstr>
      <vt:lpstr>What is Veteran Directed Care (VDC)?</vt:lpstr>
      <vt:lpstr>How does the veteran access the program?</vt:lpstr>
      <vt:lpstr>Referral Flow Chart</vt:lpstr>
      <vt:lpstr>What is the veteran’s role in VDC?</vt:lpstr>
      <vt:lpstr>The Options Counselors</vt:lpstr>
      <vt:lpstr>Financial Management Services</vt:lpstr>
      <vt:lpstr>  In Veteran Directed Care, the veteran is in control.</vt:lpstr>
      <vt:lpstr>VDC Hub &amp; Spoke Model of Service</vt:lpstr>
      <vt:lpstr>VDC Hub &amp; Spoke Partners</vt:lpstr>
      <vt:lpstr>Summary of Veterans by VA Medical Center </vt:lpstr>
      <vt:lpstr>14</vt:lpstr>
      <vt:lpstr> What is our impact?</vt:lpstr>
      <vt:lpstr>Success Stories </vt:lpstr>
      <vt:lpstr>Success Stories, continued</vt:lpstr>
      <vt:lpstr>THE WALL OF HONOR</vt:lpstr>
      <vt:lpstr>Current Impact</vt:lpstr>
      <vt:lpstr>Helpful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Care Programs</dc:title>
  <dc:creator>Rummel, Stephanie A  RICVAMC</dc:creator>
  <cp:lastModifiedBy>Murphy, Val (DARS)</cp:lastModifiedBy>
  <cp:revision>54</cp:revision>
  <cp:lastPrinted>2026-04-02T20:01:52Z</cp:lastPrinted>
  <dcterms:created xsi:type="dcterms:W3CDTF">2022-04-01T16:21:39Z</dcterms:created>
  <dcterms:modified xsi:type="dcterms:W3CDTF">2026-04-23T15:42:27Z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0x010100764A14DBBA55DC48809AFC08C18A0C39</vt:lpwstr>
  </property>
  <property fmtid="{D5CDD505-2E9C-101B-9397-08002B2CF9AE}" pid="3" name="MediaServiceImageTags">
    <vt:lpwstr/>
  </property>
</Properties>
</file>