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65" r:id="rId5"/>
    <p:sldId id="266" r:id="rId6"/>
    <p:sldId id="450" r:id="rId7"/>
    <p:sldId id="451" r:id="rId8"/>
    <p:sldId id="461" r:id="rId9"/>
    <p:sldId id="452" r:id="rId10"/>
    <p:sldId id="453" r:id="rId11"/>
    <p:sldId id="454" r:id="rId12"/>
    <p:sldId id="455" r:id="rId13"/>
    <p:sldId id="456" r:id="rId14"/>
    <p:sldId id="267" r:id="rId15"/>
    <p:sldId id="466" r:id="rId16"/>
    <p:sldId id="467" r:id="rId17"/>
    <p:sldId id="457" r:id="rId18"/>
    <p:sldId id="458" r:id="rId19"/>
    <p:sldId id="459" r:id="rId20"/>
    <p:sldId id="462" r:id="rId21"/>
    <p:sldId id="460" r:id="rId22"/>
    <p:sldId id="463" r:id="rId23"/>
    <p:sldId id="257" r:id="rId24"/>
    <p:sldId id="464" r:id="rId25"/>
    <p:sldId id="465" r:id="rId26"/>
    <p:sldId id="469" r:id="rId27"/>
    <p:sldId id="258" r:id="rId28"/>
    <p:sldId id="472" r:id="rId29"/>
    <p:sldId id="470" r:id="rId30"/>
    <p:sldId id="471" r:id="rId31"/>
    <p:sldId id="283" r:id="rId3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15A00B-05FB-19EF-E055-FB2B1BD654DD}" name="Wright, Kelly (DARS)" initials="WK" userId="S::kelly.wright@dars.virginia.gov::9385a489-287f-498b-b674-4250bd0f57c9" providerId="AD"/>
  <p188:author id="{7B3C8F28-F52B-78A5-720F-B069DA6AFC25}" name="Miller, Christy (DARS)" initials="" userId="S::Christy.Miller@dars.virginia.gov::c6ecabae-8fbe-4bda-9a4f-a836b96b7953" providerId="AD"/>
  <p188:author id="{B316B43E-03D8-6B0F-5294-D29586B5DEEF}" name="Stevenson, Milroy (DARS)" initials="" userId="S::Milroy.Stevenson@dars.virginia.gov::33b1b548-9faf-4e3e-9f37-3f03e8b02437" providerId="AD"/>
  <p188:author id="{3847C686-273A-6765-8ED0-435969A27765}" name="Ware, Kiersten (DARS)" initials="" userId="S::Kiersten.Ware@dars.virginia.gov::aa991469-41ef-4efd-8a9d-7a1f46c2110e" providerId="AD"/>
  <p188:author id="{29C16095-A49E-FDAA-CB10-53BFD9C3B82D}" name="Slentz, Nick (DARS)" initials="" userId="S::Nick.Slentz@dars.virginia.gov::1ebd9a8c-c5b7-48ac-8b3c-46b6f38bca6f" providerId="AD"/>
  <p188:author id="{20A98FA2-6C11-E150-3AD7-001318E0AE3C}" name="Wasikiewicz, Matthew (DARS)" initials="MW" userId="S::Matthew.Wasikiewicz@dars.virginia.gov::47c86e61-f0a6-4ed2-aba5-9a867140cc3a" providerId="AD"/>
  <p188:author id="{E3CCFFC7-9FD0-EEEE-CA67-E57B52E45CF2}" name="Miller, Christy (DARS)" initials="MC" userId="S::christy.miller@dars.virginia.gov::c6ecabae-8fbe-4bda-9a4f-a836b96b7953" providerId="AD"/>
  <p188:author id="{728723CB-B021-3C46-A5D0-23E9FDFA299C}" name="Carpenter, John (DARS)" initials="" userId="S::John.Carpenter@dars.virginia.gov::2b6d3697-46cd-4380-a6e7-b634f8cf39ea" providerId="AD"/>
  <p188:author id="{16D444CC-B7AA-DAF4-1503-D5AD65FC83F7}" name="Winship, Jodi (DARS)" initials="JW" userId="S::Jodi.Winship@dars.virginia.gov::a33ae9c3-93ee-4176-8518-2dd9061d08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826"/>
    <a:srgbClr val="203864"/>
    <a:srgbClr val="3C5973"/>
    <a:srgbClr val="D7B7A4"/>
    <a:srgbClr val="FFFAEB"/>
    <a:srgbClr val="FFF9E7"/>
    <a:srgbClr val="E9EBD1"/>
    <a:srgbClr val="EDDFD7"/>
    <a:srgbClr val="E9D9CF"/>
    <a:srgbClr val="E5D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94F18-DF66-45BB-9337-60E5B2DCF7D1}" v="2" dt="2026-05-01T15:47:07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54798" autoAdjust="0"/>
  </p:normalViewPr>
  <p:slideViewPr>
    <p:cSldViewPr snapToGrid="0">
      <p:cViewPr varScale="1">
        <p:scale>
          <a:sx n="51" d="100"/>
          <a:sy n="51" d="100"/>
        </p:scale>
        <p:origin x="2210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Val (DARS)" userId="ad7aa94b-7606-43f6-8ce8-4e9f48ef216e" providerId="ADAL" clId="{75170E18-E9D3-40F1-8018-DD8B68497BED}"/>
    <pc:docChg chg="custSel mod modSld">
      <pc:chgData name="Murphy, Val (DARS)" userId="ad7aa94b-7606-43f6-8ce8-4e9f48ef216e" providerId="ADAL" clId="{75170E18-E9D3-40F1-8018-DD8B68497BED}" dt="2026-05-01T15:47:15.945" v="9"/>
      <pc:docMkLst>
        <pc:docMk/>
      </pc:docMkLst>
      <pc:sldChg chg="modSp mod">
        <pc:chgData name="Murphy, Val (DARS)" userId="ad7aa94b-7606-43f6-8ce8-4e9f48ef216e" providerId="ADAL" clId="{75170E18-E9D3-40F1-8018-DD8B68497BED}" dt="2026-05-01T15:47:09.084" v="8" actId="20577"/>
        <pc:sldMkLst>
          <pc:docMk/>
          <pc:sldMk cId="2614627991" sldId="283"/>
        </pc:sldMkLst>
        <pc:spChg chg="mod">
          <ac:chgData name="Murphy, Val (DARS)" userId="ad7aa94b-7606-43f6-8ce8-4e9f48ef216e" providerId="ADAL" clId="{75170E18-E9D3-40F1-8018-DD8B68497BED}" dt="2026-05-01T15:47:09.084" v="8" actId="20577"/>
          <ac:spMkLst>
            <pc:docMk/>
            <pc:sldMk cId="2614627991" sldId="283"/>
            <ac:spMk id="3" creationId="{03F45229-91EB-0613-D9E1-892D8D6E6A4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70368-6800-4F15-A32E-1E1C22C7813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722B6-1D4F-4CB9-AF83-A6AAB1739343}">
      <dgm:prSet phldrT="[Text]" phldr="0"/>
      <dgm:spPr/>
      <dgm:t>
        <a:bodyPr/>
        <a:lstStyle/>
        <a:p>
          <a:r>
            <a:rPr lang="en-US" dirty="0"/>
            <a:t>Preclinical</a:t>
          </a:r>
        </a:p>
      </dgm:t>
    </dgm:pt>
    <dgm:pt modelId="{C5691424-7686-4D2C-B917-7D2F1B36816A}" type="parTrans" cxnId="{B4EA9378-74A9-4A40-B3AB-CBE9B4F4BAD5}">
      <dgm:prSet/>
      <dgm:spPr/>
      <dgm:t>
        <a:bodyPr/>
        <a:lstStyle/>
        <a:p>
          <a:endParaRPr lang="en-US"/>
        </a:p>
      </dgm:t>
    </dgm:pt>
    <dgm:pt modelId="{332462F9-6D9D-4307-AE25-3B0BA2C92DFF}" type="sibTrans" cxnId="{B4EA9378-74A9-4A40-B3AB-CBE9B4F4BAD5}">
      <dgm:prSet/>
      <dgm:spPr/>
      <dgm:t>
        <a:bodyPr/>
        <a:lstStyle/>
        <a:p>
          <a:endParaRPr lang="en-US"/>
        </a:p>
      </dgm:t>
    </dgm:pt>
    <dgm:pt modelId="{342178C3-4565-4780-87D5-B276D0E9E553}">
      <dgm:prSet phldrT="[Text]" phldr="0"/>
      <dgm:spPr/>
      <dgm:t>
        <a:bodyPr/>
        <a:lstStyle/>
        <a:p>
          <a:r>
            <a:rPr lang="en-US" dirty="0"/>
            <a:t>Symptoms Emerge</a:t>
          </a:r>
        </a:p>
      </dgm:t>
    </dgm:pt>
    <dgm:pt modelId="{EC4B58EF-0BC6-4B94-BEFD-B95A1894FD9A}" type="parTrans" cxnId="{86F53D43-64C1-4DAD-AF8B-CE53E8FE4865}">
      <dgm:prSet/>
      <dgm:spPr/>
      <dgm:t>
        <a:bodyPr/>
        <a:lstStyle/>
        <a:p>
          <a:endParaRPr lang="en-US"/>
        </a:p>
      </dgm:t>
    </dgm:pt>
    <dgm:pt modelId="{FC9BE3C8-EC63-46E7-A50A-7FE76D85AFDF}" type="sibTrans" cxnId="{86F53D43-64C1-4DAD-AF8B-CE53E8FE4865}">
      <dgm:prSet/>
      <dgm:spPr/>
      <dgm:t>
        <a:bodyPr/>
        <a:lstStyle/>
        <a:p>
          <a:endParaRPr lang="en-US"/>
        </a:p>
      </dgm:t>
    </dgm:pt>
    <dgm:pt modelId="{3AB08428-96F0-414C-A561-A58DC94F149F}">
      <dgm:prSet phldrT="[Text]" phldr="0"/>
      <dgm:spPr/>
      <dgm:t>
        <a:bodyPr/>
        <a:lstStyle/>
        <a:p>
          <a:r>
            <a:rPr lang="en-US" b="1" dirty="0"/>
            <a:t>Where do I start?</a:t>
          </a:r>
        </a:p>
      </dgm:t>
    </dgm:pt>
    <dgm:pt modelId="{CBA56840-6C3B-437E-B83A-E1A319C4ABF9}" type="parTrans" cxnId="{DD4A9AFC-F792-43B2-9ECF-16E6C606E248}">
      <dgm:prSet/>
      <dgm:spPr/>
      <dgm:t>
        <a:bodyPr/>
        <a:lstStyle/>
        <a:p>
          <a:endParaRPr lang="en-US"/>
        </a:p>
      </dgm:t>
    </dgm:pt>
    <dgm:pt modelId="{B7C72BBA-17B7-480C-97FB-F72CA713273F}" type="sibTrans" cxnId="{DD4A9AFC-F792-43B2-9ECF-16E6C606E248}">
      <dgm:prSet/>
      <dgm:spPr/>
      <dgm:t>
        <a:bodyPr/>
        <a:lstStyle/>
        <a:p>
          <a:endParaRPr lang="en-US"/>
        </a:p>
      </dgm:t>
    </dgm:pt>
    <dgm:pt modelId="{DC4A4CBC-433F-4441-B716-CC0B01E200D1}">
      <dgm:prSet phldrT="[Text]" phldr="0"/>
      <dgm:spPr/>
      <dgm:t>
        <a:bodyPr/>
        <a:lstStyle/>
        <a:p>
          <a:r>
            <a:rPr lang="en-US" dirty="0"/>
            <a:t>Living in community</a:t>
          </a:r>
        </a:p>
      </dgm:t>
    </dgm:pt>
    <dgm:pt modelId="{3FE04408-6C58-4676-8A19-514F5E5A69D6}" type="parTrans" cxnId="{BC67DA75-A793-4C7B-B5C6-9BF56D8F7DAC}">
      <dgm:prSet/>
      <dgm:spPr/>
      <dgm:t>
        <a:bodyPr/>
        <a:lstStyle/>
        <a:p>
          <a:endParaRPr lang="en-US"/>
        </a:p>
      </dgm:t>
    </dgm:pt>
    <dgm:pt modelId="{BD98E8FF-4C42-4C8F-A27E-9D680FF4CF59}" type="sibTrans" cxnId="{BC67DA75-A793-4C7B-B5C6-9BF56D8F7DAC}">
      <dgm:prSet/>
      <dgm:spPr/>
      <dgm:t>
        <a:bodyPr/>
        <a:lstStyle/>
        <a:p>
          <a:endParaRPr lang="en-US"/>
        </a:p>
      </dgm:t>
    </dgm:pt>
    <dgm:pt modelId="{7A15EF59-BBC0-4CF8-BFC8-58AFC628769D}">
      <dgm:prSet phldrT="[Text]" phldr="0"/>
      <dgm:spPr/>
      <dgm:t>
        <a:bodyPr/>
        <a:lstStyle/>
        <a:p>
          <a:r>
            <a:rPr lang="en-US" dirty="0"/>
            <a:t>Person-centered HCBS</a:t>
          </a:r>
        </a:p>
      </dgm:t>
    </dgm:pt>
    <dgm:pt modelId="{9D9579C6-5D29-4A1D-8BE3-E1D7C319119A}" type="parTrans" cxnId="{0BC99179-7E02-4276-A5FE-EFF8DA8CC1EC}">
      <dgm:prSet/>
      <dgm:spPr/>
      <dgm:t>
        <a:bodyPr/>
        <a:lstStyle/>
        <a:p>
          <a:endParaRPr lang="en-US"/>
        </a:p>
      </dgm:t>
    </dgm:pt>
    <dgm:pt modelId="{5321B0C7-9345-46BF-86EB-3666FBF92825}" type="sibTrans" cxnId="{0BC99179-7E02-4276-A5FE-EFF8DA8CC1EC}">
      <dgm:prSet/>
      <dgm:spPr/>
      <dgm:t>
        <a:bodyPr/>
        <a:lstStyle/>
        <a:p>
          <a:endParaRPr lang="en-US"/>
        </a:p>
      </dgm:t>
    </dgm:pt>
    <dgm:pt modelId="{FC4E1D8E-37BB-47A9-923A-D6273367D435}">
      <dgm:prSet phldrT="[Text]" phldr="0"/>
      <dgm:spPr/>
      <dgm:t>
        <a:bodyPr/>
        <a:lstStyle/>
        <a:p>
          <a:r>
            <a:rPr lang="en-US" dirty="0"/>
            <a:t>Living in care setting</a:t>
          </a:r>
        </a:p>
      </dgm:t>
    </dgm:pt>
    <dgm:pt modelId="{2EC004F3-18BD-4C28-9BB8-16F6BEA36A9A}" type="parTrans" cxnId="{3D60A2C7-F543-42C5-AF54-9988C2F3F8CA}">
      <dgm:prSet/>
      <dgm:spPr/>
      <dgm:t>
        <a:bodyPr/>
        <a:lstStyle/>
        <a:p>
          <a:endParaRPr lang="en-US"/>
        </a:p>
      </dgm:t>
    </dgm:pt>
    <dgm:pt modelId="{054D5E49-5F9F-4794-82BA-A50EA20C1873}" type="sibTrans" cxnId="{3D60A2C7-F543-42C5-AF54-9988C2F3F8CA}">
      <dgm:prSet/>
      <dgm:spPr/>
      <dgm:t>
        <a:bodyPr/>
        <a:lstStyle/>
        <a:p>
          <a:endParaRPr lang="en-US"/>
        </a:p>
      </dgm:t>
    </dgm:pt>
    <dgm:pt modelId="{0AB860D3-410D-4E35-8AD5-2F5308F883FF}">
      <dgm:prSet phldrT="[Text]" phldr="0"/>
      <dgm:spPr/>
      <dgm:t>
        <a:bodyPr/>
        <a:lstStyle/>
        <a:p>
          <a:r>
            <a:rPr lang="en-US" dirty="0"/>
            <a:t>Person-centered positive care</a:t>
          </a:r>
        </a:p>
      </dgm:t>
    </dgm:pt>
    <dgm:pt modelId="{C5A74FCC-BC97-4BBD-A35A-781844AA71B6}" type="parTrans" cxnId="{D1368CA4-DCFD-4421-AC6C-BE573BD39949}">
      <dgm:prSet/>
      <dgm:spPr/>
      <dgm:t>
        <a:bodyPr/>
        <a:lstStyle/>
        <a:p>
          <a:endParaRPr lang="en-US"/>
        </a:p>
      </dgm:t>
    </dgm:pt>
    <dgm:pt modelId="{6E8A2E67-308C-4EAF-A123-0FE46FFE335F}" type="sibTrans" cxnId="{D1368CA4-DCFD-4421-AC6C-BE573BD39949}">
      <dgm:prSet/>
      <dgm:spPr/>
      <dgm:t>
        <a:bodyPr/>
        <a:lstStyle/>
        <a:p>
          <a:endParaRPr lang="en-US"/>
        </a:p>
      </dgm:t>
    </dgm:pt>
    <dgm:pt modelId="{AD2D8ABE-8846-4557-9AB1-35BC7ECABE15}">
      <dgm:prSet phldrT="[Text]" phldr="0"/>
      <dgm:spPr/>
      <dgm:t>
        <a:bodyPr/>
        <a:lstStyle/>
        <a:p>
          <a:r>
            <a:rPr lang="en-US" dirty="0"/>
            <a:t>Brain health education</a:t>
          </a:r>
        </a:p>
      </dgm:t>
    </dgm:pt>
    <dgm:pt modelId="{565EEB42-4D25-48F3-9049-5E47F6889361}" type="parTrans" cxnId="{3334A587-8B72-490F-BDAF-B10C312AF448}">
      <dgm:prSet/>
      <dgm:spPr/>
      <dgm:t>
        <a:bodyPr/>
        <a:lstStyle/>
        <a:p>
          <a:endParaRPr lang="en-US"/>
        </a:p>
      </dgm:t>
    </dgm:pt>
    <dgm:pt modelId="{65709F66-CE00-4946-B289-9ACCA693DC60}" type="sibTrans" cxnId="{3334A587-8B72-490F-BDAF-B10C312AF448}">
      <dgm:prSet/>
      <dgm:spPr/>
      <dgm:t>
        <a:bodyPr/>
        <a:lstStyle/>
        <a:p>
          <a:endParaRPr lang="en-US"/>
        </a:p>
      </dgm:t>
    </dgm:pt>
    <dgm:pt modelId="{AA0A1D2F-3A14-42B5-98C3-042816C762AD}">
      <dgm:prSet phldrT="[Text]" phldr="0"/>
      <dgm:spPr/>
      <dgm:t>
        <a:bodyPr/>
        <a:lstStyle/>
        <a:p>
          <a:r>
            <a:rPr lang="en-US"/>
            <a:t>Dementia awareness</a:t>
          </a:r>
          <a:endParaRPr lang="en-US" dirty="0"/>
        </a:p>
      </dgm:t>
    </dgm:pt>
    <dgm:pt modelId="{63EDDC9B-B3DD-401E-A411-67DC42E0686E}" type="parTrans" cxnId="{D7755046-5AFC-46FC-AF5E-81D5F2E6AC00}">
      <dgm:prSet/>
      <dgm:spPr/>
      <dgm:t>
        <a:bodyPr/>
        <a:lstStyle/>
        <a:p>
          <a:endParaRPr lang="en-US"/>
        </a:p>
      </dgm:t>
    </dgm:pt>
    <dgm:pt modelId="{BE5C69E5-D981-47B2-A40A-EB75046D94F7}" type="sibTrans" cxnId="{D7755046-5AFC-46FC-AF5E-81D5F2E6AC00}">
      <dgm:prSet/>
      <dgm:spPr/>
      <dgm:t>
        <a:bodyPr/>
        <a:lstStyle/>
        <a:p>
          <a:endParaRPr lang="en-US"/>
        </a:p>
      </dgm:t>
    </dgm:pt>
    <dgm:pt modelId="{97391546-F875-4767-B983-DA11CCB7BC2B}">
      <dgm:prSet phldrT="[Text]" phldr="0"/>
      <dgm:spPr/>
      <dgm:t>
        <a:bodyPr/>
        <a:lstStyle/>
        <a:p>
          <a:r>
            <a:rPr lang="en-US"/>
            <a:t>Cognitive baseline</a:t>
          </a:r>
          <a:endParaRPr lang="en-US" dirty="0"/>
        </a:p>
      </dgm:t>
    </dgm:pt>
    <dgm:pt modelId="{2955CEB5-C835-496C-98F8-855DF29A2941}" type="parTrans" cxnId="{5B0952EB-65C1-447D-8D51-C57A28D8E9EB}">
      <dgm:prSet/>
      <dgm:spPr/>
      <dgm:t>
        <a:bodyPr/>
        <a:lstStyle/>
        <a:p>
          <a:endParaRPr lang="en-US"/>
        </a:p>
      </dgm:t>
    </dgm:pt>
    <dgm:pt modelId="{FF7E4039-9DB3-4C2E-80A6-ACC0D32C494D}" type="sibTrans" cxnId="{5B0952EB-65C1-447D-8D51-C57A28D8E9EB}">
      <dgm:prSet/>
      <dgm:spPr/>
      <dgm:t>
        <a:bodyPr/>
        <a:lstStyle/>
        <a:p>
          <a:endParaRPr lang="en-US"/>
        </a:p>
      </dgm:t>
    </dgm:pt>
    <dgm:pt modelId="{97ABDB7C-A8A0-49A2-93F8-7E7B2381B3D1}">
      <dgm:prSet phldrT="[Text]" phldr="0"/>
      <dgm:spPr/>
      <dgm:t>
        <a:bodyPr/>
        <a:lstStyle/>
        <a:p>
          <a:r>
            <a:rPr lang="en-US"/>
            <a:t>Advance care planning</a:t>
          </a:r>
          <a:endParaRPr lang="en-US" dirty="0"/>
        </a:p>
      </dgm:t>
    </dgm:pt>
    <dgm:pt modelId="{71BC97BF-4D6D-4073-9A22-CE9D1C824A92}" type="parTrans" cxnId="{634F255A-D68D-43CF-9469-1889B2888080}">
      <dgm:prSet/>
      <dgm:spPr/>
      <dgm:t>
        <a:bodyPr/>
        <a:lstStyle/>
        <a:p>
          <a:endParaRPr lang="en-US"/>
        </a:p>
      </dgm:t>
    </dgm:pt>
    <dgm:pt modelId="{A1CA7940-3D70-47F1-B65D-2DB894414DD0}" type="sibTrans" cxnId="{634F255A-D68D-43CF-9469-1889B2888080}">
      <dgm:prSet/>
      <dgm:spPr/>
      <dgm:t>
        <a:bodyPr/>
        <a:lstStyle/>
        <a:p>
          <a:endParaRPr lang="en-US"/>
        </a:p>
      </dgm:t>
    </dgm:pt>
    <dgm:pt modelId="{1929A0FC-9358-4A51-806F-822092301A1D}">
      <dgm:prSet phldrT="[Text]" phldr="0"/>
      <dgm:spPr/>
      <dgm:t>
        <a:bodyPr/>
        <a:lstStyle/>
        <a:p>
          <a:r>
            <a:rPr lang="en-US" dirty="0"/>
            <a:t>Regular screening</a:t>
          </a:r>
        </a:p>
      </dgm:t>
    </dgm:pt>
    <dgm:pt modelId="{ACCDC7A1-DC80-41CA-9BCF-3CEDB303DCA8}" type="parTrans" cxnId="{A01D0E7B-7771-4B4A-8B50-F001613BB7E5}">
      <dgm:prSet/>
      <dgm:spPr/>
      <dgm:t>
        <a:bodyPr/>
        <a:lstStyle/>
        <a:p>
          <a:endParaRPr lang="en-US"/>
        </a:p>
      </dgm:t>
    </dgm:pt>
    <dgm:pt modelId="{50E91616-C550-461E-9525-8B9918817069}" type="sibTrans" cxnId="{A01D0E7B-7771-4B4A-8B50-F001613BB7E5}">
      <dgm:prSet/>
      <dgm:spPr/>
      <dgm:t>
        <a:bodyPr/>
        <a:lstStyle/>
        <a:p>
          <a:endParaRPr lang="en-US"/>
        </a:p>
      </dgm:t>
    </dgm:pt>
    <dgm:pt modelId="{FA4FC649-51A5-470B-999A-EEAB913F6862}">
      <dgm:prSet phldrT="[Text]" phldr="0"/>
      <dgm:spPr/>
      <dgm:t>
        <a:bodyPr/>
        <a:lstStyle/>
        <a:p>
          <a:r>
            <a:rPr lang="en-US"/>
            <a:t>Early &amp; accurate diagnosis</a:t>
          </a:r>
          <a:endParaRPr lang="en-US" dirty="0"/>
        </a:p>
      </dgm:t>
    </dgm:pt>
    <dgm:pt modelId="{D8AF6D6F-36FD-4D21-800F-4AD88641CADE}" type="parTrans" cxnId="{F045802E-7E17-4AE1-8D8F-2BA5DD0A1AA7}">
      <dgm:prSet/>
      <dgm:spPr/>
      <dgm:t>
        <a:bodyPr/>
        <a:lstStyle/>
        <a:p>
          <a:endParaRPr lang="en-US"/>
        </a:p>
      </dgm:t>
    </dgm:pt>
    <dgm:pt modelId="{62B6A5E5-01C9-48D2-B0AA-40393D5A1D51}" type="sibTrans" cxnId="{F045802E-7E17-4AE1-8D8F-2BA5DD0A1AA7}">
      <dgm:prSet/>
      <dgm:spPr/>
      <dgm:t>
        <a:bodyPr/>
        <a:lstStyle/>
        <a:p>
          <a:endParaRPr lang="en-US"/>
        </a:p>
      </dgm:t>
    </dgm:pt>
    <dgm:pt modelId="{E17D90AE-7D06-4E52-A008-A7A71F93CA7C}">
      <dgm:prSet phldrT="[Text]" phldr="0"/>
      <dgm:spPr/>
      <dgm:t>
        <a:bodyPr/>
        <a:lstStyle/>
        <a:p>
          <a:r>
            <a:rPr lang="en-US" dirty="0"/>
            <a:t>Access to </a:t>
          </a:r>
          <a:r>
            <a:rPr lang="en-US" b="1" dirty="0"/>
            <a:t>DMT</a:t>
          </a:r>
          <a:r>
            <a:rPr lang="en-US" dirty="0"/>
            <a:t>*</a:t>
          </a:r>
        </a:p>
      </dgm:t>
    </dgm:pt>
    <dgm:pt modelId="{B895942D-BDE1-4FC9-A648-04C93DAC3B3D}" type="parTrans" cxnId="{1C62BA48-1ADC-49DD-8925-06BA6D8852FC}">
      <dgm:prSet/>
      <dgm:spPr/>
      <dgm:t>
        <a:bodyPr/>
        <a:lstStyle/>
        <a:p>
          <a:endParaRPr lang="en-US"/>
        </a:p>
      </dgm:t>
    </dgm:pt>
    <dgm:pt modelId="{F9D99BE0-E911-4372-8147-454CDC9510AA}" type="sibTrans" cxnId="{1C62BA48-1ADC-49DD-8925-06BA6D8852FC}">
      <dgm:prSet/>
      <dgm:spPr/>
      <dgm:t>
        <a:bodyPr/>
        <a:lstStyle/>
        <a:p>
          <a:endParaRPr lang="en-US"/>
        </a:p>
      </dgm:t>
    </dgm:pt>
    <dgm:pt modelId="{7E2B791A-CA4C-4411-84B0-A56F1A5ACD11}">
      <dgm:prSet phldrT="[Text]" phldr="0"/>
      <dgm:spPr/>
      <dgm:t>
        <a:bodyPr/>
        <a:lstStyle/>
        <a:p>
          <a:r>
            <a:rPr lang="en-US" dirty="0"/>
            <a:t>Person- centered referrals</a:t>
          </a:r>
        </a:p>
      </dgm:t>
    </dgm:pt>
    <dgm:pt modelId="{EA5B640A-7285-4282-9465-FFE03E1C9048}" type="parTrans" cxnId="{8804C26B-0C33-49C8-A1E8-CB25C647E438}">
      <dgm:prSet/>
      <dgm:spPr/>
      <dgm:t>
        <a:bodyPr/>
        <a:lstStyle/>
        <a:p>
          <a:endParaRPr lang="en-US"/>
        </a:p>
      </dgm:t>
    </dgm:pt>
    <dgm:pt modelId="{572AA690-7454-4134-9CD7-6FFCEB7A2943}" type="sibTrans" cxnId="{8804C26B-0C33-49C8-A1E8-CB25C647E438}">
      <dgm:prSet/>
      <dgm:spPr/>
      <dgm:t>
        <a:bodyPr/>
        <a:lstStyle/>
        <a:p>
          <a:endParaRPr lang="en-US"/>
        </a:p>
      </dgm:t>
    </dgm:pt>
    <dgm:pt modelId="{E2C4F879-85E4-4351-A77E-7BD7DC70D9C9}">
      <dgm:prSet phldrT="[Text]" phldr="0"/>
      <dgm:spPr/>
      <dgm:t>
        <a:bodyPr/>
        <a:lstStyle/>
        <a:p>
          <a:r>
            <a:rPr lang="en-US" dirty="0"/>
            <a:t>Care navigation</a:t>
          </a:r>
        </a:p>
      </dgm:t>
    </dgm:pt>
    <dgm:pt modelId="{226AED86-769B-4873-BA25-92AB6AB494DC}" type="parTrans" cxnId="{5CA0C7EB-9C3C-4280-8D23-B29519821F38}">
      <dgm:prSet/>
      <dgm:spPr/>
      <dgm:t>
        <a:bodyPr/>
        <a:lstStyle/>
        <a:p>
          <a:endParaRPr lang="en-US"/>
        </a:p>
      </dgm:t>
    </dgm:pt>
    <dgm:pt modelId="{779824E1-A2B2-46BC-A5CE-693DB0733D9B}" type="sibTrans" cxnId="{5CA0C7EB-9C3C-4280-8D23-B29519821F38}">
      <dgm:prSet/>
      <dgm:spPr/>
      <dgm:t>
        <a:bodyPr/>
        <a:lstStyle/>
        <a:p>
          <a:endParaRPr lang="en-US"/>
        </a:p>
      </dgm:t>
    </dgm:pt>
    <dgm:pt modelId="{23A01369-C89B-4F1A-8796-DA7686031534}">
      <dgm:prSet phldrT="[Text]" phldr="0"/>
      <dgm:spPr/>
      <dgm:t>
        <a:bodyPr/>
        <a:lstStyle/>
        <a:p>
          <a:r>
            <a:rPr lang="en-US" dirty="0"/>
            <a:t>Respite services </a:t>
          </a:r>
        </a:p>
      </dgm:t>
    </dgm:pt>
    <dgm:pt modelId="{2999B7D9-A236-4000-BD7F-F889AC3E89B5}" type="parTrans" cxnId="{78E77A94-71B2-4DFF-9430-FFB06F87032F}">
      <dgm:prSet/>
      <dgm:spPr/>
      <dgm:t>
        <a:bodyPr/>
        <a:lstStyle/>
        <a:p>
          <a:endParaRPr lang="en-US"/>
        </a:p>
      </dgm:t>
    </dgm:pt>
    <dgm:pt modelId="{D2A66D3A-B94D-4316-9CB2-8A821A97435A}" type="sibTrans" cxnId="{78E77A94-71B2-4DFF-9430-FFB06F87032F}">
      <dgm:prSet/>
      <dgm:spPr/>
      <dgm:t>
        <a:bodyPr/>
        <a:lstStyle/>
        <a:p>
          <a:endParaRPr lang="en-US"/>
        </a:p>
      </dgm:t>
    </dgm:pt>
    <dgm:pt modelId="{4106A741-FD9A-4E78-BC87-8C47DE3ABC7C}">
      <dgm:prSet phldrT="[Text]" phldr="0"/>
      <dgm:spPr/>
      <dgm:t>
        <a:bodyPr/>
        <a:lstStyle/>
        <a:p>
          <a:r>
            <a:rPr lang="en-US" dirty="0"/>
            <a:t>Dementia Friendly communities</a:t>
          </a:r>
        </a:p>
      </dgm:t>
    </dgm:pt>
    <dgm:pt modelId="{A8435CB9-EDE2-45BC-9118-5066374E491C}" type="parTrans" cxnId="{312ED791-3B70-4507-B939-6870F9F69645}">
      <dgm:prSet/>
      <dgm:spPr/>
      <dgm:t>
        <a:bodyPr/>
        <a:lstStyle/>
        <a:p>
          <a:endParaRPr lang="en-US"/>
        </a:p>
      </dgm:t>
    </dgm:pt>
    <dgm:pt modelId="{EE0A058B-4797-4731-A94A-D351E2F84EDE}" type="sibTrans" cxnId="{312ED791-3B70-4507-B939-6870F9F69645}">
      <dgm:prSet/>
      <dgm:spPr/>
      <dgm:t>
        <a:bodyPr/>
        <a:lstStyle/>
        <a:p>
          <a:endParaRPr lang="en-US"/>
        </a:p>
      </dgm:t>
    </dgm:pt>
    <dgm:pt modelId="{C0B3D11E-4ECB-420A-BC2F-28EA343630C5}">
      <dgm:prSet phldrT="[Text]" phldr="0"/>
      <dgm:spPr/>
      <dgm:t>
        <a:bodyPr/>
        <a:lstStyle/>
        <a:p>
          <a:r>
            <a:rPr lang="en-US" dirty="0"/>
            <a:t>Staff training</a:t>
          </a:r>
        </a:p>
      </dgm:t>
    </dgm:pt>
    <dgm:pt modelId="{46D8A7F4-7A2D-4248-8535-138FB2E4A06F}" type="parTrans" cxnId="{62EEBD84-6E85-4026-A031-AA8D60F77879}">
      <dgm:prSet/>
      <dgm:spPr/>
      <dgm:t>
        <a:bodyPr/>
        <a:lstStyle/>
        <a:p>
          <a:endParaRPr lang="en-US"/>
        </a:p>
      </dgm:t>
    </dgm:pt>
    <dgm:pt modelId="{B46E9ADC-8E76-486B-AAFB-777437157707}" type="sibTrans" cxnId="{62EEBD84-6E85-4026-A031-AA8D60F77879}">
      <dgm:prSet/>
      <dgm:spPr/>
      <dgm:t>
        <a:bodyPr/>
        <a:lstStyle/>
        <a:p>
          <a:endParaRPr lang="en-US"/>
        </a:p>
      </dgm:t>
    </dgm:pt>
    <dgm:pt modelId="{7A413CE7-1331-41F6-8822-4DC9718B4CCE}">
      <dgm:prSet phldrT="[Text]" phldr="0"/>
      <dgm:spPr/>
      <dgm:t>
        <a:bodyPr/>
        <a:lstStyle/>
        <a:p>
          <a:r>
            <a:rPr lang="en-US" dirty="0"/>
            <a:t>Non-pharma approaches </a:t>
          </a:r>
        </a:p>
      </dgm:t>
    </dgm:pt>
    <dgm:pt modelId="{7AB3C51F-5581-499D-9FBC-3875941CE480}" type="parTrans" cxnId="{5AE9DAE3-7326-4BBE-A5B8-3A163C8D1A51}">
      <dgm:prSet/>
      <dgm:spPr/>
      <dgm:t>
        <a:bodyPr/>
        <a:lstStyle/>
        <a:p>
          <a:endParaRPr lang="en-US"/>
        </a:p>
      </dgm:t>
    </dgm:pt>
    <dgm:pt modelId="{3CD525B6-52D8-4900-B8A0-D2CF54208BB2}" type="sibTrans" cxnId="{5AE9DAE3-7326-4BBE-A5B8-3A163C8D1A51}">
      <dgm:prSet/>
      <dgm:spPr/>
      <dgm:t>
        <a:bodyPr/>
        <a:lstStyle/>
        <a:p>
          <a:endParaRPr lang="en-US"/>
        </a:p>
      </dgm:t>
    </dgm:pt>
    <dgm:pt modelId="{B7DDBB8D-ABEC-474D-897B-4632EA28ACAC}">
      <dgm:prSet phldrT="[Text]" phldr="0"/>
      <dgm:spPr/>
      <dgm:t>
        <a:bodyPr/>
        <a:lstStyle/>
        <a:p>
          <a:r>
            <a:rPr lang="en-US"/>
            <a:t>Hospice &amp; palliative</a:t>
          </a:r>
          <a:endParaRPr lang="en-US" dirty="0"/>
        </a:p>
      </dgm:t>
    </dgm:pt>
    <dgm:pt modelId="{77DEF81E-0826-4A52-9451-4537646019B1}" type="parTrans" cxnId="{21DFA56A-AF07-4DB9-8B55-236592C43B9B}">
      <dgm:prSet/>
      <dgm:spPr/>
      <dgm:t>
        <a:bodyPr/>
        <a:lstStyle/>
        <a:p>
          <a:endParaRPr lang="en-US"/>
        </a:p>
      </dgm:t>
    </dgm:pt>
    <dgm:pt modelId="{51129792-4FB0-4FA5-959B-AB7FF45E84A0}" type="sibTrans" cxnId="{21DFA56A-AF07-4DB9-8B55-236592C43B9B}">
      <dgm:prSet/>
      <dgm:spPr/>
      <dgm:t>
        <a:bodyPr/>
        <a:lstStyle/>
        <a:p>
          <a:endParaRPr lang="en-US"/>
        </a:p>
      </dgm:t>
    </dgm:pt>
    <dgm:pt modelId="{E49C6C38-3E1F-4E90-B50A-773278F3EE75}" type="pres">
      <dgm:prSet presAssocID="{B4770368-6800-4F15-A32E-1E1C22C7813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CFE88CB-EA56-4F4A-B5FC-C19FE760E024}" type="pres">
      <dgm:prSet presAssocID="{385722B6-1D4F-4CB9-AF83-A6AAB1739343}" presName="horFlow" presStyleCnt="0"/>
      <dgm:spPr/>
    </dgm:pt>
    <dgm:pt modelId="{16B2FDFE-35D5-4725-BDFC-7DDD62D2E180}" type="pres">
      <dgm:prSet presAssocID="{385722B6-1D4F-4CB9-AF83-A6AAB1739343}" presName="bigChev" presStyleLbl="node1" presStyleIdx="0" presStyleCnt="4"/>
      <dgm:spPr/>
    </dgm:pt>
    <dgm:pt modelId="{58466B05-DB96-4C59-BC3F-0E460B5FD6AB}" type="pres">
      <dgm:prSet presAssocID="{565EEB42-4D25-48F3-9049-5E47F6889361}" presName="parTrans" presStyleCnt="0"/>
      <dgm:spPr/>
    </dgm:pt>
    <dgm:pt modelId="{A37DAE63-DD93-49CF-B1A0-8717A60EE822}" type="pres">
      <dgm:prSet presAssocID="{AD2D8ABE-8846-4557-9AB1-35BC7ECABE15}" presName="node" presStyleLbl="alignAccFollowNode1" presStyleIdx="0" presStyleCnt="17">
        <dgm:presLayoutVars>
          <dgm:bulletEnabled val="1"/>
        </dgm:presLayoutVars>
      </dgm:prSet>
      <dgm:spPr/>
    </dgm:pt>
    <dgm:pt modelId="{2BC1ECCB-6B4C-4958-A48F-F926C2A10B29}" type="pres">
      <dgm:prSet presAssocID="{65709F66-CE00-4946-B289-9ACCA693DC60}" presName="sibTrans" presStyleCnt="0"/>
      <dgm:spPr/>
    </dgm:pt>
    <dgm:pt modelId="{5BBDEF5F-DCB7-4224-8F80-1AFEF9A45E25}" type="pres">
      <dgm:prSet presAssocID="{AA0A1D2F-3A14-42B5-98C3-042816C762AD}" presName="node" presStyleLbl="alignAccFollowNode1" presStyleIdx="1" presStyleCnt="17">
        <dgm:presLayoutVars>
          <dgm:bulletEnabled val="1"/>
        </dgm:presLayoutVars>
      </dgm:prSet>
      <dgm:spPr/>
    </dgm:pt>
    <dgm:pt modelId="{2E501DE1-403B-4FC0-973F-5864B9C91AF3}" type="pres">
      <dgm:prSet presAssocID="{BE5C69E5-D981-47B2-A40A-EB75046D94F7}" presName="sibTrans" presStyleCnt="0"/>
      <dgm:spPr/>
    </dgm:pt>
    <dgm:pt modelId="{4D087305-B2AF-414D-AD90-B9346EE65FBF}" type="pres">
      <dgm:prSet presAssocID="{97391546-F875-4767-B983-DA11CCB7BC2B}" presName="node" presStyleLbl="alignAccFollowNode1" presStyleIdx="2" presStyleCnt="17">
        <dgm:presLayoutVars>
          <dgm:bulletEnabled val="1"/>
        </dgm:presLayoutVars>
      </dgm:prSet>
      <dgm:spPr/>
    </dgm:pt>
    <dgm:pt modelId="{9BA4652F-3DF8-40E1-96F8-6956B27E8628}" type="pres">
      <dgm:prSet presAssocID="{FF7E4039-9DB3-4C2E-80A6-ACC0D32C494D}" presName="sibTrans" presStyleCnt="0"/>
      <dgm:spPr/>
    </dgm:pt>
    <dgm:pt modelId="{9C3AD0E2-1DA2-4DF5-9731-B45BF8D2D3FA}" type="pres">
      <dgm:prSet presAssocID="{97ABDB7C-A8A0-49A2-93F8-7E7B2381B3D1}" presName="node" presStyleLbl="alignAccFollowNode1" presStyleIdx="3" presStyleCnt="17">
        <dgm:presLayoutVars>
          <dgm:bulletEnabled val="1"/>
        </dgm:presLayoutVars>
      </dgm:prSet>
      <dgm:spPr/>
    </dgm:pt>
    <dgm:pt modelId="{FFF72ABA-ECB8-49BC-A6AA-D651BF193EE2}" type="pres">
      <dgm:prSet presAssocID="{385722B6-1D4F-4CB9-AF83-A6AAB1739343}" presName="vSp" presStyleCnt="0"/>
      <dgm:spPr/>
    </dgm:pt>
    <dgm:pt modelId="{93C72A5D-FA9E-4FEA-910F-E84D9B3B257E}" type="pres">
      <dgm:prSet presAssocID="{342178C3-4565-4780-87D5-B276D0E9E553}" presName="horFlow" presStyleCnt="0"/>
      <dgm:spPr/>
    </dgm:pt>
    <dgm:pt modelId="{E21D4B4E-2366-46B5-A2BC-90C76A82168C}" type="pres">
      <dgm:prSet presAssocID="{342178C3-4565-4780-87D5-B276D0E9E553}" presName="bigChev" presStyleLbl="node1" presStyleIdx="1" presStyleCnt="4"/>
      <dgm:spPr/>
    </dgm:pt>
    <dgm:pt modelId="{792C002F-2FF3-4925-9863-2C4E6085DCC8}" type="pres">
      <dgm:prSet presAssocID="{CBA56840-6C3B-437E-B83A-E1A319C4ABF9}" presName="parTrans" presStyleCnt="0"/>
      <dgm:spPr/>
    </dgm:pt>
    <dgm:pt modelId="{9D5B88D6-66AB-47CE-A2A9-9EF9667A2AF9}" type="pres">
      <dgm:prSet presAssocID="{3AB08428-96F0-414C-A561-A58DC94F149F}" presName="node" presStyleLbl="alignAccFollowNode1" presStyleIdx="4" presStyleCnt="17">
        <dgm:presLayoutVars>
          <dgm:bulletEnabled val="1"/>
        </dgm:presLayoutVars>
      </dgm:prSet>
      <dgm:spPr/>
    </dgm:pt>
    <dgm:pt modelId="{EEE8809E-7AF6-432C-83BE-3129F695F407}" type="pres">
      <dgm:prSet presAssocID="{B7C72BBA-17B7-480C-97FB-F72CA713273F}" presName="sibTrans" presStyleCnt="0"/>
      <dgm:spPr/>
    </dgm:pt>
    <dgm:pt modelId="{3FCC614A-D9F4-4D2C-8900-E5F7603E064F}" type="pres">
      <dgm:prSet presAssocID="{1929A0FC-9358-4A51-806F-822092301A1D}" presName="node" presStyleLbl="alignAccFollowNode1" presStyleIdx="5" presStyleCnt="17">
        <dgm:presLayoutVars>
          <dgm:bulletEnabled val="1"/>
        </dgm:presLayoutVars>
      </dgm:prSet>
      <dgm:spPr/>
    </dgm:pt>
    <dgm:pt modelId="{A225F201-AEFA-44EC-8E49-520E37971AFB}" type="pres">
      <dgm:prSet presAssocID="{50E91616-C550-461E-9525-8B9918817069}" presName="sibTrans" presStyleCnt="0"/>
      <dgm:spPr/>
    </dgm:pt>
    <dgm:pt modelId="{E200BE5B-B1FF-40C1-8936-7FFA5969BA4D}" type="pres">
      <dgm:prSet presAssocID="{FA4FC649-51A5-470B-999A-EEAB913F6862}" presName="node" presStyleLbl="alignAccFollowNode1" presStyleIdx="6" presStyleCnt="17">
        <dgm:presLayoutVars>
          <dgm:bulletEnabled val="1"/>
        </dgm:presLayoutVars>
      </dgm:prSet>
      <dgm:spPr/>
    </dgm:pt>
    <dgm:pt modelId="{6A940BF7-70D0-49BD-B110-D4A99FE09776}" type="pres">
      <dgm:prSet presAssocID="{62B6A5E5-01C9-48D2-B0AA-40393D5A1D51}" presName="sibTrans" presStyleCnt="0"/>
      <dgm:spPr/>
    </dgm:pt>
    <dgm:pt modelId="{89F246AA-8E1D-458D-A7B6-FEE047FB1724}" type="pres">
      <dgm:prSet presAssocID="{E17D90AE-7D06-4E52-A008-A7A71F93CA7C}" presName="node" presStyleLbl="alignAccFollowNode1" presStyleIdx="7" presStyleCnt="17">
        <dgm:presLayoutVars>
          <dgm:bulletEnabled val="1"/>
        </dgm:presLayoutVars>
      </dgm:prSet>
      <dgm:spPr/>
    </dgm:pt>
    <dgm:pt modelId="{C2744FD6-CBE6-40B7-BC57-7062F99359B4}" type="pres">
      <dgm:prSet presAssocID="{F9D99BE0-E911-4372-8147-454CDC9510AA}" presName="sibTrans" presStyleCnt="0"/>
      <dgm:spPr/>
    </dgm:pt>
    <dgm:pt modelId="{54FCDBC4-A86D-4474-B829-0733295783DA}" type="pres">
      <dgm:prSet presAssocID="{7E2B791A-CA4C-4411-84B0-A56F1A5ACD11}" presName="node" presStyleLbl="alignAccFollowNode1" presStyleIdx="8" presStyleCnt="17">
        <dgm:presLayoutVars>
          <dgm:bulletEnabled val="1"/>
        </dgm:presLayoutVars>
      </dgm:prSet>
      <dgm:spPr/>
    </dgm:pt>
    <dgm:pt modelId="{6757CC19-2D90-4A86-B8EB-57A16291A77F}" type="pres">
      <dgm:prSet presAssocID="{342178C3-4565-4780-87D5-B276D0E9E553}" presName="vSp" presStyleCnt="0"/>
      <dgm:spPr/>
    </dgm:pt>
    <dgm:pt modelId="{8B9FD222-73D3-4D90-82C5-2ABE40D9CE09}" type="pres">
      <dgm:prSet presAssocID="{DC4A4CBC-433F-4441-B716-CC0B01E200D1}" presName="horFlow" presStyleCnt="0"/>
      <dgm:spPr/>
    </dgm:pt>
    <dgm:pt modelId="{730BFEBF-587D-43EC-ACAC-B083A5234829}" type="pres">
      <dgm:prSet presAssocID="{DC4A4CBC-433F-4441-B716-CC0B01E200D1}" presName="bigChev" presStyleLbl="node1" presStyleIdx="2" presStyleCnt="4"/>
      <dgm:spPr/>
    </dgm:pt>
    <dgm:pt modelId="{6ED3E11A-C0F2-46BE-B567-59A0014BE4C5}" type="pres">
      <dgm:prSet presAssocID="{9D9579C6-5D29-4A1D-8BE3-E1D7C319119A}" presName="parTrans" presStyleCnt="0"/>
      <dgm:spPr/>
    </dgm:pt>
    <dgm:pt modelId="{B430279C-8568-4E79-BC40-BEB18C2F1440}" type="pres">
      <dgm:prSet presAssocID="{7A15EF59-BBC0-4CF8-BFC8-58AFC628769D}" presName="node" presStyleLbl="alignAccFollowNode1" presStyleIdx="9" presStyleCnt="17">
        <dgm:presLayoutVars>
          <dgm:bulletEnabled val="1"/>
        </dgm:presLayoutVars>
      </dgm:prSet>
      <dgm:spPr/>
    </dgm:pt>
    <dgm:pt modelId="{DB6B5BC4-84CF-4F8A-B03B-11D7BF7A4A90}" type="pres">
      <dgm:prSet presAssocID="{5321B0C7-9345-46BF-86EB-3666FBF92825}" presName="sibTrans" presStyleCnt="0"/>
      <dgm:spPr/>
    </dgm:pt>
    <dgm:pt modelId="{5780F43E-36BA-4E88-A04E-A8B34BF4EE55}" type="pres">
      <dgm:prSet presAssocID="{E2C4F879-85E4-4351-A77E-7BD7DC70D9C9}" presName="node" presStyleLbl="alignAccFollowNode1" presStyleIdx="10" presStyleCnt="17">
        <dgm:presLayoutVars>
          <dgm:bulletEnabled val="1"/>
        </dgm:presLayoutVars>
      </dgm:prSet>
      <dgm:spPr/>
    </dgm:pt>
    <dgm:pt modelId="{D8026EF2-9D34-48DB-BE57-EEAA133C5A3B}" type="pres">
      <dgm:prSet presAssocID="{779824E1-A2B2-46BC-A5CE-693DB0733D9B}" presName="sibTrans" presStyleCnt="0"/>
      <dgm:spPr/>
    </dgm:pt>
    <dgm:pt modelId="{F9B2AE00-95E5-440B-8DD3-1193B5FCED96}" type="pres">
      <dgm:prSet presAssocID="{23A01369-C89B-4F1A-8796-DA7686031534}" presName="node" presStyleLbl="alignAccFollowNode1" presStyleIdx="11" presStyleCnt="17">
        <dgm:presLayoutVars>
          <dgm:bulletEnabled val="1"/>
        </dgm:presLayoutVars>
      </dgm:prSet>
      <dgm:spPr/>
    </dgm:pt>
    <dgm:pt modelId="{8E717CEB-692A-43A0-A7D3-3DE01DEB2ED7}" type="pres">
      <dgm:prSet presAssocID="{D2A66D3A-B94D-4316-9CB2-8A821A97435A}" presName="sibTrans" presStyleCnt="0"/>
      <dgm:spPr/>
    </dgm:pt>
    <dgm:pt modelId="{0F1B31EE-C19E-4AFF-A809-AEC191ACE73F}" type="pres">
      <dgm:prSet presAssocID="{4106A741-FD9A-4E78-BC87-8C47DE3ABC7C}" presName="node" presStyleLbl="alignAccFollowNode1" presStyleIdx="12" presStyleCnt="17">
        <dgm:presLayoutVars>
          <dgm:bulletEnabled val="1"/>
        </dgm:presLayoutVars>
      </dgm:prSet>
      <dgm:spPr/>
    </dgm:pt>
    <dgm:pt modelId="{E80E902A-D819-4B9D-85CF-0F669E8DC14D}" type="pres">
      <dgm:prSet presAssocID="{DC4A4CBC-433F-4441-B716-CC0B01E200D1}" presName="vSp" presStyleCnt="0"/>
      <dgm:spPr/>
    </dgm:pt>
    <dgm:pt modelId="{9D3A8FC0-CEDD-4E10-8996-A8E282CA7149}" type="pres">
      <dgm:prSet presAssocID="{FC4E1D8E-37BB-47A9-923A-D6273367D435}" presName="horFlow" presStyleCnt="0"/>
      <dgm:spPr/>
    </dgm:pt>
    <dgm:pt modelId="{86EEAED3-AE3A-4198-BBF6-35EAE5CD3045}" type="pres">
      <dgm:prSet presAssocID="{FC4E1D8E-37BB-47A9-923A-D6273367D435}" presName="bigChev" presStyleLbl="node1" presStyleIdx="3" presStyleCnt="4"/>
      <dgm:spPr/>
    </dgm:pt>
    <dgm:pt modelId="{19C61C4C-9078-4B41-8667-744186A76F61}" type="pres">
      <dgm:prSet presAssocID="{46D8A7F4-7A2D-4248-8535-138FB2E4A06F}" presName="parTrans" presStyleCnt="0"/>
      <dgm:spPr/>
    </dgm:pt>
    <dgm:pt modelId="{7B8A097A-CA2E-4399-92FD-5E2235F87F67}" type="pres">
      <dgm:prSet presAssocID="{C0B3D11E-4ECB-420A-BC2F-28EA343630C5}" presName="node" presStyleLbl="alignAccFollowNode1" presStyleIdx="13" presStyleCnt="17">
        <dgm:presLayoutVars>
          <dgm:bulletEnabled val="1"/>
        </dgm:presLayoutVars>
      </dgm:prSet>
      <dgm:spPr/>
    </dgm:pt>
    <dgm:pt modelId="{363BAEFF-4A12-426A-8B4E-C2CC6BC78BD7}" type="pres">
      <dgm:prSet presAssocID="{B46E9ADC-8E76-486B-AAFB-777437157707}" presName="sibTrans" presStyleCnt="0"/>
      <dgm:spPr/>
    </dgm:pt>
    <dgm:pt modelId="{2447B670-315D-4212-858C-39AA84C0612B}" type="pres">
      <dgm:prSet presAssocID="{0AB860D3-410D-4E35-8AD5-2F5308F883FF}" presName="node" presStyleLbl="alignAccFollowNode1" presStyleIdx="14" presStyleCnt="17">
        <dgm:presLayoutVars>
          <dgm:bulletEnabled val="1"/>
        </dgm:presLayoutVars>
      </dgm:prSet>
      <dgm:spPr/>
    </dgm:pt>
    <dgm:pt modelId="{95C3B79B-A4C8-4AAA-B648-BEC056670FA7}" type="pres">
      <dgm:prSet presAssocID="{6E8A2E67-308C-4EAF-A123-0FE46FFE335F}" presName="sibTrans" presStyleCnt="0"/>
      <dgm:spPr/>
    </dgm:pt>
    <dgm:pt modelId="{D7BC5BAE-D604-4F7B-90FD-9A1938E5813E}" type="pres">
      <dgm:prSet presAssocID="{7A413CE7-1331-41F6-8822-4DC9718B4CCE}" presName="node" presStyleLbl="alignAccFollowNode1" presStyleIdx="15" presStyleCnt="17">
        <dgm:presLayoutVars>
          <dgm:bulletEnabled val="1"/>
        </dgm:presLayoutVars>
      </dgm:prSet>
      <dgm:spPr/>
    </dgm:pt>
    <dgm:pt modelId="{ABCAEBAA-8A24-4AA6-B74E-E1CAD24678E6}" type="pres">
      <dgm:prSet presAssocID="{3CD525B6-52D8-4900-B8A0-D2CF54208BB2}" presName="sibTrans" presStyleCnt="0"/>
      <dgm:spPr/>
    </dgm:pt>
    <dgm:pt modelId="{BFAEF900-66B7-416E-90EB-7F09219217E7}" type="pres">
      <dgm:prSet presAssocID="{B7DDBB8D-ABEC-474D-897B-4632EA28ACAC}" presName="node" presStyleLbl="alignAccFollowNode1" presStyleIdx="16" presStyleCnt="17">
        <dgm:presLayoutVars>
          <dgm:bulletEnabled val="1"/>
        </dgm:presLayoutVars>
      </dgm:prSet>
      <dgm:spPr/>
    </dgm:pt>
  </dgm:ptLst>
  <dgm:cxnLst>
    <dgm:cxn modelId="{00B8DB0C-C8DF-4FC7-9B6E-040F0C065126}" type="presOf" srcId="{B7DDBB8D-ABEC-474D-897B-4632EA28ACAC}" destId="{BFAEF900-66B7-416E-90EB-7F09219217E7}" srcOrd="0" destOrd="0" presId="urn:microsoft.com/office/officeart/2005/8/layout/lProcess3"/>
    <dgm:cxn modelId="{6785E112-DC43-4561-B153-8835BD4F2E09}" type="presOf" srcId="{97ABDB7C-A8A0-49A2-93F8-7E7B2381B3D1}" destId="{9C3AD0E2-1DA2-4DF5-9731-B45BF8D2D3FA}" srcOrd="0" destOrd="0" presId="urn:microsoft.com/office/officeart/2005/8/layout/lProcess3"/>
    <dgm:cxn modelId="{F43F8B17-0C0B-411B-821E-E63C6028413C}" type="presOf" srcId="{E2C4F879-85E4-4351-A77E-7BD7DC70D9C9}" destId="{5780F43E-36BA-4E88-A04E-A8B34BF4EE55}" srcOrd="0" destOrd="0" presId="urn:microsoft.com/office/officeart/2005/8/layout/lProcess3"/>
    <dgm:cxn modelId="{F045802E-7E17-4AE1-8D8F-2BA5DD0A1AA7}" srcId="{342178C3-4565-4780-87D5-B276D0E9E553}" destId="{FA4FC649-51A5-470B-999A-EEAB913F6862}" srcOrd="2" destOrd="0" parTransId="{D8AF6D6F-36FD-4D21-800F-4AD88641CADE}" sibTransId="{62B6A5E5-01C9-48D2-B0AA-40393D5A1D51}"/>
    <dgm:cxn modelId="{155A6534-FC9F-495C-A170-72AB1CC1759A}" type="presOf" srcId="{AA0A1D2F-3A14-42B5-98C3-042816C762AD}" destId="{5BBDEF5F-DCB7-4224-8F80-1AFEF9A45E25}" srcOrd="0" destOrd="0" presId="urn:microsoft.com/office/officeart/2005/8/layout/lProcess3"/>
    <dgm:cxn modelId="{9386693F-B588-4822-B590-419D47B2EE75}" type="presOf" srcId="{FC4E1D8E-37BB-47A9-923A-D6273367D435}" destId="{86EEAED3-AE3A-4198-BBF6-35EAE5CD3045}" srcOrd="0" destOrd="0" presId="urn:microsoft.com/office/officeart/2005/8/layout/lProcess3"/>
    <dgm:cxn modelId="{86F53D43-64C1-4DAD-AF8B-CE53E8FE4865}" srcId="{B4770368-6800-4F15-A32E-1E1C22C78135}" destId="{342178C3-4565-4780-87D5-B276D0E9E553}" srcOrd="1" destOrd="0" parTransId="{EC4B58EF-0BC6-4B94-BEFD-B95A1894FD9A}" sibTransId="{FC9BE3C8-EC63-46E7-A50A-7FE76D85AFDF}"/>
    <dgm:cxn modelId="{D7755046-5AFC-46FC-AF5E-81D5F2E6AC00}" srcId="{385722B6-1D4F-4CB9-AF83-A6AAB1739343}" destId="{AA0A1D2F-3A14-42B5-98C3-042816C762AD}" srcOrd="1" destOrd="0" parTransId="{63EDDC9B-B3DD-401E-A411-67DC42E0686E}" sibTransId="{BE5C69E5-D981-47B2-A40A-EB75046D94F7}"/>
    <dgm:cxn modelId="{8A1BA866-EC70-401E-BF84-4BA65D2EBA83}" type="presOf" srcId="{385722B6-1D4F-4CB9-AF83-A6AAB1739343}" destId="{16B2FDFE-35D5-4725-BDFC-7DDD62D2E180}" srcOrd="0" destOrd="0" presId="urn:microsoft.com/office/officeart/2005/8/layout/lProcess3"/>
    <dgm:cxn modelId="{1C62BA48-1ADC-49DD-8925-06BA6D8852FC}" srcId="{342178C3-4565-4780-87D5-B276D0E9E553}" destId="{E17D90AE-7D06-4E52-A008-A7A71F93CA7C}" srcOrd="3" destOrd="0" parTransId="{B895942D-BDE1-4FC9-A648-04C93DAC3B3D}" sibTransId="{F9D99BE0-E911-4372-8147-454CDC9510AA}"/>
    <dgm:cxn modelId="{EADF7F4A-47E3-41A1-BF98-8758635C4506}" type="presOf" srcId="{B4770368-6800-4F15-A32E-1E1C22C78135}" destId="{E49C6C38-3E1F-4E90-B50A-773278F3EE75}" srcOrd="0" destOrd="0" presId="urn:microsoft.com/office/officeart/2005/8/layout/lProcess3"/>
    <dgm:cxn modelId="{21DFA56A-AF07-4DB9-8B55-236592C43B9B}" srcId="{FC4E1D8E-37BB-47A9-923A-D6273367D435}" destId="{B7DDBB8D-ABEC-474D-897B-4632EA28ACAC}" srcOrd="3" destOrd="0" parTransId="{77DEF81E-0826-4A52-9451-4537646019B1}" sibTransId="{51129792-4FB0-4FA5-959B-AB7FF45E84A0}"/>
    <dgm:cxn modelId="{8804C26B-0C33-49C8-A1E8-CB25C647E438}" srcId="{342178C3-4565-4780-87D5-B276D0E9E553}" destId="{7E2B791A-CA4C-4411-84B0-A56F1A5ACD11}" srcOrd="4" destOrd="0" parTransId="{EA5B640A-7285-4282-9465-FFE03E1C9048}" sibTransId="{572AA690-7454-4134-9CD7-6FFCEB7A2943}"/>
    <dgm:cxn modelId="{4480926F-0AF2-4FE5-852E-F851AD69C077}" type="presOf" srcId="{DC4A4CBC-433F-4441-B716-CC0B01E200D1}" destId="{730BFEBF-587D-43EC-ACAC-B083A5234829}" srcOrd="0" destOrd="0" presId="urn:microsoft.com/office/officeart/2005/8/layout/lProcess3"/>
    <dgm:cxn modelId="{05D8DD52-5D8D-463C-A6A4-66910863C6AC}" type="presOf" srcId="{E17D90AE-7D06-4E52-A008-A7A71F93CA7C}" destId="{89F246AA-8E1D-458D-A7B6-FEE047FB1724}" srcOrd="0" destOrd="0" presId="urn:microsoft.com/office/officeart/2005/8/layout/lProcess3"/>
    <dgm:cxn modelId="{BC67DA75-A793-4C7B-B5C6-9BF56D8F7DAC}" srcId="{B4770368-6800-4F15-A32E-1E1C22C78135}" destId="{DC4A4CBC-433F-4441-B716-CC0B01E200D1}" srcOrd="2" destOrd="0" parTransId="{3FE04408-6C58-4676-8A19-514F5E5A69D6}" sibTransId="{BD98E8FF-4C42-4C8F-A27E-9D680FF4CF59}"/>
    <dgm:cxn modelId="{98FD5B77-99F9-412C-978F-E3A2A565E9C7}" type="presOf" srcId="{7A15EF59-BBC0-4CF8-BFC8-58AFC628769D}" destId="{B430279C-8568-4E79-BC40-BEB18C2F1440}" srcOrd="0" destOrd="0" presId="urn:microsoft.com/office/officeart/2005/8/layout/lProcess3"/>
    <dgm:cxn modelId="{1A539E57-1A12-4D07-A33A-A4174128B2AD}" type="presOf" srcId="{FA4FC649-51A5-470B-999A-EEAB913F6862}" destId="{E200BE5B-B1FF-40C1-8936-7FFA5969BA4D}" srcOrd="0" destOrd="0" presId="urn:microsoft.com/office/officeart/2005/8/layout/lProcess3"/>
    <dgm:cxn modelId="{B4EA9378-74A9-4A40-B3AB-CBE9B4F4BAD5}" srcId="{B4770368-6800-4F15-A32E-1E1C22C78135}" destId="{385722B6-1D4F-4CB9-AF83-A6AAB1739343}" srcOrd="0" destOrd="0" parTransId="{C5691424-7686-4D2C-B917-7D2F1B36816A}" sibTransId="{332462F9-6D9D-4307-AE25-3B0BA2C92DFF}"/>
    <dgm:cxn modelId="{0BC99179-7E02-4276-A5FE-EFF8DA8CC1EC}" srcId="{DC4A4CBC-433F-4441-B716-CC0B01E200D1}" destId="{7A15EF59-BBC0-4CF8-BFC8-58AFC628769D}" srcOrd="0" destOrd="0" parTransId="{9D9579C6-5D29-4A1D-8BE3-E1D7C319119A}" sibTransId="{5321B0C7-9345-46BF-86EB-3666FBF92825}"/>
    <dgm:cxn modelId="{634F255A-D68D-43CF-9469-1889B2888080}" srcId="{385722B6-1D4F-4CB9-AF83-A6AAB1739343}" destId="{97ABDB7C-A8A0-49A2-93F8-7E7B2381B3D1}" srcOrd="3" destOrd="0" parTransId="{71BC97BF-4D6D-4073-9A22-CE9D1C824A92}" sibTransId="{A1CA7940-3D70-47F1-B65D-2DB894414DD0}"/>
    <dgm:cxn modelId="{7C6D3C5A-0869-4F13-BD95-CF453CB48AF6}" type="presOf" srcId="{23A01369-C89B-4F1A-8796-DA7686031534}" destId="{F9B2AE00-95E5-440B-8DD3-1193B5FCED96}" srcOrd="0" destOrd="0" presId="urn:microsoft.com/office/officeart/2005/8/layout/lProcess3"/>
    <dgm:cxn modelId="{A01D0E7B-7771-4B4A-8B50-F001613BB7E5}" srcId="{342178C3-4565-4780-87D5-B276D0E9E553}" destId="{1929A0FC-9358-4A51-806F-822092301A1D}" srcOrd="1" destOrd="0" parTransId="{ACCDC7A1-DC80-41CA-9BCF-3CEDB303DCA8}" sibTransId="{50E91616-C550-461E-9525-8B9918817069}"/>
    <dgm:cxn modelId="{3810377F-414E-4DFA-AFC3-8B876D602E99}" type="presOf" srcId="{1929A0FC-9358-4A51-806F-822092301A1D}" destId="{3FCC614A-D9F4-4D2C-8900-E5F7603E064F}" srcOrd="0" destOrd="0" presId="urn:microsoft.com/office/officeart/2005/8/layout/lProcess3"/>
    <dgm:cxn modelId="{1479A182-095B-461C-9EFD-6124BD92CDF8}" type="presOf" srcId="{97391546-F875-4767-B983-DA11CCB7BC2B}" destId="{4D087305-B2AF-414D-AD90-B9346EE65FBF}" srcOrd="0" destOrd="0" presId="urn:microsoft.com/office/officeart/2005/8/layout/lProcess3"/>
    <dgm:cxn modelId="{62EEBD84-6E85-4026-A031-AA8D60F77879}" srcId="{FC4E1D8E-37BB-47A9-923A-D6273367D435}" destId="{C0B3D11E-4ECB-420A-BC2F-28EA343630C5}" srcOrd="0" destOrd="0" parTransId="{46D8A7F4-7A2D-4248-8535-138FB2E4A06F}" sibTransId="{B46E9ADC-8E76-486B-AAFB-777437157707}"/>
    <dgm:cxn modelId="{3334A587-8B72-490F-BDAF-B10C312AF448}" srcId="{385722B6-1D4F-4CB9-AF83-A6AAB1739343}" destId="{AD2D8ABE-8846-4557-9AB1-35BC7ECABE15}" srcOrd="0" destOrd="0" parTransId="{565EEB42-4D25-48F3-9049-5E47F6889361}" sibTransId="{65709F66-CE00-4946-B289-9ACCA693DC60}"/>
    <dgm:cxn modelId="{84F27791-7867-42FE-A403-6FABBF4EEB85}" type="presOf" srcId="{0AB860D3-410D-4E35-8AD5-2F5308F883FF}" destId="{2447B670-315D-4212-858C-39AA84C0612B}" srcOrd="0" destOrd="0" presId="urn:microsoft.com/office/officeart/2005/8/layout/lProcess3"/>
    <dgm:cxn modelId="{312ED791-3B70-4507-B939-6870F9F69645}" srcId="{DC4A4CBC-433F-4441-B716-CC0B01E200D1}" destId="{4106A741-FD9A-4E78-BC87-8C47DE3ABC7C}" srcOrd="3" destOrd="0" parTransId="{A8435CB9-EDE2-45BC-9118-5066374E491C}" sibTransId="{EE0A058B-4797-4731-A94A-D351E2F84EDE}"/>
    <dgm:cxn modelId="{78E77A94-71B2-4DFF-9430-FFB06F87032F}" srcId="{DC4A4CBC-433F-4441-B716-CC0B01E200D1}" destId="{23A01369-C89B-4F1A-8796-DA7686031534}" srcOrd="2" destOrd="0" parTransId="{2999B7D9-A236-4000-BD7F-F889AC3E89B5}" sibTransId="{D2A66D3A-B94D-4316-9CB2-8A821A97435A}"/>
    <dgm:cxn modelId="{76E4DB94-270F-48C4-8821-DD7B157BB87B}" type="presOf" srcId="{AD2D8ABE-8846-4557-9AB1-35BC7ECABE15}" destId="{A37DAE63-DD93-49CF-B1A0-8717A60EE822}" srcOrd="0" destOrd="0" presId="urn:microsoft.com/office/officeart/2005/8/layout/lProcess3"/>
    <dgm:cxn modelId="{C94EE995-39F1-4292-AEA5-6E17A3A2345A}" type="presOf" srcId="{7A413CE7-1331-41F6-8822-4DC9718B4CCE}" destId="{D7BC5BAE-D604-4F7B-90FD-9A1938E5813E}" srcOrd="0" destOrd="0" presId="urn:microsoft.com/office/officeart/2005/8/layout/lProcess3"/>
    <dgm:cxn modelId="{5EA10A96-2192-4071-9AB1-536FB93D1034}" type="presOf" srcId="{342178C3-4565-4780-87D5-B276D0E9E553}" destId="{E21D4B4E-2366-46B5-A2BC-90C76A82168C}" srcOrd="0" destOrd="0" presId="urn:microsoft.com/office/officeart/2005/8/layout/lProcess3"/>
    <dgm:cxn modelId="{D1368CA4-DCFD-4421-AC6C-BE573BD39949}" srcId="{FC4E1D8E-37BB-47A9-923A-D6273367D435}" destId="{0AB860D3-410D-4E35-8AD5-2F5308F883FF}" srcOrd="1" destOrd="0" parTransId="{C5A74FCC-BC97-4BBD-A35A-781844AA71B6}" sibTransId="{6E8A2E67-308C-4EAF-A123-0FE46FFE335F}"/>
    <dgm:cxn modelId="{23FFB7A7-6637-4D8A-BB26-18D27F4880FC}" type="presOf" srcId="{4106A741-FD9A-4E78-BC87-8C47DE3ABC7C}" destId="{0F1B31EE-C19E-4AFF-A809-AEC191ACE73F}" srcOrd="0" destOrd="0" presId="urn:microsoft.com/office/officeart/2005/8/layout/lProcess3"/>
    <dgm:cxn modelId="{50095FAC-DF62-4EFA-8EAE-C1CC971533B4}" type="presOf" srcId="{3AB08428-96F0-414C-A561-A58DC94F149F}" destId="{9D5B88D6-66AB-47CE-A2A9-9EF9667A2AF9}" srcOrd="0" destOrd="0" presId="urn:microsoft.com/office/officeart/2005/8/layout/lProcess3"/>
    <dgm:cxn modelId="{3D60A2C7-F543-42C5-AF54-9988C2F3F8CA}" srcId="{B4770368-6800-4F15-A32E-1E1C22C78135}" destId="{FC4E1D8E-37BB-47A9-923A-D6273367D435}" srcOrd="3" destOrd="0" parTransId="{2EC004F3-18BD-4C28-9BB8-16F6BEA36A9A}" sibTransId="{054D5E49-5F9F-4794-82BA-A50EA20C1873}"/>
    <dgm:cxn modelId="{058EA3CB-897C-4C36-9897-EF75203F0A5C}" type="presOf" srcId="{C0B3D11E-4ECB-420A-BC2F-28EA343630C5}" destId="{7B8A097A-CA2E-4399-92FD-5E2235F87F67}" srcOrd="0" destOrd="0" presId="urn:microsoft.com/office/officeart/2005/8/layout/lProcess3"/>
    <dgm:cxn modelId="{ABFAE7D5-6371-45A2-9DC9-E506F6C1EB16}" type="presOf" srcId="{7E2B791A-CA4C-4411-84B0-A56F1A5ACD11}" destId="{54FCDBC4-A86D-4474-B829-0733295783DA}" srcOrd="0" destOrd="0" presId="urn:microsoft.com/office/officeart/2005/8/layout/lProcess3"/>
    <dgm:cxn modelId="{5AE9DAE3-7326-4BBE-A5B8-3A163C8D1A51}" srcId="{FC4E1D8E-37BB-47A9-923A-D6273367D435}" destId="{7A413CE7-1331-41F6-8822-4DC9718B4CCE}" srcOrd="2" destOrd="0" parTransId="{7AB3C51F-5581-499D-9FBC-3875941CE480}" sibTransId="{3CD525B6-52D8-4900-B8A0-D2CF54208BB2}"/>
    <dgm:cxn modelId="{5B0952EB-65C1-447D-8D51-C57A28D8E9EB}" srcId="{385722B6-1D4F-4CB9-AF83-A6AAB1739343}" destId="{97391546-F875-4767-B983-DA11CCB7BC2B}" srcOrd="2" destOrd="0" parTransId="{2955CEB5-C835-496C-98F8-855DF29A2941}" sibTransId="{FF7E4039-9DB3-4C2E-80A6-ACC0D32C494D}"/>
    <dgm:cxn modelId="{5CA0C7EB-9C3C-4280-8D23-B29519821F38}" srcId="{DC4A4CBC-433F-4441-B716-CC0B01E200D1}" destId="{E2C4F879-85E4-4351-A77E-7BD7DC70D9C9}" srcOrd="1" destOrd="0" parTransId="{226AED86-769B-4873-BA25-92AB6AB494DC}" sibTransId="{779824E1-A2B2-46BC-A5CE-693DB0733D9B}"/>
    <dgm:cxn modelId="{DD4A9AFC-F792-43B2-9ECF-16E6C606E248}" srcId="{342178C3-4565-4780-87D5-B276D0E9E553}" destId="{3AB08428-96F0-414C-A561-A58DC94F149F}" srcOrd="0" destOrd="0" parTransId="{CBA56840-6C3B-437E-B83A-E1A319C4ABF9}" sibTransId="{B7C72BBA-17B7-480C-97FB-F72CA713273F}"/>
    <dgm:cxn modelId="{74641C70-437C-467B-871B-FB618EFED7E1}" type="presParOf" srcId="{E49C6C38-3E1F-4E90-B50A-773278F3EE75}" destId="{FCFE88CB-EA56-4F4A-B5FC-C19FE760E024}" srcOrd="0" destOrd="0" presId="urn:microsoft.com/office/officeart/2005/8/layout/lProcess3"/>
    <dgm:cxn modelId="{3C7174EE-32B6-498E-A7C5-E025ACF736A1}" type="presParOf" srcId="{FCFE88CB-EA56-4F4A-B5FC-C19FE760E024}" destId="{16B2FDFE-35D5-4725-BDFC-7DDD62D2E180}" srcOrd="0" destOrd="0" presId="urn:microsoft.com/office/officeart/2005/8/layout/lProcess3"/>
    <dgm:cxn modelId="{2DE14272-E42C-42D3-8E7C-5A4B9B05F45F}" type="presParOf" srcId="{FCFE88CB-EA56-4F4A-B5FC-C19FE760E024}" destId="{58466B05-DB96-4C59-BC3F-0E460B5FD6AB}" srcOrd="1" destOrd="0" presId="urn:microsoft.com/office/officeart/2005/8/layout/lProcess3"/>
    <dgm:cxn modelId="{D88497A8-EEFC-4B9C-80DA-5A8A720D74BD}" type="presParOf" srcId="{FCFE88CB-EA56-4F4A-B5FC-C19FE760E024}" destId="{A37DAE63-DD93-49CF-B1A0-8717A60EE822}" srcOrd="2" destOrd="0" presId="urn:microsoft.com/office/officeart/2005/8/layout/lProcess3"/>
    <dgm:cxn modelId="{A79970EC-2D72-4106-B6D6-3632B0ACA9BB}" type="presParOf" srcId="{FCFE88CB-EA56-4F4A-B5FC-C19FE760E024}" destId="{2BC1ECCB-6B4C-4958-A48F-F926C2A10B29}" srcOrd="3" destOrd="0" presId="urn:microsoft.com/office/officeart/2005/8/layout/lProcess3"/>
    <dgm:cxn modelId="{54C06E5D-9C39-4C80-81AA-2FAC480C5DB7}" type="presParOf" srcId="{FCFE88CB-EA56-4F4A-B5FC-C19FE760E024}" destId="{5BBDEF5F-DCB7-4224-8F80-1AFEF9A45E25}" srcOrd="4" destOrd="0" presId="urn:microsoft.com/office/officeart/2005/8/layout/lProcess3"/>
    <dgm:cxn modelId="{3565F5DB-5E83-40D4-8F3B-CE91656B9341}" type="presParOf" srcId="{FCFE88CB-EA56-4F4A-B5FC-C19FE760E024}" destId="{2E501DE1-403B-4FC0-973F-5864B9C91AF3}" srcOrd="5" destOrd="0" presId="urn:microsoft.com/office/officeart/2005/8/layout/lProcess3"/>
    <dgm:cxn modelId="{192345D7-6459-4508-A436-32C4C3FC5A28}" type="presParOf" srcId="{FCFE88CB-EA56-4F4A-B5FC-C19FE760E024}" destId="{4D087305-B2AF-414D-AD90-B9346EE65FBF}" srcOrd="6" destOrd="0" presId="urn:microsoft.com/office/officeart/2005/8/layout/lProcess3"/>
    <dgm:cxn modelId="{87D6CD50-577B-4353-918D-226E99DA1D43}" type="presParOf" srcId="{FCFE88CB-EA56-4F4A-B5FC-C19FE760E024}" destId="{9BA4652F-3DF8-40E1-96F8-6956B27E8628}" srcOrd="7" destOrd="0" presId="urn:microsoft.com/office/officeart/2005/8/layout/lProcess3"/>
    <dgm:cxn modelId="{C5B72778-BC1F-4718-A076-4E9CE1D03564}" type="presParOf" srcId="{FCFE88CB-EA56-4F4A-B5FC-C19FE760E024}" destId="{9C3AD0E2-1DA2-4DF5-9731-B45BF8D2D3FA}" srcOrd="8" destOrd="0" presId="urn:microsoft.com/office/officeart/2005/8/layout/lProcess3"/>
    <dgm:cxn modelId="{400DCFFF-3E53-4A10-8E44-B628EDA78247}" type="presParOf" srcId="{E49C6C38-3E1F-4E90-B50A-773278F3EE75}" destId="{FFF72ABA-ECB8-49BC-A6AA-D651BF193EE2}" srcOrd="1" destOrd="0" presId="urn:microsoft.com/office/officeart/2005/8/layout/lProcess3"/>
    <dgm:cxn modelId="{CAEEBBB3-D581-435B-BD8F-C02538AC88E3}" type="presParOf" srcId="{E49C6C38-3E1F-4E90-B50A-773278F3EE75}" destId="{93C72A5D-FA9E-4FEA-910F-E84D9B3B257E}" srcOrd="2" destOrd="0" presId="urn:microsoft.com/office/officeart/2005/8/layout/lProcess3"/>
    <dgm:cxn modelId="{7CF024DE-347A-4169-BAC3-7A375C189FD5}" type="presParOf" srcId="{93C72A5D-FA9E-4FEA-910F-E84D9B3B257E}" destId="{E21D4B4E-2366-46B5-A2BC-90C76A82168C}" srcOrd="0" destOrd="0" presId="urn:microsoft.com/office/officeart/2005/8/layout/lProcess3"/>
    <dgm:cxn modelId="{4911AAD7-8A81-4759-BE25-A97BFED758A9}" type="presParOf" srcId="{93C72A5D-FA9E-4FEA-910F-E84D9B3B257E}" destId="{792C002F-2FF3-4925-9863-2C4E6085DCC8}" srcOrd="1" destOrd="0" presId="urn:microsoft.com/office/officeart/2005/8/layout/lProcess3"/>
    <dgm:cxn modelId="{4FD632F5-2C5B-4916-8F17-E8607518B78E}" type="presParOf" srcId="{93C72A5D-FA9E-4FEA-910F-E84D9B3B257E}" destId="{9D5B88D6-66AB-47CE-A2A9-9EF9667A2AF9}" srcOrd="2" destOrd="0" presId="urn:microsoft.com/office/officeart/2005/8/layout/lProcess3"/>
    <dgm:cxn modelId="{CD2EBEA2-EFDE-4585-BB22-37CEA2C31D30}" type="presParOf" srcId="{93C72A5D-FA9E-4FEA-910F-E84D9B3B257E}" destId="{EEE8809E-7AF6-432C-83BE-3129F695F407}" srcOrd="3" destOrd="0" presId="urn:microsoft.com/office/officeart/2005/8/layout/lProcess3"/>
    <dgm:cxn modelId="{775D5037-3C63-4F2E-86B0-2B8897693B99}" type="presParOf" srcId="{93C72A5D-FA9E-4FEA-910F-E84D9B3B257E}" destId="{3FCC614A-D9F4-4D2C-8900-E5F7603E064F}" srcOrd="4" destOrd="0" presId="urn:microsoft.com/office/officeart/2005/8/layout/lProcess3"/>
    <dgm:cxn modelId="{63549B66-4553-49A6-A2B6-986C54AA39DC}" type="presParOf" srcId="{93C72A5D-FA9E-4FEA-910F-E84D9B3B257E}" destId="{A225F201-AEFA-44EC-8E49-520E37971AFB}" srcOrd="5" destOrd="0" presId="urn:microsoft.com/office/officeart/2005/8/layout/lProcess3"/>
    <dgm:cxn modelId="{4A7F5FD5-51DE-4E8E-8751-D63E70045F70}" type="presParOf" srcId="{93C72A5D-FA9E-4FEA-910F-E84D9B3B257E}" destId="{E200BE5B-B1FF-40C1-8936-7FFA5969BA4D}" srcOrd="6" destOrd="0" presId="urn:microsoft.com/office/officeart/2005/8/layout/lProcess3"/>
    <dgm:cxn modelId="{D63D290E-1402-4F6D-92B4-F9EC50E5F77A}" type="presParOf" srcId="{93C72A5D-FA9E-4FEA-910F-E84D9B3B257E}" destId="{6A940BF7-70D0-49BD-B110-D4A99FE09776}" srcOrd="7" destOrd="0" presId="urn:microsoft.com/office/officeart/2005/8/layout/lProcess3"/>
    <dgm:cxn modelId="{01501F19-A41F-4D2D-B6B0-130B030CD4A2}" type="presParOf" srcId="{93C72A5D-FA9E-4FEA-910F-E84D9B3B257E}" destId="{89F246AA-8E1D-458D-A7B6-FEE047FB1724}" srcOrd="8" destOrd="0" presId="urn:microsoft.com/office/officeart/2005/8/layout/lProcess3"/>
    <dgm:cxn modelId="{8BEFAC72-09CB-446F-8BC1-BB65CE36AF7B}" type="presParOf" srcId="{93C72A5D-FA9E-4FEA-910F-E84D9B3B257E}" destId="{C2744FD6-CBE6-40B7-BC57-7062F99359B4}" srcOrd="9" destOrd="0" presId="urn:microsoft.com/office/officeart/2005/8/layout/lProcess3"/>
    <dgm:cxn modelId="{606BBAE2-7ECE-44AC-990A-4F99AA05F164}" type="presParOf" srcId="{93C72A5D-FA9E-4FEA-910F-E84D9B3B257E}" destId="{54FCDBC4-A86D-4474-B829-0733295783DA}" srcOrd="10" destOrd="0" presId="urn:microsoft.com/office/officeart/2005/8/layout/lProcess3"/>
    <dgm:cxn modelId="{C2F4125C-0CA5-4AE1-8C6D-C2784FC37CA2}" type="presParOf" srcId="{E49C6C38-3E1F-4E90-B50A-773278F3EE75}" destId="{6757CC19-2D90-4A86-B8EB-57A16291A77F}" srcOrd="3" destOrd="0" presId="urn:microsoft.com/office/officeart/2005/8/layout/lProcess3"/>
    <dgm:cxn modelId="{184B41EE-1BEF-46E9-8044-FF53AA7478A8}" type="presParOf" srcId="{E49C6C38-3E1F-4E90-B50A-773278F3EE75}" destId="{8B9FD222-73D3-4D90-82C5-2ABE40D9CE09}" srcOrd="4" destOrd="0" presId="urn:microsoft.com/office/officeart/2005/8/layout/lProcess3"/>
    <dgm:cxn modelId="{9ACE17F4-0ED6-4830-A5F7-262CE059FC9A}" type="presParOf" srcId="{8B9FD222-73D3-4D90-82C5-2ABE40D9CE09}" destId="{730BFEBF-587D-43EC-ACAC-B083A5234829}" srcOrd="0" destOrd="0" presId="urn:microsoft.com/office/officeart/2005/8/layout/lProcess3"/>
    <dgm:cxn modelId="{2029264D-40B0-4F90-A4AB-0BCC3992A47F}" type="presParOf" srcId="{8B9FD222-73D3-4D90-82C5-2ABE40D9CE09}" destId="{6ED3E11A-C0F2-46BE-B567-59A0014BE4C5}" srcOrd="1" destOrd="0" presId="urn:microsoft.com/office/officeart/2005/8/layout/lProcess3"/>
    <dgm:cxn modelId="{8D14BCF0-D7A7-489B-84E1-C4E34AD10C4C}" type="presParOf" srcId="{8B9FD222-73D3-4D90-82C5-2ABE40D9CE09}" destId="{B430279C-8568-4E79-BC40-BEB18C2F1440}" srcOrd="2" destOrd="0" presId="urn:microsoft.com/office/officeart/2005/8/layout/lProcess3"/>
    <dgm:cxn modelId="{7F645BFB-A5BD-4400-8C3E-280094B8D571}" type="presParOf" srcId="{8B9FD222-73D3-4D90-82C5-2ABE40D9CE09}" destId="{DB6B5BC4-84CF-4F8A-B03B-11D7BF7A4A90}" srcOrd="3" destOrd="0" presId="urn:microsoft.com/office/officeart/2005/8/layout/lProcess3"/>
    <dgm:cxn modelId="{7215ECC3-AB46-45B4-B94B-AB36EE1A5D54}" type="presParOf" srcId="{8B9FD222-73D3-4D90-82C5-2ABE40D9CE09}" destId="{5780F43E-36BA-4E88-A04E-A8B34BF4EE55}" srcOrd="4" destOrd="0" presId="urn:microsoft.com/office/officeart/2005/8/layout/lProcess3"/>
    <dgm:cxn modelId="{C2BB2864-E40B-4B0D-9438-173844DD6E90}" type="presParOf" srcId="{8B9FD222-73D3-4D90-82C5-2ABE40D9CE09}" destId="{D8026EF2-9D34-48DB-BE57-EEAA133C5A3B}" srcOrd="5" destOrd="0" presId="urn:microsoft.com/office/officeart/2005/8/layout/lProcess3"/>
    <dgm:cxn modelId="{886A9C19-4623-452C-8C75-0F545D734383}" type="presParOf" srcId="{8B9FD222-73D3-4D90-82C5-2ABE40D9CE09}" destId="{F9B2AE00-95E5-440B-8DD3-1193B5FCED96}" srcOrd="6" destOrd="0" presId="urn:microsoft.com/office/officeart/2005/8/layout/lProcess3"/>
    <dgm:cxn modelId="{9858D207-6499-4338-86A9-C7978C4977D8}" type="presParOf" srcId="{8B9FD222-73D3-4D90-82C5-2ABE40D9CE09}" destId="{8E717CEB-692A-43A0-A7D3-3DE01DEB2ED7}" srcOrd="7" destOrd="0" presId="urn:microsoft.com/office/officeart/2005/8/layout/lProcess3"/>
    <dgm:cxn modelId="{E0040859-2E25-4B9C-872E-8ED7C357D366}" type="presParOf" srcId="{8B9FD222-73D3-4D90-82C5-2ABE40D9CE09}" destId="{0F1B31EE-C19E-4AFF-A809-AEC191ACE73F}" srcOrd="8" destOrd="0" presId="urn:microsoft.com/office/officeart/2005/8/layout/lProcess3"/>
    <dgm:cxn modelId="{3CFCA6B6-68FB-4418-B28D-44A5EE879579}" type="presParOf" srcId="{E49C6C38-3E1F-4E90-B50A-773278F3EE75}" destId="{E80E902A-D819-4B9D-85CF-0F669E8DC14D}" srcOrd="5" destOrd="0" presId="urn:microsoft.com/office/officeart/2005/8/layout/lProcess3"/>
    <dgm:cxn modelId="{C8C3FF9F-CC7E-4780-AFBA-2FB7EC91555F}" type="presParOf" srcId="{E49C6C38-3E1F-4E90-B50A-773278F3EE75}" destId="{9D3A8FC0-CEDD-4E10-8996-A8E282CA7149}" srcOrd="6" destOrd="0" presId="urn:microsoft.com/office/officeart/2005/8/layout/lProcess3"/>
    <dgm:cxn modelId="{7610796D-2E43-4289-882E-BEB494285A04}" type="presParOf" srcId="{9D3A8FC0-CEDD-4E10-8996-A8E282CA7149}" destId="{86EEAED3-AE3A-4198-BBF6-35EAE5CD3045}" srcOrd="0" destOrd="0" presId="urn:microsoft.com/office/officeart/2005/8/layout/lProcess3"/>
    <dgm:cxn modelId="{4B26E07A-4DC5-4A54-9755-8509005E077C}" type="presParOf" srcId="{9D3A8FC0-CEDD-4E10-8996-A8E282CA7149}" destId="{19C61C4C-9078-4B41-8667-744186A76F61}" srcOrd="1" destOrd="0" presId="urn:microsoft.com/office/officeart/2005/8/layout/lProcess3"/>
    <dgm:cxn modelId="{7E008046-D11D-4589-8D25-89087363959B}" type="presParOf" srcId="{9D3A8FC0-CEDD-4E10-8996-A8E282CA7149}" destId="{7B8A097A-CA2E-4399-92FD-5E2235F87F67}" srcOrd="2" destOrd="0" presId="urn:microsoft.com/office/officeart/2005/8/layout/lProcess3"/>
    <dgm:cxn modelId="{478D02B5-D6C8-4DFF-BE03-5F2388C2001E}" type="presParOf" srcId="{9D3A8FC0-CEDD-4E10-8996-A8E282CA7149}" destId="{363BAEFF-4A12-426A-8B4E-C2CC6BC78BD7}" srcOrd="3" destOrd="0" presId="urn:microsoft.com/office/officeart/2005/8/layout/lProcess3"/>
    <dgm:cxn modelId="{B8DD8CF7-0B20-4FD4-A3A8-B11681BD3A70}" type="presParOf" srcId="{9D3A8FC0-CEDD-4E10-8996-A8E282CA7149}" destId="{2447B670-315D-4212-858C-39AA84C0612B}" srcOrd="4" destOrd="0" presId="urn:microsoft.com/office/officeart/2005/8/layout/lProcess3"/>
    <dgm:cxn modelId="{823ECF57-F4AD-4E17-B5C7-CFDDDA5EC684}" type="presParOf" srcId="{9D3A8FC0-CEDD-4E10-8996-A8E282CA7149}" destId="{95C3B79B-A4C8-4AAA-B648-BEC056670FA7}" srcOrd="5" destOrd="0" presId="urn:microsoft.com/office/officeart/2005/8/layout/lProcess3"/>
    <dgm:cxn modelId="{3B0E9D58-1C16-4ECC-BF3C-378F64D86085}" type="presParOf" srcId="{9D3A8FC0-CEDD-4E10-8996-A8E282CA7149}" destId="{D7BC5BAE-D604-4F7B-90FD-9A1938E5813E}" srcOrd="6" destOrd="0" presId="urn:microsoft.com/office/officeart/2005/8/layout/lProcess3"/>
    <dgm:cxn modelId="{328BB27A-9E39-41B0-8B29-0B2D45395BA6}" type="presParOf" srcId="{9D3A8FC0-CEDD-4E10-8996-A8E282CA7149}" destId="{ABCAEBAA-8A24-4AA6-B74E-E1CAD24678E6}" srcOrd="7" destOrd="0" presId="urn:microsoft.com/office/officeart/2005/8/layout/lProcess3"/>
    <dgm:cxn modelId="{AE0FBB90-4C6D-4FA6-9942-1217C0DBE411}" type="presParOf" srcId="{9D3A8FC0-CEDD-4E10-8996-A8E282CA7149}" destId="{BFAEF900-66B7-416E-90EB-7F09219217E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770368-6800-4F15-A32E-1E1C22C7813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722B6-1D4F-4CB9-AF83-A6AAB1739343}">
      <dgm:prSet phldrT="[Text]" phldr="0"/>
      <dgm:spPr/>
      <dgm:t>
        <a:bodyPr/>
        <a:lstStyle/>
        <a:p>
          <a:r>
            <a:rPr lang="en-US" dirty="0"/>
            <a:t>Preclinical</a:t>
          </a:r>
        </a:p>
      </dgm:t>
    </dgm:pt>
    <dgm:pt modelId="{C5691424-7686-4D2C-B917-7D2F1B36816A}" type="parTrans" cxnId="{B4EA9378-74A9-4A40-B3AB-CBE9B4F4BAD5}">
      <dgm:prSet/>
      <dgm:spPr/>
      <dgm:t>
        <a:bodyPr/>
        <a:lstStyle/>
        <a:p>
          <a:endParaRPr lang="en-US"/>
        </a:p>
      </dgm:t>
    </dgm:pt>
    <dgm:pt modelId="{332462F9-6D9D-4307-AE25-3B0BA2C92DFF}" type="sibTrans" cxnId="{B4EA9378-74A9-4A40-B3AB-CBE9B4F4BAD5}">
      <dgm:prSet/>
      <dgm:spPr/>
      <dgm:t>
        <a:bodyPr/>
        <a:lstStyle/>
        <a:p>
          <a:endParaRPr lang="en-US"/>
        </a:p>
      </dgm:t>
    </dgm:pt>
    <dgm:pt modelId="{342178C3-4565-4780-87D5-B276D0E9E553}">
      <dgm:prSet phldrT="[Text]" phldr="0"/>
      <dgm:spPr/>
      <dgm:t>
        <a:bodyPr/>
        <a:lstStyle/>
        <a:p>
          <a:r>
            <a:rPr lang="en-US" dirty="0"/>
            <a:t>Symptoms Emerge</a:t>
          </a:r>
        </a:p>
      </dgm:t>
    </dgm:pt>
    <dgm:pt modelId="{EC4B58EF-0BC6-4B94-BEFD-B95A1894FD9A}" type="parTrans" cxnId="{86F53D43-64C1-4DAD-AF8B-CE53E8FE4865}">
      <dgm:prSet/>
      <dgm:spPr/>
      <dgm:t>
        <a:bodyPr/>
        <a:lstStyle/>
        <a:p>
          <a:endParaRPr lang="en-US"/>
        </a:p>
      </dgm:t>
    </dgm:pt>
    <dgm:pt modelId="{FC9BE3C8-EC63-46E7-A50A-7FE76D85AFDF}" type="sibTrans" cxnId="{86F53D43-64C1-4DAD-AF8B-CE53E8FE4865}">
      <dgm:prSet/>
      <dgm:spPr/>
      <dgm:t>
        <a:bodyPr/>
        <a:lstStyle/>
        <a:p>
          <a:endParaRPr lang="en-US"/>
        </a:p>
      </dgm:t>
    </dgm:pt>
    <dgm:pt modelId="{3AB08428-96F0-414C-A561-A58DC94F149F}">
      <dgm:prSet phldrT="[Text]" phldr="0"/>
      <dgm:spPr/>
      <dgm:t>
        <a:bodyPr/>
        <a:lstStyle/>
        <a:p>
          <a:r>
            <a:rPr lang="en-US" b="1" dirty="0"/>
            <a:t>Where do I start?</a:t>
          </a:r>
        </a:p>
      </dgm:t>
    </dgm:pt>
    <dgm:pt modelId="{CBA56840-6C3B-437E-B83A-E1A319C4ABF9}" type="parTrans" cxnId="{DD4A9AFC-F792-43B2-9ECF-16E6C606E248}">
      <dgm:prSet/>
      <dgm:spPr/>
      <dgm:t>
        <a:bodyPr/>
        <a:lstStyle/>
        <a:p>
          <a:endParaRPr lang="en-US"/>
        </a:p>
      </dgm:t>
    </dgm:pt>
    <dgm:pt modelId="{B7C72BBA-17B7-480C-97FB-F72CA713273F}" type="sibTrans" cxnId="{DD4A9AFC-F792-43B2-9ECF-16E6C606E248}">
      <dgm:prSet/>
      <dgm:spPr/>
      <dgm:t>
        <a:bodyPr/>
        <a:lstStyle/>
        <a:p>
          <a:endParaRPr lang="en-US"/>
        </a:p>
      </dgm:t>
    </dgm:pt>
    <dgm:pt modelId="{DC4A4CBC-433F-4441-B716-CC0B01E200D1}">
      <dgm:prSet phldrT="[Text]" phldr="0"/>
      <dgm:spPr/>
      <dgm:t>
        <a:bodyPr/>
        <a:lstStyle/>
        <a:p>
          <a:r>
            <a:rPr lang="en-US" dirty="0"/>
            <a:t>Living in community</a:t>
          </a:r>
        </a:p>
      </dgm:t>
    </dgm:pt>
    <dgm:pt modelId="{3FE04408-6C58-4676-8A19-514F5E5A69D6}" type="parTrans" cxnId="{BC67DA75-A793-4C7B-B5C6-9BF56D8F7DAC}">
      <dgm:prSet/>
      <dgm:spPr/>
      <dgm:t>
        <a:bodyPr/>
        <a:lstStyle/>
        <a:p>
          <a:endParaRPr lang="en-US"/>
        </a:p>
      </dgm:t>
    </dgm:pt>
    <dgm:pt modelId="{BD98E8FF-4C42-4C8F-A27E-9D680FF4CF59}" type="sibTrans" cxnId="{BC67DA75-A793-4C7B-B5C6-9BF56D8F7DAC}">
      <dgm:prSet/>
      <dgm:spPr/>
      <dgm:t>
        <a:bodyPr/>
        <a:lstStyle/>
        <a:p>
          <a:endParaRPr lang="en-US"/>
        </a:p>
      </dgm:t>
    </dgm:pt>
    <dgm:pt modelId="{7A15EF59-BBC0-4CF8-BFC8-58AFC628769D}">
      <dgm:prSet phldrT="[Text]" phldr="0"/>
      <dgm:spPr/>
      <dgm:t>
        <a:bodyPr/>
        <a:lstStyle/>
        <a:p>
          <a:r>
            <a:rPr lang="en-US" dirty="0"/>
            <a:t>Person-centered HCBS</a:t>
          </a:r>
        </a:p>
      </dgm:t>
    </dgm:pt>
    <dgm:pt modelId="{9D9579C6-5D29-4A1D-8BE3-E1D7C319119A}" type="parTrans" cxnId="{0BC99179-7E02-4276-A5FE-EFF8DA8CC1EC}">
      <dgm:prSet/>
      <dgm:spPr/>
      <dgm:t>
        <a:bodyPr/>
        <a:lstStyle/>
        <a:p>
          <a:endParaRPr lang="en-US"/>
        </a:p>
      </dgm:t>
    </dgm:pt>
    <dgm:pt modelId="{5321B0C7-9345-46BF-86EB-3666FBF92825}" type="sibTrans" cxnId="{0BC99179-7E02-4276-A5FE-EFF8DA8CC1EC}">
      <dgm:prSet/>
      <dgm:spPr/>
      <dgm:t>
        <a:bodyPr/>
        <a:lstStyle/>
        <a:p>
          <a:endParaRPr lang="en-US"/>
        </a:p>
      </dgm:t>
    </dgm:pt>
    <dgm:pt modelId="{FC4E1D8E-37BB-47A9-923A-D6273367D435}">
      <dgm:prSet phldrT="[Text]" phldr="0"/>
      <dgm:spPr/>
      <dgm:t>
        <a:bodyPr/>
        <a:lstStyle/>
        <a:p>
          <a:r>
            <a:rPr lang="en-US" dirty="0"/>
            <a:t>Living in care setting</a:t>
          </a:r>
        </a:p>
      </dgm:t>
    </dgm:pt>
    <dgm:pt modelId="{2EC004F3-18BD-4C28-9BB8-16F6BEA36A9A}" type="parTrans" cxnId="{3D60A2C7-F543-42C5-AF54-9988C2F3F8CA}">
      <dgm:prSet/>
      <dgm:spPr/>
      <dgm:t>
        <a:bodyPr/>
        <a:lstStyle/>
        <a:p>
          <a:endParaRPr lang="en-US"/>
        </a:p>
      </dgm:t>
    </dgm:pt>
    <dgm:pt modelId="{054D5E49-5F9F-4794-82BA-A50EA20C1873}" type="sibTrans" cxnId="{3D60A2C7-F543-42C5-AF54-9988C2F3F8CA}">
      <dgm:prSet/>
      <dgm:spPr/>
      <dgm:t>
        <a:bodyPr/>
        <a:lstStyle/>
        <a:p>
          <a:endParaRPr lang="en-US"/>
        </a:p>
      </dgm:t>
    </dgm:pt>
    <dgm:pt modelId="{0AB860D3-410D-4E35-8AD5-2F5308F883FF}">
      <dgm:prSet phldrT="[Text]" phldr="0"/>
      <dgm:spPr/>
      <dgm:t>
        <a:bodyPr/>
        <a:lstStyle/>
        <a:p>
          <a:r>
            <a:rPr lang="en-US" dirty="0"/>
            <a:t>Person-centered positive care</a:t>
          </a:r>
        </a:p>
      </dgm:t>
    </dgm:pt>
    <dgm:pt modelId="{C5A74FCC-BC97-4BBD-A35A-781844AA71B6}" type="parTrans" cxnId="{D1368CA4-DCFD-4421-AC6C-BE573BD39949}">
      <dgm:prSet/>
      <dgm:spPr/>
      <dgm:t>
        <a:bodyPr/>
        <a:lstStyle/>
        <a:p>
          <a:endParaRPr lang="en-US"/>
        </a:p>
      </dgm:t>
    </dgm:pt>
    <dgm:pt modelId="{6E8A2E67-308C-4EAF-A123-0FE46FFE335F}" type="sibTrans" cxnId="{D1368CA4-DCFD-4421-AC6C-BE573BD39949}">
      <dgm:prSet/>
      <dgm:spPr/>
      <dgm:t>
        <a:bodyPr/>
        <a:lstStyle/>
        <a:p>
          <a:endParaRPr lang="en-US"/>
        </a:p>
      </dgm:t>
    </dgm:pt>
    <dgm:pt modelId="{AD2D8ABE-8846-4557-9AB1-35BC7ECABE15}">
      <dgm:prSet phldrT="[Text]" phldr="0"/>
      <dgm:spPr/>
      <dgm:t>
        <a:bodyPr/>
        <a:lstStyle/>
        <a:p>
          <a:r>
            <a:rPr lang="en-US" dirty="0"/>
            <a:t>Brain health education</a:t>
          </a:r>
        </a:p>
      </dgm:t>
    </dgm:pt>
    <dgm:pt modelId="{565EEB42-4D25-48F3-9049-5E47F6889361}" type="parTrans" cxnId="{3334A587-8B72-490F-BDAF-B10C312AF448}">
      <dgm:prSet/>
      <dgm:spPr/>
      <dgm:t>
        <a:bodyPr/>
        <a:lstStyle/>
        <a:p>
          <a:endParaRPr lang="en-US"/>
        </a:p>
      </dgm:t>
    </dgm:pt>
    <dgm:pt modelId="{65709F66-CE00-4946-B289-9ACCA693DC60}" type="sibTrans" cxnId="{3334A587-8B72-490F-BDAF-B10C312AF448}">
      <dgm:prSet/>
      <dgm:spPr/>
      <dgm:t>
        <a:bodyPr/>
        <a:lstStyle/>
        <a:p>
          <a:endParaRPr lang="en-US"/>
        </a:p>
      </dgm:t>
    </dgm:pt>
    <dgm:pt modelId="{AA0A1D2F-3A14-42B5-98C3-042816C762AD}">
      <dgm:prSet phldrT="[Text]" phldr="0"/>
      <dgm:spPr/>
      <dgm:t>
        <a:bodyPr/>
        <a:lstStyle/>
        <a:p>
          <a:r>
            <a:rPr lang="en-US"/>
            <a:t>Dementia awareness</a:t>
          </a:r>
          <a:endParaRPr lang="en-US" dirty="0"/>
        </a:p>
      </dgm:t>
    </dgm:pt>
    <dgm:pt modelId="{63EDDC9B-B3DD-401E-A411-67DC42E0686E}" type="parTrans" cxnId="{D7755046-5AFC-46FC-AF5E-81D5F2E6AC00}">
      <dgm:prSet/>
      <dgm:spPr/>
      <dgm:t>
        <a:bodyPr/>
        <a:lstStyle/>
        <a:p>
          <a:endParaRPr lang="en-US"/>
        </a:p>
      </dgm:t>
    </dgm:pt>
    <dgm:pt modelId="{BE5C69E5-D981-47B2-A40A-EB75046D94F7}" type="sibTrans" cxnId="{D7755046-5AFC-46FC-AF5E-81D5F2E6AC00}">
      <dgm:prSet/>
      <dgm:spPr/>
      <dgm:t>
        <a:bodyPr/>
        <a:lstStyle/>
        <a:p>
          <a:endParaRPr lang="en-US"/>
        </a:p>
      </dgm:t>
    </dgm:pt>
    <dgm:pt modelId="{97391546-F875-4767-B983-DA11CCB7BC2B}">
      <dgm:prSet phldrT="[Text]" phldr="0"/>
      <dgm:spPr/>
      <dgm:t>
        <a:bodyPr/>
        <a:lstStyle/>
        <a:p>
          <a:r>
            <a:rPr lang="en-US"/>
            <a:t>Cognitive baseline</a:t>
          </a:r>
          <a:endParaRPr lang="en-US" dirty="0"/>
        </a:p>
      </dgm:t>
    </dgm:pt>
    <dgm:pt modelId="{2955CEB5-C835-496C-98F8-855DF29A2941}" type="parTrans" cxnId="{5B0952EB-65C1-447D-8D51-C57A28D8E9EB}">
      <dgm:prSet/>
      <dgm:spPr/>
      <dgm:t>
        <a:bodyPr/>
        <a:lstStyle/>
        <a:p>
          <a:endParaRPr lang="en-US"/>
        </a:p>
      </dgm:t>
    </dgm:pt>
    <dgm:pt modelId="{FF7E4039-9DB3-4C2E-80A6-ACC0D32C494D}" type="sibTrans" cxnId="{5B0952EB-65C1-447D-8D51-C57A28D8E9EB}">
      <dgm:prSet/>
      <dgm:spPr/>
      <dgm:t>
        <a:bodyPr/>
        <a:lstStyle/>
        <a:p>
          <a:endParaRPr lang="en-US"/>
        </a:p>
      </dgm:t>
    </dgm:pt>
    <dgm:pt modelId="{97ABDB7C-A8A0-49A2-93F8-7E7B2381B3D1}">
      <dgm:prSet phldrT="[Text]" phldr="0"/>
      <dgm:spPr/>
      <dgm:t>
        <a:bodyPr/>
        <a:lstStyle/>
        <a:p>
          <a:r>
            <a:rPr lang="en-US"/>
            <a:t>Advance care planning</a:t>
          </a:r>
          <a:endParaRPr lang="en-US" dirty="0"/>
        </a:p>
      </dgm:t>
    </dgm:pt>
    <dgm:pt modelId="{71BC97BF-4D6D-4073-9A22-CE9D1C824A92}" type="parTrans" cxnId="{634F255A-D68D-43CF-9469-1889B2888080}">
      <dgm:prSet/>
      <dgm:spPr/>
      <dgm:t>
        <a:bodyPr/>
        <a:lstStyle/>
        <a:p>
          <a:endParaRPr lang="en-US"/>
        </a:p>
      </dgm:t>
    </dgm:pt>
    <dgm:pt modelId="{A1CA7940-3D70-47F1-B65D-2DB894414DD0}" type="sibTrans" cxnId="{634F255A-D68D-43CF-9469-1889B2888080}">
      <dgm:prSet/>
      <dgm:spPr/>
      <dgm:t>
        <a:bodyPr/>
        <a:lstStyle/>
        <a:p>
          <a:endParaRPr lang="en-US"/>
        </a:p>
      </dgm:t>
    </dgm:pt>
    <dgm:pt modelId="{1929A0FC-9358-4A51-806F-822092301A1D}">
      <dgm:prSet phldrT="[Text]" phldr="0"/>
      <dgm:spPr/>
      <dgm:t>
        <a:bodyPr/>
        <a:lstStyle/>
        <a:p>
          <a:r>
            <a:rPr lang="en-US" dirty="0"/>
            <a:t>Regular screening</a:t>
          </a:r>
        </a:p>
      </dgm:t>
    </dgm:pt>
    <dgm:pt modelId="{ACCDC7A1-DC80-41CA-9BCF-3CEDB303DCA8}" type="parTrans" cxnId="{A01D0E7B-7771-4B4A-8B50-F001613BB7E5}">
      <dgm:prSet/>
      <dgm:spPr/>
      <dgm:t>
        <a:bodyPr/>
        <a:lstStyle/>
        <a:p>
          <a:endParaRPr lang="en-US"/>
        </a:p>
      </dgm:t>
    </dgm:pt>
    <dgm:pt modelId="{50E91616-C550-461E-9525-8B9918817069}" type="sibTrans" cxnId="{A01D0E7B-7771-4B4A-8B50-F001613BB7E5}">
      <dgm:prSet/>
      <dgm:spPr/>
      <dgm:t>
        <a:bodyPr/>
        <a:lstStyle/>
        <a:p>
          <a:endParaRPr lang="en-US"/>
        </a:p>
      </dgm:t>
    </dgm:pt>
    <dgm:pt modelId="{FA4FC649-51A5-470B-999A-EEAB913F6862}">
      <dgm:prSet phldrT="[Text]" phldr="0"/>
      <dgm:spPr/>
      <dgm:t>
        <a:bodyPr/>
        <a:lstStyle/>
        <a:p>
          <a:r>
            <a:rPr lang="en-US"/>
            <a:t>Early &amp; accurate diagnosis</a:t>
          </a:r>
          <a:endParaRPr lang="en-US" dirty="0"/>
        </a:p>
      </dgm:t>
    </dgm:pt>
    <dgm:pt modelId="{D8AF6D6F-36FD-4D21-800F-4AD88641CADE}" type="parTrans" cxnId="{F045802E-7E17-4AE1-8D8F-2BA5DD0A1AA7}">
      <dgm:prSet/>
      <dgm:spPr/>
      <dgm:t>
        <a:bodyPr/>
        <a:lstStyle/>
        <a:p>
          <a:endParaRPr lang="en-US"/>
        </a:p>
      </dgm:t>
    </dgm:pt>
    <dgm:pt modelId="{62B6A5E5-01C9-48D2-B0AA-40393D5A1D51}" type="sibTrans" cxnId="{F045802E-7E17-4AE1-8D8F-2BA5DD0A1AA7}">
      <dgm:prSet/>
      <dgm:spPr/>
      <dgm:t>
        <a:bodyPr/>
        <a:lstStyle/>
        <a:p>
          <a:endParaRPr lang="en-US"/>
        </a:p>
      </dgm:t>
    </dgm:pt>
    <dgm:pt modelId="{E17D90AE-7D06-4E52-A008-A7A71F93CA7C}">
      <dgm:prSet phldrT="[Text]" phldr="0"/>
      <dgm:spPr/>
      <dgm:t>
        <a:bodyPr/>
        <a:lstStyle/>
        <a:p>
          <a:r>
            <a:rPr lang="en-US" dirty="0"/>
            <a:t>Access to </a:t>
          </a:r>
          <a:r>
            <a:rPr lang="en-US" b="1" dirty="0"/>
            <a:t>DMT</a:t>
          </a:r>
          <a:r>
            <a:rPr lang="en-US" dirty="0"/>
            <a:t>*</a:t>
          </a:r>
        </a:p>
      </dgm:t>
    </dgm:pt>
    <dgm:pt modelId="{B895942D-BDE1-4FC9-A648-04C93DAC3B3D}" type="parTrans" cxnId="{1C62BA48-1ADC-49DD-8925-06BA6D8852FC}">
      <dgm:prSet/>
      <dgm:spPr/>
      <dgm:t>
        <a:bodyPr/>
        <a:lstStyle/>
        <a:p>
          <a:endParaRPr lang="en-US"/>
        </a:p>
      </dgm:t>
    </dgm:pt>
    <dgm:pt modelId="{F9D99BE0-E911-4372-8147-454CDC9510AA}" type="sibTrans" cxnId="{1C62BA48-1ADC-49DD-8925-06BA6D8852FC}">
      <dgm:prSet/>
      <dgm:spPr/>
      <dgm:t>
        <a:bodyPr/>
        <a:lstStyle/>
        <a:p>
          <a:endParaRPr lang="en-US"/>
        </a:p>
      </dgm:t>
    </dgm:pt>
    <dgm:pt modelId="{7E2B791A-CA4C-4411-84B0-A56F1A5ACD11}">
      <dgm:prSet phldrT="[Text]" phldr="0"/>
      <dgm:spPr/>
      <dgm:t>
        <a:bodyPr/>
        <a:lstStyle/>
        <a:p>
          <a:r>
            <a:rPr lang="en-US" dirty="0"/>
            <a:t>Person- centered referrals</a:t>
          </a:r>
        </a:p>
      </dgm:t>
    </dgm:pt>
    <dgm:pt modelId="{EA5B640A-7285-4282-9465-FFE03E1C9048}" type="parTrans" cxnId="{8804C26B-0C33-49C8-A1E8-CB25C647E438}">
      <dgm:prSet/>
      <dgm:spPr/>
      <dgm:t>
        <a:bodyPr/>
        <a:lstStyle/>
        <a:p>
          <a:endParaRPr lang="en-US"/>
        </a:p>
      </dgm:t>
    </dgm:pt>
    <dgm:pt modelId="{572AA690-7454-4134-9CD7-6FFCEB7A2943}" type="sibTrans" cxnId="{8804C26B-0C33-49C8-A1E8-CB25C647E438}">
      <dgm:prSet/>
      <dgm:spPr/>
      <dgm:t>
        <a:bodyPr/>
        <a:lstStyle/>
        <a:p>
          <a:endParaRPr lang="en-US"/>
        </a:p>
      </dgm:t>
    </dgm:pt>
    <dgm:pt modelId="{E2C4F879-85E4-4351-A77E-7BD7DC70D9C9}">
      <dgm:prSet phldrT="[Text]" phldr="0"/>
      <dgm:spPr/>
      <dgm:t>
        <a:bodyPr/>
        <a:lstStyle/>
        <a:p>
          <a:r>
            <a:rPr lang="en-US" dirty="0"/>
            <a:t>Care navigation</a:t>
          </a:r>
        </a:p>
      </dgm:t>
    </dgm:pt>
    <dgm:pt modelId="{226AED86-769B-4873-BA25-92AB6AB494DC}" type="parTrans" cxnId="{5CA0C7EB-9C3C-4280-8D23-B29519821F38}">
      <dgm:prSet/>
      <dgm:spPr/>
      <dgm:t>
        <a:bodyPr/>
        <a:lstStyle/>
        <a:p>
          <a:endParaRPr lang="en-US"/>
        </a:p>
      </dgm:t>
    </dgm:pt>
    <dgm:pt modelId="{779824E1-A2B2-46BC-A5CE-693DB0733D9B}" type="sibTrans" cxnId="{5CA0C7EB-9C3C-4280-8D23-B29519821F38}">
      <dgm:prSet/>
      <dgm:spPr/>
      <dgm:t>
        <a:bodyPr/>
        <a:lstStyle/>
        <a:p>
          <a:endParaRPr lang="en-US"/>
        </a:p>
      </dgm:t>
    </dgm:pt>
    <dgm:pt modelId="{23A01369-C89B-4F1A-8796-DA7686031534}">
      <dgm:prSet phldrT="[Text]" phldr="0"/>
      <dgm:spPr/>
      <dgm:t>
        <a:bodyPr/>
        <a:lstStyle/>
        <a:p>
          <a:r>
            <a:rPr lang="en-US" dirty="0"/>
            <a:t>Respite services </a:t>
          </a:r>
        </a:p>
      </dgm:t>
    </dgm:pt>
    <dgm:pt modelId="{2999B7D9-A236-4000-BD7F-F889AC3E89B5}" type="parTrans" cxnId="{78E77A94-71B2-4DFF-9430-FFB06F87032F}">
      <dgm:prSet/>
      <dgm:spPr/>
      <dgm:t>
        <a:bodyPr/>
        <a:lstStyle/>
        <a:p>
          <a:endParaRPr lang="en-US"/>
        </a:p>
      </dgm:t>
    </dgm:pt>
    <dgm:pt modelId="{D2A66D3A-B94D-4316-9CB2-8A821A97435A}" type="sibTrans" cxnId="{78E77A94-71B2-4DFF-9430-FFB06F87032F}">
      <dgm:prSet/>
      <dgm:spPr/>
      <dgm:t>
        <a:bodyPr/>
        <a:lstStyle/>
        <a:p>
          <a:endParaRPr lang="en-US"/>
        </a:p>
      </dgm:t>
    </dgm:pt>
    <dgm:pt modelId="{4106A741-FD9A-4E78-BC87-8C47DE3ABC7C}">
      <dgm:prSet phldrT="[Text]" phldr="0"/>
      <dgm:spPr/>
      <dgm:t>
        <a:bodyPr/>
        <a:lstStyle/>
        <a:p>
          <a:r>
            <a:rPr lang="en-US" dirty="0"/>
            <a:t>Dementia Friendly communities</a:t>
          </a:r>
        </a:p>
      </dgm:t>
    </dgm:pt>
    <dgm:pt modelId="{A8435CB9-EDE2-45BC-9118-5066374E491C}" type="parTrans" cxnId="{312ED791-3B70-4507-B939-6870F9F69645}">
      <dgm:prSet/>
      <dgm:spPr/>
      <dgm:t>
        <a:bodyPr/>
        <a:lstStyle/>
        <a:p>
          <a:endParaRPr lang="en-US"/>
        </a:p>
      </dgm:t>
    </dgm:pt>
    <dgm:pt modelId="{EE0A058B-4797-4731-A94A-D351E2F84EDE}" type="sibTrans" cxnId="{312ED791-3B70-4507-B939-6870F9F69645}">
      <dgm:prSet/>
      <dgm:spPr/>
      <dgm:t>
        <a:bodyPr/>
        <a:lstStyle/>
        <a:p>
          <a:endParaRPr lang="en-US"/>
        </a:p>
      </dgm:t>
    </dgm:pt>
    <dgm:pt modelId="{C0B3D11E-4ECB-420A-BC2F-28EA343630C5}">
      <dgm:prSet phldrT="[Text]" phldr="0"/>
      <dgm:spPr/>
      <dgm:t>
        <a:bodyPr/>
        <a:lstStyle/>
        <a:p>
          <a:r>
            <a:rPr lang="en-US" dirty="0"/>
            <a:t>Staff training</a:t>
          </a:r>
        </a:p>
      </dgm:t>
    </dgm:pt>
    <dgm:pt modelId="{46D8A7F4-7A2D-4248-8535-138FB2E4A06F}" type="parTrans" cxnId="{62EEBD84-6E85-4026-A031-AA8D60F77879}">
      <dgm:prSet/>
      <dgm:spPr/>
      <dgm:t>
        <a:bodyPr/>
        <a:lstStyle/>
        <a:p>
          <a:endParaRPr lang="en-US"/>
        </a:p>
      </dgm:t>
    </dgm:pt>
    <dgm:pt modelId="{B46E9ADC-8E76-486B-AAFB-777437157707}" type="sibTrans" cxnId="{62EEBD84-6E85-4026-A031-AA8D60F77879}">
      <dgm:prSet/>
      <dgm:spPr/>
      <dgm:t>
        <a:bodyPr/>
        <a:lstStyle/>
        <a:p>
          <a:endParaRPr lang="en-US"/>
        </a:p>
      </dgm:t>
    </dgm:pt>
    <dgm:pt modelId="{7A413CE7-1331-41F6-8822-4DC9718B4CCE}">
      <dgm:prSet phldrT="[Text]" phldr="0"/>
      <dgm:spPr/>
      <dgm:t>
        <a:bodyPr/>
        <a:lstStyle/>
        <a:p>
          <a:r>
            <a:rPr lang="en-US" dirty="0"/>
            <a:t>Non-pharma approaches </a:t>
          </a:r>
        </a:p>
      </dgm:t>
    </dgm:pt>
    <dgm:pt modelId="{7AB3C51F-5581-499D-9FBC-3875941CE480}" type="parTrans" cxnId="{5AE9DAE3-7326-4BBE-A5B8-3A163C8D1A51}">
      <dgm:prSet/>
      <dgm:spPr/>
      <dgm:t>
        <a:bodyPr/>
        <a:lstStyle/>
        <a:p>
          <a:endParaRPr lang="en-US"/>
        </a:p>
      </dgm:t>
    </dgm:pt>
    <dgm:pt modelId="{3CD525B6-52D8-4900-B8A0-D2CF54208BB2}" type="sibTrans" cxnId="{5AE9DAE3-7326-4BBE-A5B8-3A163C8D1A51}">
      <dgm:prSet/>
      <dgm:spPr/>
      <dgm:t>
        <a:bodyPr/>
        <a:lstStyle/>
        <a:p>
          <a:endParaRPr lang="en-US"/>
        </a:p>
      </dgm:t>
    </dgm:pt>
    <dgm:pt modelId="{B7DDBB8D-ABEC-474D-897B-4632EA28ACAC}">
      <dgm:prSet phldrT="[Text]" phldr="0"/>
      <dgm:spPr/>
      <dgm:t>
        <a:bodyPr/>
        <a:lstStyle/>
        <a:p>
          <a:r>
            <a:rPr lang="en-US"/>
            <a:t>Hospice &amp; palliative</a:t>
          </a:r>
          <a:endParaRPr lang="en-US" dirty="0"/>
        </a:p>
      </dgm:t>
    </dgm:pt>
    <dgm:pt modelId="{77DEF81E-0826-4A52-9451-4537646019B1}" type="parTrans" cxnId="{21DFA56A-AF07-4DB9-8B55-236592C43B9B}">
      <dgm:prSet/>
      <dgm:spPr/>
      <dgm:t>
        <a:bodyPr/>
        <a:lstStyle/>
        <a:p>
          <a:endParaRPr lang="en-US"/>
        </a:p>
      </dgm:t>
    </dgm:pt>
    <dgm:pt modelId="{51129792-4FB0-4FA5-959B-AB7FF45E84A0}" type="sibTrans" cxnId="{21DFA56A-AF07-4DB9-8B55-236592C43B9B}">
      <dgm:prSet/>
      <dgm:spPr/>
      <dgm:t>
        <a:bodyPr/>
        <a:lstStyle/>
        <a:p>
          <a:endParaRPr lang="en-US"/>
        </a:p>
      </dgm:t>
    </dgm:pt>
    <dgm:pt modelId="{E49C6C38-3E1F-4E90-B50A-773278F3EE75}" type="pres">
      <dgm:prSet presAssocID="{B4770368-6800-4F15-A32E-1E1C22C7813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CFE88CB-EA56-4F4A-B5FC-C19FE760E024}" type="pres">
      <dgm:prSet presAssocID="{385722B6-1D4F-4CB9-AF83-A6AAB1739343}" presName="horFlow" presStyleCnt="0"/>
      <dgm:spPr/>
    </dgm:pt>
    <dgm:pt modelId="{16B2FDFE-35D5-4725-BDFC-7DDD62D2E180}" type="pres">
      <dgm:prSet presAssocID="{385722B6-1D4F-4CB9-AF83-A6AAB1739343}" presName="bigChev" presStyleLbl="node1" presStyleIdx="0" presStyleCnt="4"/>
      <dgm:spPr/>
    </dgm:pt>
    <dgm:pt modelId="{58466B05-DB96-4C59-BC3F-0E460B5FD6AB}" type="pres">
      <dgm:prSet presAssocID="{565EEB42-4D25-48F3-9049-5E47F6889361}" presName="parTrans" presStyleCnt="0"/>
      <dgm:spPr/>
    </dgm:pt>
    <dgm:pt modelId="{A37DAE63-DD93-49CF-B1A0-8717A60EE822}" type="pres">
      <dgm:prSet presAssocID="{AD2D8ABE-8846-4557-9AB1-35BC7ECABE15}" presName="node" presStyleLbl="alignAccFollowNode1" presStyleIdx="0" presStyleCnt="17">
        <dgm:presLayoutVars>
          <dgm:bulletEnabled val="1"/>
        </dgm:presLayoutVars>
      </dgm:prSet>
      <dgm:spPr/>
    </dgm:pt>
    <dgm:pt modelId="{2BC1ECCB-6B4C-4958-A48F-F926C2A10B29}" type="pres">
      <dgm:prSet presAssocID="{65709F66-CE00-4946-B289-9ACCA693DC60}" presName="sibTrans" presStyleCnt="0"/>
      <dgm:spPr/>
    </dgm:pt>
    <dgm:pt modelId="{5BBDEF5F-DCB7-4224-8F80-1AFEF9A45E25}" type="pres">
      <dgm:prSet presAssocID="{AA0A1D2F-3A14-42B5-98C3-042816C762AD}" presName="node" presStyleLbl="alignAccFollowNode1" presStyleIdx="1" presStyleCnt="17">
        <dgm:presLayoutVars>
          <dgm:bulletEnabled val="1"/>
        </dgm:presLayoutVars>
      </dgm:prSet>
      <dgm:spPr/>
    </dgm:pt>
    <dgm:pt modelId="{2E501DE1-403B-4FC0-973F-5864B9C91AF3}" type="pres">
      <dgm:prSet presAssocID="{BE5C69E5-D981-47B2-A40A-EB75046D94F7}" presName="sibTrans" presStyleCnt="0"/>
      <dgm:spPr/>
    </dgm:pt>
    <dgm:pt modelId="{4D087305-B2AF-414D-AD90-B9346EE65FBF}" type="pres">
      <dgm:prSet presAssocID="{97391546-F875-4767-B983-DA11CCB7BC2B}" presName="node" presStyleLbl="alignAccFollowNode1" presStyleIdx="2" presStyleCnt="17">
        <dgm:presLayoutVars>
          <dgm:bulletEnabled val="1"/>
        </dgm:presLayoutVars>
      </dgm:prSet>
      <dgm:spPr/>
    </dgm:pt>
    <dgm:pt modelId="{9BA4652F-3DF8-40E1-96F8-6956B27E8628}" type="pres">
      <dgm:prSet presAssocID="{FF7E4039-9DB3-4C2E-80A6-ACC0D32C494D}" presName="sibTrans" presStyleCnt="0"/>
      <dgm:spPr/>
    </dgm:pt>
    <dgm:pt modelId="{9C3AD0E2-1DA2-4DF5-9731-B45BF8D2D3FA}" type="pres">
      <dgm:prSet presAssocID="{97ABDB7C-A8A0-49A2-93F8-7E7B2381B3D1}" presName="node" presStyleLbl="alignAccFollowNode1" presStyleIdx="3" presStyleCnt="17">
        <dgm:presLayoutVars>
          <dgm:bulletEnabled val="1"/>
        </dgm:presLayoutVars>
      </dgm:prSet>
      <dgm:spPr/>
    </dgm:pt>
    <dgm:pt modelId="{FFF72ABA-ECB8-49BC-A6AA-D651BF193EE2}" type="pres">
      <dgm:prSet presAssocID="{385722B6-1D4F-4CB9-AF83-A6AAB1739343}" presName="vSp" presStyleCnt="0"/>
      <dgm:spPr/>
    </dgm:pt>
    <dgm:pt modelId="{93C72A5D-FA9E-4FEA-910F-E84D9B3B257E}" type="pres">
      <dgm:prSet presAssocID="{342178C3-4565-4780-87D5-B276D0E9E553}" presName="horFlow" presStyleCnt="0"/>
      <dgm:spPr/>
    </dgm:pt>
    <dgm:pt modelId="{E21D4B4E-2366-46B5-A2BC-90C76A82168C}" type="pres">
      <dgm:prSet presAssocID="{342178C3-4565-4780-87D5-B276D0E9E553}" presName="bigChev" presStyleLbl="node1" presStyleIdx="1" presStyleCnt="4"/>
      <dgm:spPr/>
    </dgm:pt>
    <dgm:pt modelId="{792C002F-2FF3-4925-9863-2C4E6085DCC8}" type="pres">
      <dgm:prSet presAssocID="{CBA56840-6C3B-437E-B83A-E1A319C4ABF9}" presName="parTrans" presStyleCnt="0"/>
      <dgm:spPr/>
    </dgm:pt>
    <dgm:pt modelId="{9D5B88D6-66AB-47CE-A2A9-9EF9667A2AF9}" type="pres">
      <dgm:prSet presAssocID="{3AB08428-96F0-414C-A561-A58DC94F149F}" presName="node" presStyleLbl="alignAccFollowNode1" presStyleIdx="4" presStyleCnt="17">
        <dgm:presLayoutVars>
          <dgm:bulletEnabled val="1"/>
        </dgm:presLayoutVars>
      </dgm:prSet>
      <dgm:spPr/>
    </dgm:pt>
    <dgm:pt modelId="{EEE8809E-7AF6-432C-83BE-3129F695F407}" type="pres">
      <dgm:prSet presAssocID="{B7C72BBA-17B7-480C-97FB-F72CA713273F}" presName="sibTrans" presStyleCnt="0"/>
      <dgm:spPr/>
    </dgm:pt>
    <dgm:pt modelId="{3FCC614A-D9F4-4D2C-8900-E5F7603E064F}" type="pres">
      <dgm:prSet presAssocID="{1929A0FC-9358-4A51-806F-822092301A1D}" presName="node" presStyleLbl="alignAccFollowNode1" presStyleIdx="5" presStyleCnt="17">
        <dgm:presLayoutVars>
          <dgm:bulletEnabled val="1"/>
        </dgm:presLayoutVars>
      </dgm:prSet>
      <dgm:spPr/>
    </dgm:pt>
    <dgm:pt modelId="{A225F201-AEFA-44EC-8E49-520E37971AFB}" type="pres">
      <dgm:prSet presAssocID="{50E91616-C550-461E-9525-8B9918817069}" presName="sibTrans" presStyleCnt="0"/>
      <dgm:spPr/>
    </dgm:pt>
    <dgm:pt modelId="{E200BE5B-B1FF-40C1-8936-7FFA5969BA4D}" type="pres">
      <dgm:prSet presAssocID="{FA4FC649-51A5-470B-999A-EEAB913F6862}" presName="node" presStyleLbl="alignAccFollowNode1" presStyleIdx="6" presStyleCnt="17">
        <dgm:presLayoutVars>
          <dgm:bulletEnabled val="1"/>
        </dgm:presLayoutVars>
      </dgm:prSet>
      <dgm:spPr/>
    </dgm:pt>
    <dgm:pt modelId="{6A940BF7-70D0-49BD-B110-D4A99FE09776}" type="pres">
      <dgm:prSet presAssocID="{62B6A5E5-01C9-48D2-B0AA-40393D5A1D51}" presName="sibTrans" presStyleCnt="0"/>
      <dgm:spPr/>
    </dgm:pt>
    <dgm:pt modelId="{89F246AA-8E1D-458D-A7B6-FEE047FB1724}" type="pres">
      <dgm:prSet presAssocID="{E17D90AE-7D06-4E52-A008-A7A71F93CA7C}" presName="node" presStyleLbl="alignAccFollowNode1" presStyleIdx="7" presStyleCnt="17">
        <dgm:presLayoutVars>
          <dgm:bulletEnabled val="1"/>
        </dgm:presLayoutVars>
      </dgm:prSet>
      <dgm:spPr/>
    </dgm:pt>
    <dgm:pt modelId="{C2744FD6-CBE6-40B7-BC57-7062F99359B4}" type="pres">
      <dgm:prSet presAssocID="{F9D99BE0-E911-4372-8147-454CDC9510AA}" presName="sibTrans" presStyleCnt="0"/>
      <dgm:spPr/>
    </dgm:pt>
    <dgm:pt modelId="{54FCDBC4-A86D-4474-B829-0733295783DA}" type="pres">
      <dgm:prSet presAssocID="{7E2B791A-CA4C-4411-84B0-A56F1A5ACD11}" presName="node" presStyleLbl="alignAccFollowNode1" presStyleIdx="8" presStyleCnt="17">
        <dgm:presLayoutVars>
          <dgm:bulletEnabled val="1"/>
        </dgm:presLayoutVars>
      </dgm:prSet>
      <dgm:spPr/>
    </dgm:pt>
    <dgm:pt modelId="{6757CC19-2D90-4A86-B8EB-57A16291A77F}" type="pres">
      <dgm:prSet presAssocID="{342178C3-4565-4780-87D5-B276D0E9E553}" presName="vSp" presStyleCnt="0"/>
      <dgm:spPr/>
    </dgm:pt>
    <dgm:pt modelId="{8B9FD222-73D3-4D90-82C5-2ABE40D9CE09}" type="pres">
      <dgm:prSet presAssocID="{DC4A4CBC-433F-4441-B716-CC0B01E200D1}" presName="horFlow" presStyleCnt="0"/>
      <dgm:spPr/>
    </dgm:pt>
    <dgm:pt modelId="{730BFEBF-587D-43EC-ACAC-B083A5234829}" type="pres">
      <dgm:prSet presAssocID="{DC4A4CBC-433F-4441-B716-CC0B01E200D1}" presName="bigChev" presStyleLbl="node1" presStyleIdx="2" presStyleCnt="4"/>
      <dgm:spPr/>
    </dgm:pt>
    <dgm:pt modelId="{6ED3E11A-C0F2-46BE-B567-59A0014BE4C5}" type="pres">
      <dgm:prSet presAssocID="{9D9579C6-5D29-4A1D-8BE3-E1D7C319119A}" presName="parTrans" presStyleCnt="0"/>
      <dgm:spPr/>
    </dgm:pt>
    <dgm:pt modelId="{B430279C-8568-4E79-BC40-BEB18C2F1440}" type="pres">
      <dgm:prSet presAssocID="{7A15EF59-BBC0-4CF8-BFC8-58AFC628769D}" presName="node" presStyleLbl="alignAccFollowNode1" presStyleIdx="9" presStyleCnt="17">
        <dgm:presLayoutVars>
          <dgm:bulletEnabled val="1"/>
        </dgm:presLayoutVars>
      </dgm:prSet>
      <dgm:spPr/>
    </dgm:pt>
    <dgm:pt modelId="{DB6B5BC4-84CF-4F8A-B03B-11D7BF7A4A90}" type="pres">
      <dgm:prSet presAssocID="{5321B0C7-9345-46BF-86EB-3666FBF92825}" presName="sibTrans" presStyleCnt="0"/>
      <dgm:spPr/>
    </dgm:pt>
    <dgm:pt modelId="{5780F43E-36BA-4E88-A04E-A8B34BF4EE55}" type="pres">
      <dgm:prSet presAssocID="{E2C4F879-85E4-4351-A77E-7BD7DC70D9C9}" presName="node" presStyleLbl="alignAccFollowNode1" presStyleIdx="10" presStyleCnt="17">
        <dgm:presLayoutVars>
          <dgm:bulletEnabled val="1"/>
        </dgm:presLayoutVars>
      </dgm:prSet>
      <dgm:spPr/>
    </dgm:pt>
    <dgm:pt modelId="{D8026EF2-9D34-48DB-BE57-EEAA133C5A3B}" type="pres">
      <dgm:prSet presAssocID="{779824E1-A2B2-46BC-A5CE-693DB0733D9B}" presName="sibTrans" presStyleCnt="0"/>
      <dgm:spPr/>
    </dgm:pt>
    <dgm:pt modelId="{F9B2AE00-95E5-440B-8DD3-1193B5FCED96}" type="pres">
      <dgm:prSet presAssocID="{23A01369-C89B-4F1A-8796-DA7686031534}" presName="node" presStyleLbl="alignAccFollowNode1" presStyleIdx="11" presStyleCnt="17">
        <dgm:presLayoutVars>
          <dgm:bulletEnabled val="1"/>
        </dgm:presLayoutVars>
      </dgm:prSet>
      <dgm:spPr/>
    </dgm:pt>
    <dgm:pt modelId="{8E717CEB-692A-43A0-A7D3-3DE01DEB2ED7}" type="pres">
      <dgm:prSet presAssocID="{D2A66D3A-B94D-4316-9CB2-8A821A97435A}" presName="sibTrans" presStyleCnt="0"/>
      <dgm:spPr/>
    </dgm:pt>
    <dgm:pt modelId="{0F1B31EE-C19E-4AFF-A809-AEC191ACE73F}" type="pres">
      <dgm:prSet presAssocID="{4106A741-FD9A-4E78-BC87-8C47DE3ABC7C}" presName="node" presStyleLbl="alignAccFollowNode1" presStyleIdx="12" presStyleCnt="17">
        <dgm:presLayoutVars>
          <dgm:bulletEnabled val="1"/>
        </dgm:presLayoutVars>
      </dgm:prSet>
      <dgm:spPr/>
    </dgm:pt>
    <dgm:pt modelId="{E80E902A-D819-4B9D-85CF-0F669E8DC14D}" type="pres">
      <dgm:prSet presAssocID="{DC4A4CBC-433F-4441-B716-CC0B01E200D1}" presName="vSp" presStyleCnt="0"/>
      <dgm:spPr/>
    </dgm:pt>
    <dgm:pt modelId="{9D3A8FC0-CEDD-4E10-8996-A8E282CA7149}" type="pres">
      <dgm:prSet presAssocID="{FC4E1D8E-37BB-47A9-923A-D6273367D435}" presName="horFlow" presStyleCnt="0"/>
      <dgm:spPr/>
    </dgm:pt>
    <dgm:pt modelId="{86EEAED3-AE3A-4198-BBF6-35EAE5CD3045}" type="pres">
      <dgm:prSet presAssocID="{FC4E1D8E-37BB-47A9-923A-D6273367D435}" presName="bigChev" presStyleLbl="node1" presStyleIdx="3" presStyleCnt="4"/>
      <dgm:spPr/>
    </dgm:pt>
    <dgm:pt modelId="{19C61C4C-9078-4B41-8667-744186A76F61}" type="pres">
      <dgm:prSet presAssocID="{46D8A7F4-7A2D-4248-8535-138FB2E4A06F}" presName="parTrans" presStyleCnt="0"/>
      <dgm:spPr/>
    </dgm:pt>
    <dgm:pt modelId="{7B8A097A-CA2E-4399-92FD-5E2235F87F67}" type="pres">
      <dgm:prSet presAssocID="{C0B3D11E-4ECB-420A-BC2F-28EA343630C5}" presName="node" presStyleLbl="alignAccFollowNode1" presStyleIdx="13" presStyleCnt="17">
        <dgm:presLayoutVars>
          <dgm:bulletEnabled val="1"/>
        </dgm:presLayoutVars>
      </dgm:prSet>
      <dgm:spPr/>
    </dgm:pt>
    <dgm:pt modelId="{363BAEFF-4A12-426A-8B4E-C2CC6BC78BD7}" type="pres">
      <dgm:prSet presAssocID="{B46E9ADC-8E76-486B-AAFB-777437157707}" presName="sibTrans" presStyleCnt="0"/>
      <dgm:spPr/>
    </dgm:pt>
    <dgm:pt modelId="{2447B670-315D-4212-858C-39AA84C0612B}" type="pres">
      <dgm:prSet presAssocID="{0AB860D3-410D-4E35-8AD5-2F5308F883FF}" presName="node" presStyleLbl="alignAccFollowNode1" presStyleIdx="14" presStyleCnt="17">
        <dgm:presLayoutVars>
          <dgm:bulletEnabled val="1"/>
        </dgm:presLayoutVars>
      </dgm:prSet>
      <dgm:spPr/>
    </dgm:pt>
    <dgm:pt modelId="{95C3B79B-A4C8-4AAA-B648-BEC056670FA7}" type="pres">
      <dgm:prSet presAssocID="{6E8A2E67-308C-4EAF-A123-0FE46FFE335F}" presName="sibTrans" presStyleCnt="0"/>
      <dgm:spPr/>
    </dgm:pt>
    <dgm:pt modelId="{D7BC5BAE-D604-4F7B-90FD-9A1938E5813E}" type="pres">
      <dgm:prSet presAssocID="{7A413CE7-1331-41F6-8822-4DC9718B4CCE}" presName="node" presStyleLbl="alignAccFollowNode1" presStyleIdx="15" presStyleCnt="17">
        <dgm:presLayoutVars>
          <dgm:bulletEnabled val="1"/>
        </dgm:presLayoutVars>
      </dgm:prSet>
      <dgm:spPr/>
    </dgm:pt>
    <dgm:pt modelId="{ABCAEBAA-8A24-4AA6-B74E-E1CAD24678E6}" type="pres">
      <dgm:prSet presAssocID="{3CD525B6-52D8-4900-B8A0-D2CF54208BB2}" presName="sibTrans" presStyleCnt="0"/>
      <dgm:spPr/>
    </dgm:pt>
    <dgm:pt modelId="{BFAEF900-66B7-416E-90EB-7F09219217E7}" type="pres">
      <dgm:prSet presAssocID="{B7DDBB8D-ABEC-474D-897B-4632EA28ACAC}" presName="node" presStyleLbl="alignAccFollowNode1" presStyleIdx="16" presStyleCnt="17">
        <dgm:presLayoutVars>
          <dgm:bulletEnabled val="1"/>
        </dgm:presLayoutVars>
      </dgm:prSet>
      <dgm:spPr/>
    </dgm:pt>
  </dgm:ptLst>
  <dgm:cxnLst>
    <dgm:cxn modelId="{00B8DB0C-C8DF-4FC7-9B6E-040F0C065126}" type="presOf" srcId="{B7DDBB8D-ABEC-474D-897B-4632EA28ACAC}" destId="{BFAEF900-66B7-416E-90EB-7F09219217E7}" srcOrd="0" destOrd="0" presId="urn:microsoft.com/office/officeart/2005/8/layout/lProcess3"/>
    <dgm:cxn modelId="{6785E112-DC43-4561-B153-8835BD4F2E09}" type="presOf" srcId="{97ABDB7C-A8A0-49A2-93F8-7E7B2381B3D1}" destId="{9C3AD0E2-1DA2-4DF5-9731-B45BF8D2D3FA}" srcOrd="0" destOrd="0" presId="urn:microsoft.com/office/officeart/2005/8/layout/lProcess3"/>
    <dgm:cxn modelId="{F43F8B17-0C0B-411B-821E-E63C6028413C}" type="presOf" srcId="{E2C4F879-85E4-4351-A77E-7BD7DC70D9C9}" destId="{5780F43E-36BA-4E88-A04E-A8B34BF4EE55}" srcOrd="0" destOrd="0" presId="urn:microsoft.com/office/officeart/2005/8/layout/lProcess3"/>
    <dgm:cxn modelId="{F045802E-7E17-4AE1-8D8F-2BA5DD0A1AA7}" srcId="{342178C3-4565-4780-87D5-B276D0E9E553}" destId="{FA4FC649-51A5-470B-999A-EEAB913F6862}" srcOrd="2" destOrd="0" parTransId="{D8AF6D6F-36FD-4D21-800F-4AD88641CADE}" sibTransId="{62B6A5E5-01C9-48D2-B0AA-40393D5A1D51}"/>
    <dgm:cxn modelId="{155A6534-FC9F-495C-A170-72AB1CC1759A}" type="presOf" srcId="{AA0A1D2F-3A14-42B5-98C3-042816C762AD}" destId="{5BBDEF5F-DCB7-4224-8F80-1AFEF9A45E25}" srcOrd="0" destOrd="0" presId="urn:microsoft.com/office/officeart/2005/8/layout/lProcess3"/>
    <dgm:cxn modelId="{9386693F-B588-4822-B590-419D47B2EE75}" type="presOf" srcId="{FC4E1D8E-37BB-47A9-923A-D6273367D435}" destId="{86EEAED3-AE3A-4198-BBF6-35EAE5CD3045}" srcOrd="0" destOrd="0" presId="urn:microsoft.com/office/officeart/2005/8/layout/lProcess3"/>
    <dgm:cxn modelId="{86F53D43-64C1-4DAD-AF8B-CE53E8FE4865}" srcId="{B4770368-6800-4F15-A32E-1E1C22C78135}" destId="{342178C3-4565-4780-87D5-B276D0E9E553}" srcOrd="1" destOrd="0" parTransId="{EC4B58EF-0BC6-4B94-BEFD-B95A1894FD9A}" sibTransId="{FC9BE3C8-EC63-46E7-A50A-7FE76D85AFDF}"/>
    <dgm:cxn modelId="{D7755046-5AFC-46FC-AF5E-81D5F2E6AC00}" srcId="{385722B6-1D4F-4CB9-AF83-A6AAB1739343}" destId="{AA0A1D2F-3A14-42B5-98C3-042816C762AD}" srcOrd="1" destOrd="0" parTransId="{63EDDC9B-B3DD-401E-A411-67DC42E0686E}" sibTransId="{BE5C69E5-D981-47B2-A40A-EB75046D94F7}"/>
    <dgm:cxn modelId="{8A1BA866-EC70-401E-BF84-4BA65D2EBA83}" type="presOf" srcId="{385722B6-1D4F-4CB9-AF83-A6AAB1739343}" destId="{16B2FDFE-35D5-4725-BDFC-7DDD62D2E180}" srcOrd="0" destOrd="0" presId="urn:microsoft.com/office/officeart/2005/8/layout/lProcess3"/>
    <dgm:cxn modelId="{1C62BA48-1ADC-49DD-8925-06BA6D8852FC}" srcId="{342178C3-4565-4780-87D5-B276D0E9E553}" destId="{E17D90AE-7D06-4E52-A008-A7A71F93CA7C}" srcOrd="3" destOrd="0" parTransId="{B895942D-BDE1-4FC9-A648-04C93DAC3B3D}" sibTransId="{F9D99BE0-E911-4372-8147-454CDC9510AA}"/>
    <dgm:cxn modelId="{EADF7F4A-47E3-41A1-BF98-8758635C4506}" type="presOf" srcId="{B4770368-6800-4F15-A32E-1E1C22C78135}" destId="{E49C6C38-3E1F-4E90-B50A-773278F3EE75}" srcOrd="0" destOrd="0" presId="urn:microsoft.com/office/officeart/2005/8/layout/lProcess3"/>
    <dgm:cxn modelId="{21DFA56A-AF07-4DB9-8B55-236592C43B9B}" srcId="{FC4E1D8E-37BB-47A9-923A-D6273367D435}" destId="{B7DDBB8D-ABEC-474D-897B-4632EA28ACAC}" srcOrd="3" destOrd="0" parTransId="{77DEF81E-0826-4A52-9451-4537646019B1}" sibTransId="{51129792-4FB0-4FA5-959B-AB7FF45E84A0}"/>
    <dgm:cxn modelId="{8804C26B-0C33-49C8-A1E8-CB25C647E438}" srcId="{342178C3-4565-4780-87D5-B276D0E9E553}" destId="{7E2B791A-CA4C-4411-84B0-A56F1A5ACD11}" srcOrd="4" destOrd="0" parTransId="{EA5B640A-7285-4282-9465-FFE03E1C9048}" sibTransId="{572AA690-7454-4134-9CD7-6FFCEB7A2943}"/>
    <dgm:cxn modelId="{4480926F-0AF2-4FE5-852E-F851AD69C077}" type="presOf" srcId="{DC4A4CBC-433F-4441-B716-CC0B01E200D1}" destId="{730BFEBF-587D-43EC-ACAC-B083A5234829}" srcOrd="0" destOrd="0" presId="urn:microsoft.com/office/officeart/2005/8/layout/lProcess3"/>
    <dgm:cxn modelId="{05D8DD52-5D8D-463C-A6A4-66910863C6AC}" type="presOf" srcId="{E17D90AE-7D06-4E52-A008-A7A71F93CA7C}" destId="{89F246AA-8E1D-458D-A7B6-FEE047FB1724}" srcOrd="0" destOrd="0" presId="urn:microsoft.com/office/officeart/2005/8/layout/lProcess3"/>
    <dgm:cxn modelId="{BC67DA75-A793-4C7B-B5C6-9BF56D8F7DAC}" srcId="{B4770368-6800-4F15-A32E-1E1C22C78135}" destId="{DC4A4CBC-433F-4441-B716-CC0B01E200D1}" srcOrd="2" destOrd="0" parTransId="{3FE04408-6C58-4676-8A19-514F5E5A69D6}" sibTransId="{BD98E8FF-4C42-4C8F-A27E-9D680FF4CF59}"/>
    <dgm:cxn modelId="{98FD5B77-99F9-412C-978F-E3A2A565E9C7}" type="presOf" srcId="{7A15EF59-BBC0-4CF8-BFC8-58AFC628769D}" destId="{B430279C-8568-4E79-BC40-BEB18C2F1440}" srcOrd="0" destOrd="0" presId="urn:microsoft.com/office/officeart/2005/8/layout/lProcess3"/>
    <dgm:cxn modelId="{1A539E57-1A12-4D07-A33A-A4174128B2AD}" type="presOf" srcId="{FA4FC649-51A5-470B-999A-EEAB913F6862}" destId="{E200BE5B-B1FF-40C1-8936-7FFA5969BA4D}" srcOrd="0" destOrd="0" presId="urn:microsoft.com/office/officeart/2005/8/layout/lProcess3"/>
    <dgm:cxn modelId="{B4EA9378-74A9-4A40-B3AB-CBE9B4F4BAD5}" srcId="{B4770368-6800-4F15-A32E-1E1C22C78135}" destId="{385722B6-1D4F-4CB9-AF83-A6AAB1739343}" srcOrd="0" destOrd="0" parTransId="{C5691424-7686-4D2C-B917-7D2F1B36816A}" sibTransId="{332462F9-6D9D-4307-AE25-3B0BA2C92DFF}"/>
    <dgm:cxn modelId="{0BC99179-7E02-4276-A5FE-EFF8DA8CC1EC}" srcId="{DC4A4CBC-433F-4441-B716-CC0B01E200D1}" destId="{7A15EF59-BBC0-4CF8-BFC8-58AFC628769D}" srcOrd="0" destOrd="0" parTransId="{9D9579C6-5D29-4A1D-8BE3-E1D7C319119A}" sibTransId="{5321B0C7-9345-46BF-86EB-3666FBF92825}"/>
    <dgm:cxn modelId="{634F255A-D68D-43CF-9469-1889B2888080}" srcId="{385722B6-1D4F-4CB9-AF83-A6AAB1739343}" destId="{97ABDB7C-A8A0-49A2-93F8-7E7B2381B3D1}" srcOrd="3" destOrd="0" parTransId="{71BC97BF-4D6D-4073-9A22-CE9D1C824A92}" sibTransId="{A1CA7940-3D70-47F1-B65D-2DB894414DD0}"/>
    <dgm:cxn modelId="{7C6D3C5A-0869-4F13-BD95-CF453CB48AF6}" type="presOf" srcId="{23A01369-C89B-4F1A-8796-DA7686031534}" destId="{F9B2AE00-95E5-440B-8DD3-1193B5FCED96}" srcOrd="0" destOrd="0" presId="urn:microsoft.com/office/officeart/2005/8/layout/lProcess3"/>
    <dgm:cxn modelId="{A01D0E7B-7771-4B4A-8B50-F001613BB7E5}" srcId="{342178C3-4565-4780-87D5-B276D0E9E553}" destId="{1929A0FC-9358-4A51-806F-822092301A1D}" srcOrd="1" destOrd="0" parTransId="{ACCDC7A1-DC80-41CA-9BCF-3CEDB303DCA8}" sibTransId="{50E91616-C550-461E-9525-8B9918817069}"/>
    <dgm:cxn modelId="{3810377F-414E-4DFA-AFC3-8B876D602E99}" type="presOf" srcId="{1929A0FC-9358-4A51-806F-822092301A1D}" destId="{3FCC614A-D9F4-4D2C-8900-E5F7603E064F}" srcOrd="0" destOrd="0" presId="urn:microsoft.com/office/officeart/2005/8/layout/lProcess3"/>
    <dgm:cxn modelId="{1479A182-095B-461C-9EFD-6124BD92CDF8}" type="presOf" srcId="{97391546-F875-4767-B983-DA11CCB7BC2B}" destId="{4D087305-B2AF-414D-AD90-B9346EE65FBF}" srcOrd="0" destOrd="0" presId="urn:microsoft.com/office/officeart/2005/8/layout/lProcess3"/>
    <dgm:cxn modelId="{62EEBD84-6E85-4026-A031-AA8D60F77879}" srcId="{FC4E1D8E-37BB-47A9-923A-D6273367D435}" destId="{C0B3D11E-4ECB-420A-BC2F-28EA343630C5}" srcOrd="0" destOrd="0" parTransId="{46D8A7F4-7A2D-4248-8535-138FB2E4A06F}" sibTransId="{B46E9ADC-8E76-486B-AAFB-777437157707}"/>
    <dgm:cxn modelId="{3334A587-8B72-490F-BDAF-B10C312AF448}" srcId="{385722B6-1D4F-4CB9-AF83-A6AAB1739343}" destId="{AD2D8ABE-8846-4557-9AB1-35BC7ECABE15}" srcOrd="0" destOrd="0" parTransId="{565EEB42-4D25-48F3-9049-5E47F6889361}" sibTransId="{65709F66-CE00-4946-B289-9ACCA693DC60}"/>
    <dgm:cxn modelId="{84F27791-7867-42FE-A403-6FABBF4EEB85}" type="presOf" srcId="{0AB860D3-410D-4E35-8AD5-2F5308F883FF}" destId="{2447B670-315D-4212-858C-39AA84C0612B}" srcOrd="0" destOrd="0" presId="urn:microsoft.com/office/officeart/2005/8/layout/lProcess3"/>
    <dgm:cxn modelId="{312ED791-3B70-4507-B939-6870F9F69645}" srcId="{DC4A4CBC-433F-4441-B716-CC0B01E200D1}" destId="{4106A741-FD9A-4E78-BC87-8C47DE3ABC7C}" srcOrd="3" destOrd="0" parTransId="{A8435CB9-EDE2-45BC-9118-5066374E491C}" sibTransId="{EE0A058B-4797-4731-A94A-D351E2F84EDE}"/>
    <dgm:cxn modelId="{78E77A94-71B2-4DFF-9430-FFB06F87032F}" srcId="{DC4A4CBC-433F-4441-B716-CC0B01E200D1}" destId="{23A01369-C89B-4F1A-8796-DA7686031534}" srcOrd="2" destOrd="0" parTransId="{2999B7D9-A236-4000-BD7F-F889AC3E89B5}" sibTransId="{D2A66D3A-B94D-4316-9CB2-8A821A97435A}"/>
    <dgm:cxn modelId="{76E4DB94-270F-48C4-8821-DD7B157BB87B}" type="presOf" srcId="{AD2D8ABE-8846-4557-9AB1-35BC7ECABE15}" destId="{A37DAE63-DD93-49CF-B1A0-8717A60EE822}" srcOrd="0" destOrd="0" presId="urn:microsoft.com/office/officeart/2005/8/layout/lProcess3"/>
    <dgm:cxn modelId="{C94EE995-39F1-4292-AEA5-6E17A3A2345A}" type="presOf" srcId="{7A413CE7-1331-41F6-8822-4DC9718B4CCE}" destId="{D7BC5BAE-D604-4F7B-90FD-9A1938E5813E}" srcOrd="0" destOrd="0" presId="urn:microsoft.com/office/officeart/2005/8/layout/lProcess3"/>
    <dgm:cxn modelId="{5EA10A96-2192-4071-9AB1-536FB93D1034}" type="presOf" srcId="{342178C3-4565-4780-87D5-B276D0E9E553}" destId="{E21D4B4E-2366-46B5-A2BC-90C76A82168C}" srcOrd="0" destOrd="0" presId="urn:microsoft.com/office/officeart/2005/8/layout/lProcess3"/>
    <dgm:cxn modelId="{D1368CA4-DCFD-4421-AC6C-BE573BD39949}" srcId="{FC4E1D8E-37BB-47A9-923A-D6273367D435}" destId="{0AB860D3-410D-4E35-8AD5-2F5308F883FF}" srcOrd="1" destOrd="0" parTransId="{C5A74FCC-BC97-4BBD-A35A-781844AA71B6}" sibTransId="{6E8A2E67-308C-4EAF-A123-0FE46FFE335F}"/>
    <dgm:cxn modelId="{23FFB7A7-6637-4D8A-BB26-18D27F4880FC}" type="presOf" srcId="{4106A741-FD9A-4E78-BC87-8C47DE3ABC7C}" destId="{0F1B31EE-C19E-4AFF-A809-AEC191ACE73F}" srcOrd="0" destOrd="0" presId="urn:microsoft.com/office/officeart/2005/8/layout/lProcess3"/>
    <dgm:cxn modelId="{50095FAC-DF62-4EFA-8EAE-C1CC971533B4}" type="presOf" srcId="{3AB08428-96F0-414C-A561-A58DC94F149F}" destId="{9D5B88D6-66AB-47CE-A2A9-9EF9667A2AF9}" srcOrd="0" destOrd="0" presId="urn:microsoft.com/office/officeart/2005/8/layout/lProcess3"/>
    <dgm:cxn modelId="{3D60A2C7-F543-42C5-AF54-9988C2F3F8CA}" srcId="{B4770368-6800-4F15-A32E-1E1C22C78135}" destId="{FC4E1D8E-37BB-47A9-923A-D6273367D435}" srcOrd="3" destOrd="0" parTransId="{2EC004F3-18BD-4C28-9BB8-16F6BEA36A9A}" sibTransId="{054D5E49-5F9F-4794-82BA-A50EA20C1873}"/>
    <dgm:cxn modelId="{058EA3CB-897C-4C36-9897-EF75203F0A5C}" type="presOf" srcId="{C0B3D11E-4ECB-420A-BC2F-28EA343630C5}" destId="{7B8A097A-CA2E-4399-92FD-5E2235F87F67}" srcOrd="0" destOrd="0" presId="urn:microsoft.com/office/officeart/2005/8/layout/lProcess3"/>
    <dgm:cxn modelId="{ABFAE7D5-6371-45A2-9DC9-E506F6C1EB16}" type="presOf" srcId="{7E2B791A-CA4C-4411-84B0-A56F1A5ACD11}" destId="{54FCDBC4-A86D-4474-B829-0733295783DA}" srcOrd="0" destOrd="0" presId="urn:microsoft.com/office/officeart/2005/8/layout/lProcess3"/>
    <dgm:cxn modelId="{5AE9DAE3-7326-4BBE-A5B8-3A163C8D1A51}" srcId="{FC4E1D8E-37BB-47A9-923A-D6273367D435}" destId="{7A413CE7-1331-41F6-8822-4DC9718B4CCE}" srcOrd="2" destOrd="0" parTransId="{7AB3C51F-5581-499D-9FBC-3875941CE480}" sibTransId="{3CD525B6-52D8-4900-B8A0-D2CF54208BB2}"/>
    <dgm:cxn modelId="{5B0952EB-65C1-447D-8D51-C57A28D8E9EB}" srcId="{385722B6-1D4F-4CB9-AF83-A6AAB1739343}" destId="{97391546-F875-4767-B983-DA11CCB7BC2B}" srcOrd="2" destOrd="0" parTransId="{2955CEB5-C835-496C-98F8-855DF29A2941}" sibTransId="{FF7E4039-9DB3-4C2E-80A6-ACC0D32C494D}"/>
    <dgm:cxn modelId="{5CA0C7EB-9C3C-4280-8D23-B29519821F38}" srcId="{DC4A4CBC-433F-4441-B716-CC0B01E200D1}" destId="{E2C4F879-85E4-4351-A77E-7BD7DC70D9C9}" srcOrd="1" destOrd="0" parTransId="{226AED86-769B-4873-BA25-92AB6AB494DC}" sibTransId="{779824E1-A2B2-46BC-A5CE-693DB0733D9B}"/>
    <dgm:cxn modelId="{DD4A9AFC-F792-43B2-9ECF-16E6C606E248}" srcId="{342178C3-4565-4780-87D5-B276D0E9E553}" destId="{3AB08428-96F0-414C-A561-A58DC94F149F}" srcOrd="0" destOrd="0" parTransId="{CBA56840-6C3B-437E-B83A-E1A319C4ABF9}" sibTransId="{B7C72BBA-17B7-480C-97FB-F72CA713273F}"/>
    <dgm:cxn modelId="{74641C70-437C-467B-871B-FB618EFED7E1}" type="presParOf" srcId="{E49C6C38-3E1F-4E90-B50A-773278F3EE75}" destId="{FCFE88CB-EA56-4F4A-B5FC-C19FE760E024}" srcOrd="0" destOrd="0" presId="urn:microsoft.com/office/officeart/2005/8/layout/lProcess3"/>
    <dgm:cxn modelId="{3C7174EE-32B6-498E-A7C5-E025ACF736A1}" type="presParOf" srcId="{FCFE88CB-EA56-4F4A-B5FC-C19FE760E024}" destId="{16B2FDFE-35D5-4725-BDFC-7DDD62D2E180}" srcOrd="0" destOrd="0" presId="urn:microsoft.com/office/officeart/2005/8/layout/lProcess3"/>
    <dgm:cxn modelId="{2DE14272-E42C-42D3-8E7C-5A4B9B05F45F}" type="presParOf" srcId="{FCFE88CB-EA56-4F4A-B5FC-C19FE760E024}" destId="{58466B05-DB96-4C59-BC3F-0E460B5FD6AB}" srcOrd="1" destOrd="0" presId="urn:microsoft.com/office/officeart/2005/8/layout/lProcess3"/>
    <dgm:cxn modelId="{D88497A8-EEFC-4B9C-80DA-5A8A720D74BD}" type="presParOf" srcId="{FCFE88CB-EA56-4F4A-B5FC-C19FE760E024}" destId="{A37DAE63-DD93-49CF-B1A0-8717A60EE822}" srcOrd="2" destOrd="0" presId="urn:microsoft.com/office/officeart/2005/8/layout/lProcess3"/>
    <dgm:cxn modelId="{A79970EC-2D72-4106-B6D6-3632B0ACA9BB}" type="presParOf" srcId="{FCFE88CB-EA56-4F4A-B5FC-C19FE760E024}" destId="{2BC1ECCB-6B4C-4958-A48F-F926C2A10B29}" srcOrd="3" destOrd="0" presId="urn:microsoft.com/office/officeart/2005/8/layout/lProcess3"/>
    <dgm:cxn modelId="{54C06E5D-9C39-4C80-81AA-2FAC480C5DB7}" type="presParOf" srcId="{FCFE88CB-EA56-4F4A-B5FC-C19FE760E024}" destId="{5BBDEF5F-DCB7-4224-8F80-1AFEF9A45E25}" srcOrd="4" destOrd="0" presId="urn:microsoft.com/office/officeart/2005/8/layout/lProcess3"/>
    <dgm:cxn modelId="{3565F5DB-5E83-40D4-8F3B-CE91656B9341}" type="presParOf" srcId="{FCFE88CB-EA56-4F4A-B5FC-C19FE760E024}" destId="{2E501DE1-403B-4FC0-973F-5864B9C91AF3}" srcOrd="5" destOrd="0" presId="urn:microsoft.com/office/officeart/2005/8/layout/lProcess3"/>
    <dgm:cxn modelId="{192345D7-6459-4508-A436-32C4C3FC5A28}" type="presParOf" srcId="{FCFE88CB-EA56-4F4A-B5FC-C19FE760E024}" destId="{4D087305-B2AF-414D-AD90-B9346EE65FBF}" srcOrd="6" destOrd="0" presId="urn:microsoft.com/office/officeart/2005/8/layout/lProcess3"/>
    <dgm:cxn modelId="{87D6CD50-577B-4353-918D-226E99DA1D43}" type="presParOf" srcId="{FCFE88CB-EA56-4F4A-B5FC-C19FE760E024}" destId="{9BA4652F-3DF8-40E1-96F8-6956B27E8628}" srcOrd="7" destOrd="0" presId="urn:microsoft.com/office/officeart/2005/8/layout/lProcess3"/>
    <dgm:cxn modelId="{C5B72778-BC1F-4718-A076-4E9CE1D03564}" type="presParOf" srcId="{FCFE88CB-EA56-4F4A-B5FC-C19FE760E024}" destId="{9C3AD0E2-1DA2-4DF5-9731-B45BF8D2D3FA}" srcOrd="8" destOrd="0" presId="urn:microsoft.com/office/officeart/2005/8/layout/lProcess3"/>
    <dgm:cxn modelId="{400DCFFF-3E53-4A10-8E44-B628EDA78247}" type="presParOf" srcId="{E49C6C38-3E1F-4E90-B50A-773278F3EE75}" destId="{FFF72ABA-ECB8-49BC-A6AA-D651BF193EE2}" srcOrd="1" destOrd="0" presId="urn:microsoft.com/office/officeart/2005/8/layout/lProcess3"/>
    <dgm:cxn modelId="{CAEEBBB3-D581-435B-BD8F-C02538AC88E3}" type="presParOf" srcId="{E49C6C38-3E1F-4E90-B50A-773278F3EE75}" destId="{93C72A5D-FA9E-4FEA-910F-E84D9B3B257E}" srcOrd="2" destOrd="0" presId="urn:microsoft.com/office/officeart/2005/8/layout/lProcess3"/>
    <dgm:cxn modelId="{7CF024DE-347A-4169-BAC3-7A375C189FD5}" type="presParOf" srcId="{93C72A5D-FA9E-4FEA-910F-E84D9B3B257E}" destId="{E21D4B4E-2366-46B5-A2BC-90C76A82168C}" srcOrd="0" destOrd="0" presId="urn:microsoft.com/office/officeart/2005/8/layout/lProcess3"/>
    <dgm:cxn modelId="{4911AAD7-8A81-4759-BE25-A97BFED758A9}" type="presParOf" srcId="{93C72A5D-FA9E-4FEA-910F-E84D9B3B257E}" destId="{792C002F-2FF3-4925-9863-2C4E6085DCC8}" srcOrd="1" destOrd="0" presId="urn:microsoft.com/office/officeart/2005/8/layout/lProcess3"/>
    <dgm:cxn modelId="{4FD632F5-2C5B-4916-8F17-E8607518B78E}" type="presParOf" srcId="{93C72A5D-FA9E-4FEA-910F-E84D9B3B257E}" destId="{9D5B88D6-66AB-47CE-A2A9-9EF9667A2AF9}" srcOrd="2" destOrd="0" presId="urn:microsoft.com/office/officeart/2005/8/layout/lProcess3"/>
    <dgm:cxn modelId="{CD2EBEA2-EFDE-4585-BB22-37CEA2C31D30}" type="presParOf" srcId="{93C72A5D-FA9E-4FEA-910F-E84D9B3B257E}" destId="{EEE8809E-7AF6-432C-83BE-3129F695F407}" srcOrd="3" destOrd="0" presId="urn:microsoft.com/office/officeart/2005/8/layout/lProcess3"/>
    <dgm:cxn modelId="{775D5037-3C63-4F2E-86B0-2B8897693B99}" type="presParOf" srcId="{93C72A5D-FA9E-4FEA-910F-E84D9B3B257E}" destId="{3FCC614A-D9F4-4D2C-8900-E5F7603E064F}" srcOrd="4" destOrd="0" presId="urn:microsoft.com/office/officeart/2005/8/layout/lProcess3"/>
    <dgm:cxn modelId="{63549B66-4553-49A6-A2B6-986C54AA39DC}" type="presParOf" srcId="{93C72A5D-FA9E-4FEA-910F-E84D9B3B257E}" destId="{A225F201-AEFA-44EC-8E49-520E37971AFB}" srcOrd="5" destOrd="0" presId="urn:microsoft.com/office/officeart/2005/8/layout/lProcess3"/>
    <dgm:cxn modelId="{4A7F5FD5-51DE-4E8E-8751-D63E70045F70}" type="presParOf" srcId="{93C72A5D-FA9E-4FEA-910F-E84D9B3B257E}" destId="{E200BE5B-B1FF-40C1-8936-7FFA5969BA4D}" srcOrd="6" destOrd="0" presId="urn:microsoft.com/office/officeart/2005/8/layout/lProcess3"/>
    <dgm:cxn modelId="{D63D290E-1402-4F6D-92B4-F9EC50E5F77A}" type="presParOf" srcId="{93C72A5D-FA9E-4FEA-910F-E84D9B3B257E}" destId="{6A940BF7-70D0-49BD-B110-D4A99FE09776}" srcOrd="7" destOrd="0" presId="urn:microsoft.com/office/officeart/2005/8/layout/lProcess3"/>
    <dgm:cxn modelId="{01501F19-A41F-4D2D-B6B0-130B030CD4A2}" type="presParOf" srcId="{93C72A5D-FA9E-4FEA-910F-E84D9B3B257E}" destId="{89F246AA-8E1D-458D-A7B6-FEE047FB1724}" srcOrd="8" destOrd="0" presId="urn:microsoft.com/office/officeart/2005/8/layout/lProcess3"/>
    <dgm:cxn modelId="{8BEFAC72-09CB-446F-8BC1-BB65CE36AF7B}" type="presParOf" srcId="{93C72A5D-FA9E-4FEA-910F-E84D9B3B257E}" destId="{C2744FD6-CBE6-40B7-BC57-7062F99359B4}" srcOrd="9" destOrd="0" presId="urn:microsoft.com/office/officeart/2005/8/layout/lProcess3"/>
    <dgm:cxn modelId="{606BBAE2-7ECE-44AC-990A-4F99AA05F164}" type="presParOf" srcId="{93C72A5D-FA9E-4FEA-910F-E84D9B3B257E}" destId="{54FCDBC4-A86D-4474-B829-0733295783DA}" srcOrd="10" destOrd="0" presId="urn:microsoft.com/office/officeart/2005/8/layout/lProcess3"/>
    <dgm:cxn modelId="{C2F4125C-0CA5-4AE1-8C6D-C2784FC37CA2}" type="presParOf" srcId="{E49C6C38-3E1F-4E90-B50A-773278F3EE75}" destId="{6757CC19-2D90-4A86-B8EB-57A16291A77F}" srcOrd="3" destOrd="0" presId="urn:microsoft.com/office/officeart/2005/8/layout/lProcess3"/>
    <dgm:cxn modelId="{184B41EE-1BEF-46E9-8044-FF53AA7478A8}" type="presParOf" srcId="{E49C6C38-3E1F-4E90-B50A-773278F3EE75}" destId="{8B9FD222-73D3-4D90-82C5-2ABE40D9CE09}" srcOrd="4" destOrd="0" presId="urn:microsoft.com/office/officeart/2005/8/layout/lProcess3"/>
    <dgm:cxn modelId="{9ACE17F4-0ED6-4830-A5F7-262CE059FC9A}" type="presParOf" srcId="{8B9FD222-73D3-4D90-82C5-2ABE40D9CE09}" destId="{730BFEBF-587D-43EC-ACAC-B083A5234829}" srcOrd="0" destOrd="0" presId="urn:microsoft.com/office/officeart/2005/8/layout/lProcess3"/>
    <dgm:cxn modelId="{2029264D-40B0-4F90-A4AB-0BCC3992A47F}" type="presParOf" srcId="{8B9FD222-73D3-4D90-82C5-2ABE40D9CE09}" destId="{6ED3E11A-C0F2-46BE-B567-59A0014BE4C5}" srcOrd="1" destOrd="0" presId="urn:microsoft.com/office/officeart/2005/8/layout/lProcess3"/>
    <dgm:cxn modelId="{8D14BCF0-D7A7-489B-84E1-C4E34AD10C4C}" type="presParOf" srcId="{8B9FD222-73D3-4D90-82C5-2ABE40D9CE09}" destId="{B430279C-8568-4E79-BC40-BEB18C2F1440}" srcOrd="2" destOrd="0" presId="urn:microsoft.com/office/officeart/2005/8/layout/lProcess3"/>
    <dgm:cxn modelId="{7F645BFB-A5BD-4400-8C3E-280094B8D571}" type="presParOf" srcId="{8B9FD222-73D3-4D90-82C5-2ABE40D9CE09}" destId="{DB6B5BC4-84CF-4F8A-B03B-11D7BF7A4A90}" srcOrd="3" destOrd="0" presId="urn:microsoft.com/office/officeart/2005/8/layout/lProcess3"/>
    <dgm:cxn modelId="{7215ECC3-AB46-45B4-B94B-AB36EE1A5D54}" type="presParOf" srcId="{8B9FD222-73D3-4D90-82C5-2ABE40D9CE09}" destId="{5780F43E-36BA-4E88-A04E-A8B34BF4EE55}" srcOrd="4" destOrd="0" presId="urn:microsoft.com/office/officeart/2005/8/layout/lProcess3"/>
    <dgm:cxn modelId="{C2BB2864-E40B-4B0D-9438-173844DD6E90}" type="presParOf" srcId="{8B9FD222-73D3-4D90-82C5-2ABE40D9CE09}" destId="{D8026EF2-9D34-48DB-BE57-EEAA133C5A3B}" srcOrd="5" destOrd="0" presId="urn:microsoft.com/office/officeart/2005/8/layout/lProcess3"/>
    <dgm:cxn modelId="{886A9C19-4623-452C-8C75-0F545D734383}" type="presParOf" srcId="{8B9FD222-73D3-4D90-82C5-2ABE40D9CE09}" destId="{F9B2AE00-95E5-440B-8DD3-1193B5FCED96}" srcOrd="6" destOrd="0" presId="urn:microsoft.com/office/officeart/2005/8/layout/lProcess3"/>
    <dgm:cxn modelId="{9858D207-6499-4338-86A9-C7978C4977D8}" type="presParOf" srcId="{8B9FD222-73D3-4D90-82C5-2ABE40D9CE09}" destId="{8E717CEB-692A-43A0-A7D3-3DE01DEB2ED7}" srcOrd="7" destOrd="0" presId="urn:microsoft.com/office/officeart/2005/8/layout/lProcess3"/>
    <dgm:cxn modelId="{E0040859-2E25-4B9C-872E-8ED7C357D366}" type="presParOf" srcId="{8B9FD222-73D3-4D90-82C5-2ABE40D9CE09}" destId="{0F1B31EE-C19E-4AFF-A809-AEC191ACE73F}" srcOrd="8" destOrd="0" presId="urn:microsoft.com/office/officeart/2005/8/layout/lProcess3"/>
    <dgm:cxn modelId="{3CFCA6B6-68FB-4418-B28D-44A5EE879579}" type="presParOf" srcId="{E49C6C38-3E1F-4E90-B50A-773278F3EE75}" destId="{E80E902A-D819-4B9D-85CF-0F669E8DC14D}" srcOrd="5" destOrd="0" presId="urn:microsoft.com/office/officeart/2005/8/layout/lProcess3"/>
    <dgm:cxn modelId="{C8C3FF9F-CC7E-4780-AFBA-2FB7EC91555F}" type="presParOf" srcId="{E49C6C38-3E1F-4E90-B50A-773278F3EE75}" destId="{9D3A8FC0-CEDD-4E10-8996-A8E282CA7149}" srcOrd="6" destOrd="0" presId="urn:microsoft.com/office/officeart/2005/8/layout/lProcess3"/>
    <dgm:cxn modelId="{7610796D-2E43-4289-882E-BEB494285A04}" type="presParOf" srcId="{9D3A8FC0-CEDD-4E10-8996-A8E282CA7149}" destId="{86EEAED3-AE3A-4198-BBF6-35EAE5CD3045}" srcOrd="0" destOrd="0" presId="urn:microsoft.com/office/officeart/2005/8/layout/lProcess3"/>
    <dgm:cxn modelId="{4B26E07A-4DC5-4A54-9755-8509005E077C}" type="presParOf" srcId="{9D3A8FC0-CEDD-4E10-8996-A8E282CA7149}" destId="{19C61C4C-9078-4B41-8667-744186A76F61}" srcOrd="1" destOrd="0" presId="urn:microsoft.com/office/officeart/2005/8/layout/lProcess3"/>
    <dgm:cxn modelId="{7E008046-D11D-4589-8D25-89087363959B}" type="presParOf" srcId="{9D3A8FC0-CEDD-4E10-8996-A8E282CA7149}" destId="{7B8A097A-CA2E-4399-92FD-5E2235F87F67}" srcOrd="2" destOrd="0" presId="urn:microsoft.com/office/officeart/2005/8/layout/lProcess3"/>
    <dgm:cxn modelId="{478D02B5-D6C8-4DFF-BE03-5F2388C2001E}" type="presParOf" srcId="{9D3A8FC0-CEDD-4E10-8996-A8E282CA7149}" destId="{363BAEFF-4A12-426A-8B4E-C2CC6BC78BD7}" srcOrd="3" destOrd="0" presId="urn:microsoft.com/office/officeart/2005/8/layout/lProcess3"/>
    <dgm:cxn modelId="{B8DD8CF7-0B20-4FD4-A3A8-B11681BD3A70}" type="presParOf" srcId="{9D3A8FC0-CEDD-4E10-8996-A8E282CA7149}" destId="{2447B670-315D-4212-858C-39AA84C0612B}" srcOrd="4" destOrd="0" presId="urn:microsoft.com/office/officeart/2005/8/layout/lProcess3"/>
    <dgm:cxn modelId="{823ECF57-F4AD-4E17-B5C7-CFDDDA5EC684}" type="presParOf" srcId="{9D3A8FC0-CEDD-4E10-8996-A8E282CA7149}" destId="{95C3B79B-A4C8-4AAA-B648-BEC056670FA7}" srcOrd="5" destOrd="0" presId="urn:microsoft.com/office/officeart/2005/8/layout/lProcess3"/>
    <dgm:cxn modelId="{3B0E9D58-1C16-4ECC-BF3C-378F64D86085}" type="presParOf" srcId="{9D3A8FC0-CEDD-4E10-8996-A8E282CA7149}" destId="{D7BC5BAE-D604-4F7B-90FD-9A1938E5813E}" srcOrd="6" destOrd="0" presId="urn:microsoft.com/office/officeart/2005/8/layout/lProcess3"/>
    <dgm:cxn modelId="{328BB27A-9E39-41B0-8B29-0B2D45395BA6}" type="presParOf" srcId="{9D3A8FC0-CEDD-4E10-8996-A8E282CA7149}" destId="{ABCAEBAA-8A24-4AA6-B74E-E1CAD24678E6}" srcOrd="7" destOrd="0" presId="urn:microsoft.com/office/officeart/2005/8/layout/lProcess3"/>
    <dgm:cxn modelId="{AE0FBB90-4C6D-4FA6-9942-1217C0DBE411}" type="presParOf" srcId="{9D3A8FC0-CEDD-4E10-8996-A8E282CA7149}" destId="{BFAEF900-66B7-416E-90EB-7F09219217E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770368-6800-4F15-A32E-1E1C22C7813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722B6-1D4F-4CB9-AF83-A6AAB1739343}">
      <dgm:prSet phldrT="[Text]" phldr="0"/>
      <dgm:spPr/>
      <dgm:t>
        <a:bodyPr/>
        <a:lstStyle/>
        <a:p>
          <a:r>
            <a:rPr lang="en-US" dirty="0"/>
            <a:t>Preclinical</a:t>
          </a:r>
        </a:p>
      </dgm:t>
    </dgm:pt>
    <dgm:pt modelId="{C5691424-7686-4D2C-B917-7D2F1B36816A}" type="parTrans" cxnId="{B4EA9378-74A9-4A40-B3AB-CBE9B4F4BAD5}">
      <dgm:prSet/>
      <dgm:spPr/>
      <dgm:t>
        <a:bodyPr/>
        <a:lstStyle/>
        <a:p>
          <a:endParaRPr lang="en-US"/>
        </a:p>
      </dgm:t>
    </dgm:pt>
    <dgm:pt modelId="{332462F9-6D9D-4307-AE25-3B0BA2C92DFF}" type="sibTrans" cxnId="{B4EA9378-74A9-4A40-B3AB-CBE9B4F4BAD5}">
      <dgm:prSet/>
      <dgm:spPr/>
      <dgm:t>
        <a:bodyPr/>
        <a:lstStyle/>
        <a:p>
          <a:endParaRPr lang="en-US"/>
        </a:p>
      </dgm:t>
    </dgm:pt>
    <dgm:pt modelId="{342178C3-4565-4780-87D5-B276D0E9E553}">
      <dgm:prSet phldrT="[Text]" phldr="0"/>
      <dgm:spPr/>
      <dgm:t>
        <a:bodyPr/>
        <a:lstStyle/>
        <a:p>
          <a:r>
            <a:rPr lang="en-US" dirty="0"/>
            <a:t>Symptoms Emerge</a:t>
          </a:r>
        </a:p>
      </dgm:t>
    </dgm:pt>
    <dgm:pt modelId="{EC4B58EF-0BC6-4B94-BEFD-B95A1894FD9A}" type="parTrans" cxnId="{86F53D43-64C1-4DAD-AF8B-CE53E8FE4865}">
      <dgm:prSet/>
      <dgm:spPr/>
      <dgm:t>
        <a:bodyPr/>
        <a:lstStyle/>
        <a:p>
          <a:endParaRPr lang="en-US"/>
        </a:p>
      </dgm:t>
    </dgm:pt>
    <dgm:pt modelId="{FC9BE3C8-EC63-46E7-A50A-7FE76D85AFDF}" type="sibTrans" cxnId="{86F53D43-64C1-4DAD-AF8B-CE53E8FE4865}">
      <dgm:prSet/>
      <dgm:spPr/>
      <dgm:t>
        <a:bodyPr/>
        <a:lstStyle/>
        <a:p>
          <a:endParaRPr lang="en-US"/>
        </a:p>
      </dgm:t>
    </dgm:pt>
    <dgm:pt modelId="{3AB08428-96F0-414C-A561-A58DC94F149F}">
      <dgm:prSet phldrT="[Text]" phldr="0"/>
      <dgm:spPr/>
      <dgm:t>
        <a:bodyPr/>
        <a:lstStyle/>
        <a:p>
          <a:r>
            <a:rPr lang="en-US" b="1" dirty="0"/>
            <a:t>Where do I start?</a:t>
          </a:r>
        </a:p>
      </dgm:t>
    </dgm:pt>
    <dgm:pt modelId="{CBA56840-6C3B-437E-B83A-E1A319C4ABF9}" type="parTrans" cxnId="{DD4A9AFC-F792-43B2-9ECF-16E6C606E248}">
      <dgm:prSet/>
      <dgm:spPr/>
      <dgm:t>
        <a:bodyPr/>
        <a:lstStyle/>
        <a:p>
          <a:endParaRPr lang="en-US"/>
        </a:p>
      </dgm:t>
    </dgm:pt>
    <dgm:pt modelId="{B7C72BBA-17B7-480C-97FB-F72CA713273F}" type="sibTrans" cxnId="{DD4A9AFC-F792-43B2-9ECF-16E6C606E248}">
      <dgm:prSet/>
      <dgm:spPr/>
      <dgm:t>
        <a:bodyPr/>
        <a:lstStyle/>
        <a:p>
          <a:endParaRPr lang="en-US"/>
        </a:p>
      </dgm:t>
    </dgm:pt>
    <dgm:pt modelId="{DC4A4CBC-433F-4441-B716-CC0B01E200D1}">
      <dgm:prSet phldrT="[Text]" phldr="0"/>
      <dgm:spPr/>
      <dgm:t>
        <a:bodyPr/>
        <a:lstStyle/>
        <a:p>
          <a:r>
            <a:rPr lang="en-US" dirty="0"/>
            <a:t>Living in community</a:t>
          </a:r>
        </a:p>
      </dgm:t>
    </dgm:pt>
    <dgm:pt modelId="{3FE04408-6C58-4676-8A19-514F5E5A69D6}" type="parTrans" cxnId="{BC67DA75-A793-4C7B-B5C6-9BF56D8F7DAC}">
      <dgm:prSet/>
      <dgm:spPr/>
      <dgm:t>
        <a:bodyPr/>
        <a:lstStyle/>
        <a:p>
          <a:endParaRPr lang="en-US"/>
        </a:p>
      </dgm:t>
    </dgm:pt>
    <dgm:pt modelId="{BD98E8FF-4C42-4C8F-A27E-9D680FF4CF59}" type="sibTrans" cxnId="{BC67DA75-A793-4C7B-B5C6-9BF56D8F7DAC}">
      <dgm:prSet/>
      <dgm:spPr/>
      <dgm:t>
        <a:bodyPr/>
        <a:lstStyle/>
        <a:p>
          <a:endParaRPr lang="en-US"/>
        </a:p>
      </dgm:t>
    </dgm:pt>
    <dgm:pt modelId="{7A15EF59-BBC0-4CF8-BFC8-58AFC628769D}">
      <dgm:prSet phldrT="[Text]" phldr="0"/>
      <dgm:spPr/>
      <dgm:t>
        <a:bodyPr/>
        <a:lstStyle/>
        <a:p>
          <a:r>
            <a:rPr lang="en-US" dirty="0"/>
            <a:t>Person-centered HCBS</a:t>
          </a:r>
        </a:p>
      </dgm:t>
    </dgm:pt>
    <dgm:pt modelId="{9D9579C6-5D29-4A1D-8BE3-E1D7C319119A}" type="parTrans" cxnId="{0BC99179-7E02-4276-A5FE-EFF8DA8CC1EC}">
      <dgm:prSet/>
      <dgm:spPr/>
      <dgm:t>
        <a:bodyPr/>
        <a:lstStyle/>
        <a:p>
          <a:endParaRPr lang="en-US"/>
        </a:p>
      </dgm:t>
    </dgm:pt>
    <dgm:pt modelId="{5321B0C7-9345-46BF-86EB-3666FBF92825}" type="sibTrans" cxnId="{0BC99179-7E02-4276-A5FE-EFF8DA8CC1EC}">
      <dgm:prSet/>
      <dgm:spPr/>
      <dgm:t>
        <a:bodyPr/>
        <a:lstStyle/>
        <a:p>
          <a:endParaRPr lang="en-US"/>
        </a:p>
      </dgm:t>
    </dgm:pt>
    <dgm:pt modelId="{FC4E1D8E-37BB-47A9-923A-D6273367D435}">
      <dgm:prSet phldrT="[Text]" phldr="0"/>
      <dgm:spPr/>
      <dgm:t>
        <a:bodyPr/>
        <a:lstStyle/>
        <a:p>
          <a:r>
            <a:rPr lang="en-US" dirty="0"/>
            <a:t>Living in care setting</a:t>
          </a:r>
        </a:p>
      </dgm:t>
    </dgm:pt>
    <dgm:pt modelId="{2EC004F3-18BD-4C28-9BB8-16F6BEA36A9A}" type="parTrans" cxnId="{3D60A2C7-F543-42C5-AF54-9988C2F3F8CA}">
      <dgm:prSet/>
      <dgm:spPr/>
      <dgm:t>
        <a:bodyPr/>
        <a:lstStyle/>
        <a:p>
          <a:endParaRPr lang="en-US"/>
        </a:p>
      </dgm:t>
    </dgm:pt>
    <dgm:pt modelId="{054D5E49-5F9F-4794-82BA-A50EA20C1873}" type="sibTrans" cxnId="{3D60A2C7-F543-42C5-AF54-9988C2F3F8CA}">
      <dgm:prSet/>
      <dgm:spPr/>
      <dgm:t>
        <a:bodyPr/>
        <a:lstStyle/>
        <a:p>
          <a:endParaRPr lang="en-US"/>
        </a:p>
      </dgm:t>
    </dgm:pt>
    <dgm:pt modelId="{0AB860D3-410D-4E35-8AD5-2F5308F883FF}">
      <dgm:prSet phldrT="[Text]" phldr="0"/>
      <dgm:spPr/>
      <dgm:t>
        <a:bodyPr/>
        <a:lstStyle/>
        <a:p>
          <a:r>
            <a:rPr lang="en-US" dirty="0"/>
            <a:t>Person-centered positive care</a:t>
          </a:r>
        </a:p>
      </dgm:t>
    </dgm:pt>
    <dgm:pt modelId="{C5A74FCC-BC97-4BBD-A35A-781844AA71B6}" type="parTrans" cxnId="{D1368CA4-DCFD-4421-AC6C-BE573BD39949}">
      <dgm:prSet/>
      <dgm:spPr/>
      <dgm:t>
        <a:bodyPr/>
        <a:lstStyle/>
        <a:p>
          <a:endParaRPr lang="en-US"/>
        </a:p>
      </dgm:t>
    </dgm:pt>
    <dgm:pt modelId="{6E8A2E67-308C-4EAF-A123-0FE46FFE335F}" type="sibTrans" cxnId="{D1368CA4-DCFD-4421-AC6C-BE573BD39949}">
      <dgm:prSet/>
      <dgm:spPr/>
      <dgm:t>
        <a:bodyPr/>
        <a:lstStyle/>
        <a:p>
          <a:endParaRPr lang="en-US"/>
        </a:p>
      </dgm:t>
    </dgm:pt>
    <dgm:pt modelId="{AD2D8ABE-8846-4557-9AB1-35BC7ECABE15}">
      <dgm:prSet phldrT="[Text]" phldr="0"/>
      <dgm:spPr/>
      <dgm:t>
        <a:bodyPr/>
        <a:lstStyle/>
        <a:p>
          <a:r>
            <a:rPr lang="en-US" dirty="0"/>
            <a:t>Brain health education</a:t>
          </a:r>
        </a:p>
      </dgm:t>
    </dgm:pt>
    <dgm:pt modelId="{565EEB42-4D25-48F3-9049-5E47F6889361}" type="parTrans" cxnId="{3334A587-8B72-490F-BDAF-B10C312AF448}">
      <dgm:prSet/>
      <dgm:spPr/>
      <dgm:t>
        <a:bodyPr/>
        <a:lstStyle/>
        <a:p>
          <a:endParaRPr lang="en-US"/>
        </a:p>
      </dgm:t>
    </dgm:pt>
    <dgm:pt modelId="{65709F66-CE00-4946-B289-9ACCA693DC60}" type="sibTrans" cxnId="{3334A587-8B72-490F-BDAF-B10C312AF448}">
      <dgm:prSet/>
      <dgm:spPr/>
      <dgm:t>
        <a:bodyPr/>
        <a:lstStyle/>
        <a:p>
          <a:endParaRPr lang="en-US"/>
        </a:p>
      </dgm:t>
    </dgm:pt>
    <dgm:pt modelId="{AA0A1D2F-3A14-42B5-98C3-042816C762AD}">
      <dgm:prSet phldrT="[Text]" phldr="0"/>
      <dgm:spPr/>
      <dgm:t>
        <a:bodyPr/>
        <a:lstStyle/>
        <a:p>
          <a:r>
            <a:rPr lang="en-US"/>
            <a:t>Dementia awareness</a:t>
          </a:r>
          <a:endParaRPr lang="en-US" dirty="0"/>
        </a:p>
      </dgm:t>
    </dgm:pt>
    <dgm:pt modelId="{63EDDC9B-B3DD-401E-A411-67DC42E0686E}" type="parTrans" cxnId="{D7755046-5AFC-46FC-AF5E-81D5F2E6AC00}">
      <dgm:prSet/>
      <dgm:spPr/>
      <dgm:t>
        <a:bodyPr/>
        <a:lstStyle/>
        <a:p>
          <a:endParaRPr lang="en-US"/>
        </a:p>
      </dgm:t>
    </dgm:pt>
    <dgm:pt modelId="{BE5C69E5-D981-47B2-A40A-EB75046D94F7}" type="sibTrans" cxnId="{D7755046-5AFC-46FC-AF5E-81D5F2E6AC00}">
      <dgm:prSet/>
      <dgm:spPr/>
      <dgm:t>
        <a:bodyPr/>
        <a:lstStyle/>
        <a:p>
          <a:endParaRPr lang="en-US"/>
        </a:p>
      </dgm:t>
    </dgm:pt>
    <dgm:pt modelId="{97391546-F875-4767-B983-DA11CCB7BC2B}">
      <dgm:prSet phldrT="[Text]" phldr="0"/>
      <dgm:spPr/>
      <dgm:t>
        <a:bodyPr/>
        <a:lstStyle/>
        <a:p>
          <a:r>
            <a:rPr lang="en-US"/>
            <a:t>Cognitive baseline</a:t>
          </a:r>
          <a:endParaRPr lang="en-US" dirty="0"/>
        </a:p>
      </dgm:t>
    </dgm:pt>
    <dgm:pt modelId="{2955CEB5-C835-496C-98F8-855DF29A2941}" type="parTrans" cxnId="{5B0952EB-65C1-447D-8D51-C57A28D8E9EB}">
      <dgm:prSet/>
      <dgm:spPr/>
      <dgm:t>
        <a:bodyPr/>
        <a:lstStyle/>
        <a:p>
          <a:endParaRPr lang="en-US"/>
        </a:p>
      </dgm:t>
    </dgm:pt>
    <dgm:pt modelId="{FF7E4039-9DB3-4C2E-80A6-ACC0D32C494D}" type="sibTrans" cxnId="{5B0952EB-65C1-447D-8D51-C57A28D8E9EB}">
      <dgm:prSet/>
      <dgm:spPr/>
      <dgm:t>
        <a:bodyPr/>
        <a:lstStyle/>
        <a:p>
          <a:endParaRPr lang="en-US"/>
        </a:p>
      </dgm:t>
    </dgm:pt>
    <dgm:pt modelId="{97ABDB7C-A8A0-49A2-93F8-7E7B2381B3D1}">
      <dgm:prSet phldrT="[Text]" phldr="0"/>
      <dgm:spPr/>
      <dgm:t>
        <a:bodyPr/>
        <a:lstStyle/>
        <a:p>
          <a:r>
            <a:rPr lang="en-US"/>
            <a:t>Advance care planning</a:t>
          </a:r>
          <a:endParaRPr lang="en-US" dirty="0"/>
        </a:p>
      </dgm:t>
    </dgm:pt>
    <dgm:pt modelId="{71BC97BF-4D6D-4073-9A22-CE9D1C824A92}" type="parTrans" cxnId="{634F255A-D68D-43CF-9469-1889B2888080}">
      <dgm:prSet/>
      <dgm:spPr/>
      <dgm:t>
        <a:bodyPr/>
        <a:lstStyle/>
        <a:p>
          <a:endParaRPr lang="en-US"/>
        </a:p>
      </dgm:t>
    </dgm:pt>
    <dgm:pt modelId="{A1CA7940-3D70-47F1-B65D-2DB894414DD0}" type="sibTrans" cxnId="{634F255A-D68D-43CF-9469-1889B2888080}">
      <dgm:prSet/>
      <dgm:spPr/>
      <dgm:t>
        <a:bodyPr/>
        <a:lstStyle/>
        <a:p>
          <a:endParaRPr lang="en-US"/>
        </a:p>
      </dgm:t>
    </dgm:pt>
    <dgm:pt modelId="{1929A0FC-9358-4A51-806F-822092301A1D}">
      <dgm:prSet phldrT="[Text]" phldr="0"/>
      <dgm:spPr/>
      <dgm:t>
        <a:bodyPr/>
        <a:lstStyle/>
        <a:p>
          <a:r>
            <a:rPr lang="en-US" dirty="0"/>
            <a:t>Regular screening</a:t>
          </a:r>
        </a:p>
      </dgm:t>
    </dgm:pt>
    <dgm:pt modelId="{ACCDC7A1-DC80-41CA-9BCF-3CEDB303DCA8}" type="parTrans" cxnId="{A01D0E7B-7771-4B4A-8B50-F001613BB7E5}">
      <dgm:prSet/>
      <dgm:spPr/>
      <dgm:t>
        <a:bodyPr/>
        <a:lstStyle/>
        <a:p>
          <a:endParaRPr lang="en-US"/>
        </a:p>
      </dgm:t>
    </dgm:pt>
    <dgm:pt modelId="{50E91616-C550-461E-9525-8B9918817069}" type="sibTrans" cxnId="{A01D0E7B-7771-4B4A-8B50-F001613BB7E5}">
      <dgm:prSet/>
      <dgm:spPr/>
      <dgm:t>
        <a:bodyPr/>
        <a:lstStyle/>
        <a:p>
          <a:endParaRPr lang="en-US"/>
        </a:p>
      </dgm:t>
    </dgm:pt>
    <dgm:pt modelId="{FA4FC649-51A5-470B-999A-EEAB913F6862}">
      <dgm:prSet phldrT="[Text]" phldr="0"/>
      <dgm:spPr/>
      <dgm:t>
        <a:bodyPr/>
        <a:lstStyle/>
        <a:p>
          <a:r>
            <a:rPr lang="en-US"/>
            <a:t>Early &amp; accurate diagnosis</a:t>
          </a:r>
          <a:endParaRPr lang="en-US" dirty="0"/>
        </a:p>
      </dgm:t>
    </dgm:pt>
    <dgm:pt modelId="{D8AF6D6F-36FD-4D21-800F-4AD88641CADE}" type="parTrans" cxnId="{F045802E-7E17-4AE1-8D8F-2BA5DD0A1AA7}">
      <dgm:prSet/>
      <dgm:spPr/>
      <dgm:t>
        <a:bodyPr/>
        <a:lstStyle/>
        <a:p>
          <a:endParaRPr lang="en-US"/>
        </a:p>
      </dgm:t>
    </dgm:pt>
    <dgm:pt modelId="{62B6A5E5-01C9-48D2-B0AA-40393D5A1D51}" type="sibTrans" cxnId="{F045802E-7E17-4AE1-8D8F-2BA5DD0A1AA7}">
      <dgm:prSet/>
      <dgm:spPr/>
      <dgm:t>
        <a:bodyPr/>
        <a:lstStyle/>
        <a:p>
          <a:endParaRPr lang="en-US"/>
        </a:p>
      </dgm:t>
    </dgm:pt>
    <dgm:pt modelId="{E17D90AE-7D06-4E52-A008-A7A71F93CA7C}">
      <dgm:prSet phldrT="[Text]" phldr="0"/>
      <dgm:spPr/>
      <dgm:t>
        <a:bodyPr/>
        <a:lstStyle/>
        <a:p>
          <a:r>
            <a:rPr lang="en-US" dirty="0"/>
            <a:t>Access to </a:t>
          </a:r>
          <a:r>
            <a:rPr lang="en-US" b="1" dirty="0"/>
            <a:t>DMT</a:t>
          </a:r>
          <a:r>
            <a:rPr lang="en-US" dirty="0"/>
            <a:t>*</a:t>
          </a:r>
        </a:p>
      </dgm:t>
    </dgm:pt>
    <dgm:pt modelId="{B895942D-BDE1-4FC9-A648-04C93DAC3B3D}" type="parTrans" cxnId="{1C62BA48-1ADC-49DD-8925-06BA6D8852FC}">
      <dgm:prSet/>
      <dgm:spPr/>
      <dgm:t>
        <a:bodyPr/>
        <a:lstStyle/>
        <a:p>
          <a:endParaRPr lang="en-US"/>
        </a:p>
      </dgm:t>
    </dgm:pt>
    <dgm:pt modelId="{F9D99BE0-E911-4372-8147-454CDC9510AA}" type="sibTrans" cxnId="{1C62BA48-1ADC-49DD-8925-06BA6D8852FC}">
      <dgm:prSet/>
      <dgm:spPr/>
      <dgm:t>
        <a:bodyPr/>
        <a:lstStyle/>
        <a:p>
          <a:endParaRPr lang="en-US"/>
        </a:p>
      </dgm:t>
    </dgm:pt>
    <dgm:pt modelId="{7E2B791A-CA4C-4411-84B0-A56F1A5ACD11}">
      <dgm:prSet phldrT="[Text]" phldr="0"/>
      <dgm:spPr/>
      <dgm:t>
        <a:bodyPr/>
        <a:lstStyle/>
        <a:p>
          <a:r>
            <a:rPr lang="en-US" dirty="0"/>
            <a:t>Person- centered referrals</a:t>
          </a:r>
        </a:p>
      </dgm:t>
    </dgm:pt>
    <dgm:pt modelId="{EA5B640A-7285-4282-9465-FFE03E1C9048}" type="parTrans" cxnId="{8804C26B-0C33-49C8-A1E8-CB25C647E438}">
      <dgm:prSet/>
      <dgm:spPr/>
      <dgm:t>
        <a:bodyPr/>
        <a:lstStyle/>
        <a:p>
          <a:endParaRPr lang="en-US"/>
        </a:p>
      </dgm:t>
    </dgm:pt>
    <dgm:pt modelId="{572AA690-7454-4134-9CD7-6FFCEB7A2943}" type="sibTrans" cxnId="{8804C26B-0C33-49C8-A1E8-CB25C647E438}">
      <dgm:prSet/>
      <dgm:spPr/>
      <dgm:t>
        <a:bodyPr/>
        <a:lstStyle/>
        <a:p>
          <a:endParaRPr lang="en-US"/>
        </a:p>
      </dgm:t>
    </dgm:pt>
    <dgm:pt modelId="{E2C4F879-85E4-4351-A77E-7BD7DC70D9C9}">
      <dgm:prSet phldrT="[Text]" phldr="0"/>
      <dgm:spPr/>
      <dgm:t>
        <a:bodyPr/>
        <a:lstStyle/>
        <a:p>
          <a:r>
            <a:rPr lang="en-US" dirty="0"/>
            <a:t>Care navigation</a:t>
          </a:r>
        </a:p>
      </dgm:t>
    </dgm:pt>
    <dgm:pt modelId="{226AED86-769B-4873-BA25-92AB6AB494DC}" type="parTrans" cxnId="{5CA0C7EB-9C3C-4280-8D23-B29519821F38}">
      <dgm:prSet/>
      <dgm:spPr/>
      <dgm:t>
        <a:bodyPr/>
        <a:lstStyle/>
        <a:p>
          <a:endParaRPr lang="en-US"/>
        </a:p>
      </dgm:t>
    </dgm:pt>
    <dgm:pt modelId="{779824E1-A2B2-46BC-A5CE-693DB0733D9B}" type="sibTrans" cxnId="{5CA0C7EB-9C3C-4280-8D23-B29519821F38}">
      <dgm:prSet/>
      <dgm:spPr/>
      <dgm:t>
        <a:bodyPr/>
        <a:lstStyle/>
        <a:p>
          <a:endParaRPr lang="en-US"/>
        </a:p>
      </dgm:t>
    </dgm:pt>
    <dgm:pt modelId="{23A01369-C89B-4F1A-8796-DA7686031534}">
      <dgm:prSet phldrT="[Text]" phldr="0"/>
      <dgm:spPr/>
      <dgm:t>
        <a:bodyPr/>
        <a:lstStyle/>
        <a:p>
          <a:r>
            <a:rPr lang="en-US" dirty="0"/>
            <a:t>Respite services </a:t>
          </a:r>
        </a:p>
      </dgm:t>
    </dgm:pt>
    <dgm:pt modelId="{2999B7D9-A236-4000-BD7F-F889AC3E89B5}" type="parTrans" cxnId="{78E77A94-71B2-4DFF-9430-FFB06F87032F}">
      <dgm:prSet/>
      <dgm:spPr/>
      <dgm:t>
        <a:bodyPr/>
        <a:lstStyle/>
        <a:p>
          <a:endParaRPr lang="en-US"/>
        </a:p>
      </dgm:t>
    </dgm:pt>
    <dgm:pt modelId="{D2A66D3A-B94D-4316-9CB2-8A821A97435A}" type="sibTrans" cxnId="{78E77A94-71B2-4DFF-9430-FFB06F87032F}">
      <dgm:prSet/>
      <dgm:spPr/>
      <dgm:t>
        <a:bodyPr/>
        <a:lstStyle/>
        <a:p>
          <a:endParaRPr lang="en-US"/>
        </a:p>
      </dgm:t>
    </dgm:pt>
    <dgm:pt modelId="{4106A741-FD9A-4E78-BC87-8C47DE3ABC7C}">
      <dgm:prSet phldrT="[Text]" phldr="0"/>
      <dgm:spPr/>
      <dgm:t>
        <a:bodyPr/>
        <a:lstStyle/>
        <a:p>
          <a:r>
            <a:rPr lang="en-US" dirty="0"/>
            <a:t>Dementia Friendly communities</a:t>
          </a:r>
        </a:p>
      </dgm:t>
    </dgm:pt>
    <dgm:pt modelId="{A8435CB9-EDE2-45BC-9118-5066374E491C}" type="parTrans" cxnId="{312ED791-3B70-4507-B939-6870F9F69645}">
      <dgm:prSet/>
      <dgm:spPr/>
      <dgm:t>
        <a:bodyPr/>
        <a:lstStyle/>
        <a:p>
          <a:endParaRPr lang="en-US"/>
        </a:p>
      </dgm:t>
    </dgm:pt>
    <dgm:pt modelId="{EE0A058B-4797-4731-A94A-D351E2F84EDE}" type="sibTrans" cxnId="{312ED791-3B70-4507-B939-6870F9F69645}">
      <dgm:prSet/>
      <dgm:spPr/>
      <dgm:t>
        <a:bodyPr/>
        <a:lstStyle/>
        <a:p>
          <a:endParaRPr lang="en-US"/>
        </a:p>
      </dgm:t>
    </dgm:pt>
    <dgm:pt modelId="{C0B3D11E-4ECB-420A-BC2F-28EA343630C5}">
      <dgm:prSet phldrT="[Text]" phldr="0"/>
      <dgm:spPr/>
      <dgm:t>
        <a:bodyPr/>
        <a:lstStyle/>
        <a:p>
          <a:r>
            <a:rPr lang="en-US" dirty="0"/>
            <a:t>Staff training</a:t>
          </a:r>
        </a:p>
      </dgm:t>
    </dgm:pt>
    <dgm:pt modelId="{46D8A7F4-7A2D-4248-8535-138FB2E4A06F}" type="parTrans" cxnId="{62EEBD84-6E85-4026-A031-AA8D60F77879}">
      <dgm:prSet/>
      <dgm:spPr/>
      <dgm:t>
        <a:bodyPr/>
        <a:lstStyle/>
        <a:p>
          <a:endParaRPr lang="en-US"/>
        </a:p>
      </dgm:t>
    </dgm:pt>
    <dgm:pt modelId="{B46E9ADC-8E76-486B-AAFB-777437157707}" type="sibTrans" cxnId="{62EEBD84-6E85-4026-A031-AA8D60F77879}">
      <dgm:prSet/>
      <dgm:spPr/>
      <dgm:t>
        <a:bodyPr/>
        <a:lstStyle/>
        <a:p>
          <a:endParaRPr lang="en-US"/>
        </a:p>
      </dgm:t>
    </dgm:pt>
    <dgm:pt modelId="{7A413CE7-1331-41F6-8822-4DC9718B4CCE}">
      <dgm:prSet phldrT="[Text]" phldr="0"/>
      <dgm:spPr/>
      <dgm:t>
        <a:bodyPr/>
        <a:lstStyle/>
        <a:p>
          <a:r>
            <a:rPr lang="en-US" dirty="0"/>
            <a:t>Non-pharma approaches </a:t>
          </a:r>
        </a:p>
      </dgm:t>
    </dgm:pt>
    <dgm:pt modelId="{7AB3C51F-5581-499D-9FBC-3875941CE480}" type="parTrans" cxnId="{5AE9DAE3-7326-4BBE-A5B8-3A163C8D1A51}">
      <dgm:prSet/>
      <dgm:spPr/>
      <dgm:t>
        <a:bodyPr/>
        <a:lstStyle/>
        <a:p>
          <a:endParaRPr lang="en-US"/>
        </a:p>
      </dgm:t>
    </dgm:pt>
    <dgm:pt modelId="{3CD525B6-52D8-4900-B8A0-D2CF54208BB2}" type="sibTrans" cxnId="{5AE9DAE3-7326-4BBE-A5B8-3A163C8D1A51}">
      <dgm:prSet/>
      <dgm:spPr/>
      <dgm:t>
        <a:bodyPr/>
        <a:lstStyle/>
        <a:p>
          <a:endParaRPr lang="en-US"/>
        </a:p>
      </dgm:t>
    </dgm:pt>
    <dgm:pt modelId="{B7DDBB8D-ABEC-474D-897B-4632EA28ACAC}">
      <dgm:prSet phldrT="[Text]" phldr="0"/>
      <dgm:spPr/>
      <dgm:t>
        <a:bodyPr/>
        <a:lstStyle/>
        <a:p>
          <a:r>
            <a:rPr lang="en-US"/>
            <a:t>Hospice &amp; palliative</a:t>
          </a:r>
          <a:endParaRPr lang="en-US" dirty="0"/>
        </a:p>
      </dgm:t>
    </dgm:pt>
    <dgm:pt modelId="{77DEF81E-0826-4A52-9451-4537646019B1}" type="parTrans" cxnId="{21DFA56A-AF07-4DB9-8B55-236592C43B9B}">
      <dgm:prSet/>
      <dgm:spPr/>
      <dgm:t>
        <a:bodyPr/>
        <a:lstStyle/>
        <a:p>
          <a:endParaRPr lang="en-US"/>
        </a:p>
      </dgm:t>
    </dgm:pt>
    <dgm:pt modelId="{51129792-4FB0-4FA5-959B-AB7FF45E84A0}" type="sibTrans" cxnId="{21DFA56A-AF07-4DB9-8B55-236592C43B9B}">
      <dgm:prSet/>
      <dgm:spPr/>
      <dgm:t>
        <a:bodyPr/>
        <a:lstStyle/>
        <a:p>
          <a:endParaRPr lang="en-US"/>
        </a:p>
      </dgm:t>
    </dgm:pt>
    <dgm:pt modelId="{E49C6C38-3E1F-4E90-B50A-773278F3EE75}" type="pres">
      <dgm:prSet presAssocID="{B4770368-6800-4F15-A32E-1E1C22C7813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CFE88CB-EA56-4F4A-B5FC-C19FE760E024}" type="pres">
      <dgm:prSet presAssocID="{385722B6-1D4F-4CB9-AF83-A6AAB1739343}" presName="horFlow" presStyleCnt="0"/>
      <dgm:spPr/>
    </dgm:pt>
    <dgm:pt modelId="{16B2FDFE-35D5-4725-BDFC-7DDD62D2E180}" type="pres">
      <dgm:prSet presAssocID="{385722B6-1D4F-4CB9-AF83-A6AAB1739343}" presName="bigChev" presStyleLbl="node1" presStyleIdx="0" presStyleCnt="4"/>
      <dgm:spPr/>
    </dgm:pt>
    <dgm:pt modelId="{58466B05-DB96-4C59-BC3F-0E460B5FD6AB}" type="pres">
      <dgm:prSet presAssocID="{565EEB42-4D25-48F3-9049-5E47F6889361}" presName="parTrans" presStyleCnt="0"/>
      <dgm:spPr/>
    </dgm:pt>
    <dgm:pt modelId="{A37DAE63-DD93-49CF-B1A0-8717A60EE822}" type="pres">
      <dgm:prSet presAssocID="{AD2D8ABE-8846-4557-9AB1-35BC7ECABE15}" presName="node" presStyleLbl="alignAccFollowNode1" presStyleIdx="0" presStyleCnt="17">
        <dgm:presLayoutVars>
          <dgm:bulletEnabled val="1"/>
        </dgm:presLayoutVars>
      </dgm:prSet>
      <dgm:spPr/>
    </dgm:pt>
    <dgm:pt modelId="{2BC1ECCB-6B4C-4958-A48F-F926C2A10B29}" type="pres">
      <dgm:prSet presAssocID="{65709F66-CE00-4946-B289-9ACCA693DC60}" presName="sibTrans" presStyleCnt="0"/>
      <dgm:spPr/>
    </dgm:pt>
    <dgm:pt modelId="{5BBDEF5F-DCB7-4224-8F80-1AFEF9A45E25}" type="pres">
      <dgm:prSet presAssocID="{AA0A1D2F-3A14-42B5-98C3-042816C762AD}" presName="node" presStyleLbl="alignAccFollowNode1" presStyleIdx="1" presStyleCnt="17">
        <dgm:presLayoutVars>
          <dgm:bulletEnabled val="1"/>
        </dgm:presLayoutVars>
      </dgm:prSet>
      <dgm:spPr/>
    </dgm:pt>
    <dgm:pt modelId="{2E501DE1-403B-4FC0-973F-5864B9C91AF3}" type="pres">
      <dgm:prSet presAssocID="{BE5C69E5-D981-47B2-A40A-EB75046D94F7}" presName="sibTrans" presStyleCnt="0"/>
      <dgm:spPr/>
    </dgm:pt>
    <dgm:pt modelId="{4D087305-B2AF-414D-AD90-B9346EE65FBF}" type="pres">
      <dgm:prSet presAssocID="{97391546-F875-4767-B983-DA11CCB7BC2B}" presName="node" presStyleLbl="alignAccFollowNode1" presStyleIdx="2" presStyleCnt="17">
        <dgm:presLayoutVars>
          <dgm:bulletEnabled val="1"/>
        </dgm:presLayoutVars>
      </dgm:prSet>
      <dgm:spPr/>
    </dgm:pt>
    <dgm:pt modelId="{9BA4652F-3DF8-40E1-96F8-6956B27E8628}" type="pres">
      <dgm:prSet presAssocID="{FF7E4039-9DB3-4C2E-80A6-ACC0D32C494D}" presName="sibTrans" presStyleCnt="0"/>
      <dgm:spPr/>
    </dgm:pt>
    <dgm:pt modelId="{9C3AD0E2-1DA2-4DF5-9731-B45BF8D2D3FA}" type="pres">
      <dgm:prSet presAssocID="{97ABDB7C-A8A0-49A2-93F8-7E7B2381B3D1}" presName="node" presStyleLbl="alignAccFollowNode1" presStyleIdx="3" presStyleCnt="17">
        <dgm:presLayoutVars>
          <dgm:bulletEnabled val="1"/>
        </dgm:presLayoutVars>
      </dgm:prSet>
      <dgm:spPr/>
    </dgm:pt>
    <dgm:pt modelId="{FFF72ABA-ECB8-49BC-A6AA-D651BF193EE2}" type="pres">
      <dgm:prSet presAssocID="{385722B6-1D4F-4CB9-AF83-A6AAB1739343}" presName="vSp" presStyleCnt="0"/>
      <dgm:spPr/>
    </dgm:pt>
    <dgm:pt modelId="{93C72A5D-FA9E-4FEA-910F-E84D9B3B257E}" type="pres">
      <dgm:prSet presAssocID="{342178C3-4565-4780-87D5-B276D0E9E553}" presName="horFlow" presStyleCnt="0"/>
      <dgm:spPr/>
    </dgm:pt>
    <dgm:pt modelId="{E21D4B4E-2366-46B5-A2BC-90C76A82168C}" type="pres">
      <dgm:prSet presAssocID="{342178C3-4565-4780-87D5-B276D0E9E553}" presName="bigChev" presStyleLbl="node1" presStyleIdx="1" presStyleCnt="4"/>
      <dgm:spPr/>
    </dgm:pt>
    <dgm:pt modelId="{792C002F-2FF3-4925-9863-2C4E6085DCC8}" type="pres">
      <dgm:prSet presAssocID="{CBA56840-6C3B-437E-B83A-E1A319C4ABF9}" presName="parTrans" presStyleCnt="0"/>
      <dgm:spPr/>
    </dgm:pt>
    <dgm:pt modelId="{9D5B88D6-66AB-47CE-A2A9-9EF9667A2AF9}" type="pres">
      <dgm:prSet presAssocID="{3AB08428-96F0-414C-A561-A58DC94F149F}" presName="node" presStyleLbl="alignAccFollowNode1" presStyleIdx="4" presStyleCnt="17">
        <dgm:presLayoutVars>
          <dgm:bulletEnabled val="1"/>
        </dgm:presLayoutVars>
      </dgm:prSet>
      <dgm:spPr/>
    </dgm:pt>
    <dgm:pt modelId="{EEE8809E-7AF6-432C-83BE-3129F695F407}" type="pres">
      <dgm:prSet presAssocID="{B7C72BBA-17B7-480C-97FB-F72CA713273F}" presName="sibTrans" presStyleCnt="0"/>
      <dgm:spPr/>
    </dgm:pt>
    <dgm:pt modelId="{3FCC614A-D9F4-4D2C-8900-E5F7603E064F}" type="pres">
      <dgm:prSet presAssocID="{1929A0FC-9358-4A51-806F-822092301A1D}" presName="node" presStyleLbl="alignAccFollowNode1" presStyleIdx="5" presStyleCnt="17">
        <dgm:presLayoutVars>
          <dgm:bulletEnabled val="1"/>
        </dgm:presLayoutVars>
      </dgm:prSet>
      <dgm:spPr/>
    </dgm:pt>
    <dgm:pt modelId="{A225F201-AEFA-44EC-8E49-520E37971AFB}" type="pres">
      <dgm:prSet presAssocID="{50E91616-C550-461E-9525-8B9918817069}" presName="sibTrans" presStyleCnt="0"/>
      <dgm:spPr/>
    </dgm:pt>
    <dgm:pt modelId="{E200BE5B-B1FF-40C1-8936-7FFA5969BA4D}" type="pres">
      <dgm:prSet presAssocID="{FA4FC649-51A5-470B-999A-EEAB913F6862}" presName="node" presStyleLbl="alignAccFollowNode1" presStyleIdx="6" presStyleCnt="17">
        <dgm:presLayoutVars>
          <dgm:bulletEnabled val="1"/>
        </dgm:presLayoutVars>
      </dgm:prSet>
      <dgm:spPr/>
    </dgm:pt>
    <dgm:pt modelId="{6A940BF7-70D0-49BD-B110-D4A99FE09776}" type="pres">
      <dgm:prSet presAssocID="{62B6A5E5-01C9-48D2-B0AA-40393D5A1D51}" presName="sibTrans" presStyleCnt="0"/>
      <dgm:spPr/>
    </dgm:pt>
    <dgm:pt modelId="{89F246AA-8E1D-458D-A7B6-FEE047FB1724}" type="pres">
      <dgm:prSet presAssocID="{E17D90AE-7D06-4E52-A008-A7A71F93CA7C}" presName="node" presStyleLbl="alignAccFollowNode1" presStyleIdx="7" presStyleCnt="17">
        <dgm:presLayoutVars>
          <dgm:bulletEnabled val="1"/>
        </dgm:presLayoutVars>
      </dgm:prSet>
      <dgm:spPr/>
    </dgm:pt>
    <dgm:pt modelId="{C2744FD6-CBE6-40B7-BC57-7062F99359B4}" type="pres">
      <dgm:prSet presAssocID="{F9D99BE0-E911-4372-8147-454CDC9510AA}" presName="sibTrans" presStyleCnt="0"/>
      <dgm:spPr/>
    </dgm:pt>
    <dgm:pt modelId="{54FCDBC4-A86D-4474-B829-0733295783DA}" type="pres">
      <dgm:prSet presAssocID="{7E2B791A-CA4C-4411-84B0-A56F1A5ACD11}" presName="node" presStyleLbl="alignAccFollowNode1" presStyleIdx="8" presStyleCnt="17">
        <dgm:presLayoutVars>
          <dgm:bulletEnabled val="1"/>
        </dgm:presLayoutVars>
      </dgm:prSet>
      <dgm:spPr/>
    </dgm:pt>
    <dgm:pt modelId="{6757CC19-2D90-4A86-B8EB-57A16291A77F}" type="pres">
      <dgm:prSet presAssocID="{342178C3-4565-4780-87D5-B276D0E9E553}" presName="vSp" presStyleCnt="0"/>
      <dgm:spPr/>
    </dgm:pt>
    <dgm:pt modelId="{8B9FD222-73D3-4D90-82C5-2ABE40D9CE09}" type="pres">
      <dgm:prSet presAssocID="{DC4A4CBC-433F-4441-B716-CC0B01E200D1}" presName="horFlow" presStyleCnt="0"/>
      <dgm:spPr/>
    </dgm:pt>
    <dgm:pt modelId="{730BFEBF-587D-43EC-ACAC-B083A5234829}" type="pres">
      <dgm:prSet presAssocID="{DC4A4CBC-433F-4441-B716-CC0B01E200D1}" presName="bigChev" presStyleLbl="node1" presStyleIdx="2" presStyleCnt="4"/>
      <dgm:spPr/>
    </dgm:pt>
    <dgm:pt modelId="{6ED3E11A-C0F2-46BE-B567-59A0014BE4C5}" type="pres">
      <dgm:prSet presAssocID="{9D9579C6-5D29-4A1D-8BE3-E1D7C319119A}" presName="parTrans" presStyleCnt="0"/>
      <dgm:spPr/>
    </dgm:pt>
    <dgm:pt modelId="{B430279C-8568-4E79-BC40-BEB18C2F1440}" type="pres">
      <dgm:prSet presAssocID="{7A15EF59-BBC0-4CF8-BFC8-58AFC628769D}" presName="node" presStyleLbl="alignAccFollowNode1" presStyleIdx="9" presStyleCnt="17">
        <dgm:presLayoutVars>
          <dgm:bulletEnabled val="1"/>
        </dgm:presLayoutVars>
      </dgm:prSet>
      <dgm:spPr/>
    </dgm:pt>
    <dgm:pt modelId="{DB6B5BC4-84CF-4F8A-B03B-11D7BF7A4A90}" type="pres">
      <dgm:prSet presAssocID="{5321B0C7-9345-46BF-86EB-3666FBF92825}" presName="sibTrans" presStyleCnt="0"/>
      <dgm:spPr/>
    </dgm:pt>
    <dgm:pt modelId="{5780F43E-36BA-4E88-A04E-A8B34BF4EE55}" type="pres">
      <dgm:prSet presAssocID="{E2C4F879-85E4-4351-A77E-7BD7DC70D9C9}" presName="node" presStyleLbl="alignAccFollowNode1" presStyleIdx="10" presStyleCnt="17">
        <dgm:presLayoutVars>
          <dgm:bulletEnabled val="1"/>
        </dgm:presLayoutVars>
      </dgm:prSet>
      <dgm:spPr/>
    </dgm:pt>
    <dgm:pt modelId="{D8026EF2-9D34-48DB-BE57-EEAA133C5A3B}" type="pres">
      <dgm:prSet presAssocID="{779824E1-A2B2-46BC-A5CE-693DB0733D9B}" presName="sibTrans" presStyleCnt="0"/>
      <dgm:spPr/>
    </dgm:pt>
    <dgm:pt modelId="{F9B2AE00-95E5-440B-8DD3-1193B5FCED96}" type="pres">
      <dgm:prSet presAssocID="{23A01369-C89B-4F1A-8796-DA7686031534}" presName="node" presStyleLbl="alignAccFollowNode1" presStyleIdx="11" presStyleCnt="17">
        <dgm:presLayoutVars>
          <dgm:bulletEnabled val="1"/>
        </dgm:presLayoutVars>
      </dgm:prSet>
      <dgm:spPr/>
    </dgm:pt>
    <dgm:pt modelId="{8E717CEB-692A-43A0-A7D3-3DE01DEB2ED7}" type="pres">
      <dgm:prSet presAssocID="{D2A66D3A-B94D-4316-9CB2-8A821A97435A}" presName="sibTrans" presStyleCnt="0"/>
      <dgm:spPr/>
    </dgm:pt>
    <dgm:pt modelId="{0F1B31EE-C19E-4AFF-A809-AEC191ACE73F}" type="pres">
      <dgm:prSet presAssocID="{4106A741-FD9A-4E78-BC87-8C47DE3ABC7C}" presName="node" presStyleLbl="alignAccFollowNode1" presStyleIdx="12" presStyleCnt="17">
        <dgm:presLayoutVars>
          <dgm:bulletEnabled val="1"/>
        </dgm:presLayoutVars>
      </dgm:prSet>
      <dgm:spPr/>
    </dgm:pt>
    <dgm:pt modelId="{E80E902A-D819-4B9D-85CF-0F669E8DC14D}" type="pres">
      <dgm:prSet presAssocID="{DC4A4CBC-433F-4441-B716-CC0B01E200D1}" presName="vSp" presStyleCnt="0"/>
      <dgm:spPr/>
    </dgm:pt>
    <dgm:pt modelId="{9D3A8FC0-CEDD-4E10-8996-A8E282CA7149}" type="pres">
      <dgm:prSet presAssocID="{FC4E1D8E-37BB-47A9-923A-D6273367D435}" presName="horFlow" presStyleCnt="0"/>
      <dgm:spPr/>
    </dgm:pt>
    <dgm:pt modelId="{86EEAED3-AE3A-4198-BBF6-35EAE5CD3045}" type="pres">
      <dgm:prSet presAssocID="{FC4E1D8E-37BB-47A9-923A-D6273367D435}" presName="bigChev" presStyleLbl="node1" presStyleIdx="3" presStyleCnt="4"/>
      <dgm:spPr/>
    </dgm:pt>
    <dgm:pt modelId="{19C61C4C-9078-4B41-8667-744186A76F61}" type="pres">
      <dgm:prSet presAssocID="{46D8A7F4-7A2D-4248-8535-138FB2E4A06F}" presName="parTrans" presStyleCnt="0"/>
      <dgm:spPr/>
    </dgm:pt>
    <dgm:pt modelId="{7B8A097A-CA2E-4399-92FD-5E2235F87F67}" type="pres">
      <dgm:prSet presAssocID="{C0B3D11E-4ECB-420A-BC2F-28EA343630C5}" presName="node" presStyleLbl="alignAccFollowNode1" presStyleIdx="13" presStyleCnt="17">
        <dgm:presLayoutVars>
          <dgm:bulletEnabled val="1"/>
        </dgm:presLayoutVars>
      </dgm:prSet>
      <dgm:spPr/>
    </dgm:pt>
    <dgm:pt modelId="{363BAEFF-4A12-426A-8B4E-C2CC6BC78BD7}" type="pres">
      <dgm:prSet presAssocID="{B46E9ADC-8E76-486B-AAFB-777437157707}" presName="sibTrans" presStyleCnt="0"/>
      <dgm:spPr/>
    </dgm:pt>
    <dgm:pt modelId="{2447B670-315D-4212-858C-39AA84C0612B}" type="pres">
      <dgm:prSet presAssocID="{0AB860D3-410D-4E35-8AD5-2F5308F883FF}" presName="node" presStyleLbl="alignAccFollowNode1" presStyleIdx="14" presStyleCnt="17">
        <dgm:presLayoutVars>
          <dgm:bulletEnabled val="1"/>
        </dgm:presLayoutVars>
      </dgm:prSet>
      <dgm:spPr/>
    </dgm:pt>
    <dgm:pt modelId="{95C3B79B-A4C8-4AAA-B648-BEC056670FA7}" type="pres">
      <dgm:prSet presAssocID="{6E8A2E67-308C-4EAF-A123-0FE46FFE335F}" presName="sibTrans" presStyleCnt="0"/>
      <dgm:spPr/>
    </dgm:pt>
    <dgm:pt modelId="{D7BC5BAE-D604-4F7B-90FD-9A1938E5813E}" type="pres">
      <dgm:prSet presAssocID="{7A413CE7-1331-41F6-8822-4DC9718B4CCE}" presName="node" presStyleLbl="alignAccFollowNode1" presStyleIdx="15" presStyleCnt="17">
        <dgm:presLayoutVars>
          <dgm:bulletEnabled val="1"/>
        </dgm:presLayoutVars>
      </dgm:prSet>
      <dgm:spPr/>
    </dgm:pt>
    <dgm:pt modelId="{ABCAEBAA-8A24-4AA6-B74E-E1CAD24678E6}" type="pres">
      <dgm:prSet presAssocID="{3CD525B6-52D8-4900-B8A0-D2CF54208BB2}" presName="sibTrans" presStyleCnt="0"/>
      <dgm:spPr/>
    </dgm:pt>
    <dgm:pt modelId="{BFAEF900-66B7-416E-90EB-7F09219217E7}" type="pres">
      <dgm:prSet presAssocID="{B7DDBB8D-ABEC-474D-897B-4632EA28ACAC}" presName="node" presStyleLbl="alignAccFollowNode1" presStyleIdx="16" presStyleCnt="17">
        <dgm:presLayoutVars>
          <dgm:bulletEnabled val="1"/>
        </dgm:presLayoutVars>
      </dgm:prSet>
      <dgm:spPr/>
    </dgm:pt>
  </dgm:ptLst>
  <dgm:cxnLst>
    <dgm:cxn modelId="{00B8DB0C-C8DF-4FC7-9B6E-040F0C065126}" type="presOf" srcId="{B7DDBB8D-ABEC-474D-897B-4632EA28ACAC}" destId="{BFAEF900-66B7-416E-90EB-7F09219217E7}" srcOrd="0" destOrd="0" presId="urn:microsoft.com/office/officeart/2005/8/layout/lProcess3"/>
    <dgm:cxn modelId="{6785E112-DC43-4561-B153-8835BD4F2E09}" type="presOf" srcId="{97ABDB7C-A8A0-49A2-93F8-7E7B2381B3D1}" destId="{9C3AD0E2-1DA2-4DF5-9731-B45BF8D2D3FA}" srcOrd="0" destOrd="0" presId="urn:microsoft.com/office/officeart/2005/8/layout/lProcess3"/>
    <dgm:cxn modelId="{F43F8B17-0C0B-411B-821E-E63C6028413C}" type="presOf" srcId="{E2C4F879-85E4-4351-A77E-7BD7DC70D9C9}" destId="{5780F43E-36BA-4E88-A04E-A8B34BF4EE55}" srcOrd="0" destOrd="0" presId="urn:microsoft.com/office/officeart/2005/8/layout/lProcess3"/>
    <dgm:cxn modelId="{F045802E-7E17-4AE1-8D8F-2BA5DD0A1AA7}" srcId="{342178C3-4565-4780-87D5-B276D0E9E553}" destId="{FA4FC649-51A5-470B-999A-EEAB913F6862}" srcOrd="2" destOrd="0" parTransId="{D8AF6D6F-36FD-4D21-800F-4AD88641CADE}" sibTransId="{62B6A5E5-01C9-48D2-B0AA-40393D5A1D51}"/>
    <dgm:cxn modelId="{155A6534-FC9F-495C-A170-72AB1CC1759A}" type="presOf" srcId="{AA0A1D2F-3A14-42B5-98C3-042816C762AD}" destId="{5BBDEF5F-DCB7-4224-8F80-1AFEF9A45E25}" srcOrd="0" destOrd="0" presId="urn:microsoft.com/office/officeart/2005/8/layout/lProcess3"/>
    <dgm:cxn modelId="{9386693F-B588-4822-B590-419D47B2EE75}" type="presOf" srcId="{FC4E1D8E-37BB-47A9-923A-D6273367D435}" destId="{86EEAED3-AE3A-4198-BBF6-35EAE5CD3045}" srcOrd="0" destOrd="0" presId="urn:microsoft.com/office/officeart/2005/8/layout/lProcess3"/>
    <dgm:cxn modelId="{86F53D43-64C1-4DAD-AF8B-CE53E8FE4865}" srcId="{B4770368-6800-4F15-A32E-1E1C22C78135}" destId="{342178C3-4565-4780-87D5-B276D0E9E553}" srcOrd="1" destOrd="0" parTransId="{EC4B58EF-0BC6-4B94-BEFD-B95A1894FD9A}" sibTransId="{FC9BE3C8-EC63-46E7-A50A-7FE76D85AFDF}"/>
    <dgm:cxn modelId="{D7755046-5AFC-46FC-AF5E-81D5F2E6AC00}" srcId="{385722B6-1D4F-4CB9-AF83-A6AAB1739343}" destId="{AA0A1D2F-3A14-42B5-98C3-042816C762AD}" srcOrd="1" destOrd="0" parTransId="{63EDDC9B-B3DD-401E-A411-67DC42E0686E}" sibTransId="{BE5C69E5-D981-47B2-A40A-EB75046D94F7}"/>
    <dgm:cxn modelId="{8A1BA866-EC70-401E-BF84-4BA65D2EBA83}" type="presOf" srcId="{385722B6-1D4F-4CB9-AF83-A6AAB1739343}" destId="{16B2FDFE-35D5-4725-BDFC-7DDD62D2E180}" srcOrd="0" destOrd="0" presId="urn:microsoft.com/office/officeart/2005/8/layout/lProcess3"/>
    <dgm:cxn modelId="{1C62BA48-1ADC-49DD-8925-06BA6D8852FC}" srcId="{342178C3-4565-4780-87D5-B276D0E9E553}" destId="{E17D90AE-7D06-4E52-A008-A7A71F93CA7C}" srcOrd="3" destOrd="0" parTransId="{B895942D-BDE1-4FC9-A648-04C93DAC3B3D}" sibTransId="{F9D99BE0-E911-4372-8147-454CDC9510AA}"/>
    <dgm:cxn modelId="{EADF7F4A-47E3-41A1-BF98-8758635C4506}" type="presOf" srcId="{B4770368-6800-4F15-A32E-1E1C22C78135}" destId="{E49C6C38-3E1F-4E90-B50A-773278F3EE75}" srcOrd="0" destOrd="0" presId="urn:microsoft.com/office/officeart/2005/8/layout/lProcess3"/>
    <dgm:cxn modelId="{21DFA56A-AF07-4DB9-8B55-236592C43B9B}" srcId="{FC4E1D8E-37BB-47A9-923A-D6273367D435}" destId="{B7DDBB8D-ABEC-474D-897B-4632EA28ACAC}" srcOrd="3" destOrd="0" parTransId="{77DEF81E-0826-4A52-9451-4537646019B1}" sibTransId="{51129792-4FB0-4FA5-959B-AB7FF45E84A0}"/>
    <dgm:cxn modelId="{8804C26B-0C33-49C8-A1E8-CB25C647E438}" srcId="{342178C3-4565-4780-87D5-B276D0E9E553}" destId="{7E2B791A-CA4C-4411-84B0-A56F1A5ACD11}" srcOrd="4" destOrd="0" parTransId="{EA5B640A-7285-4282-9465-FFE03E1C9048}" sibTransId="{572AA690-7454-4134-9CD7-6FFCEB7A2943}"/>
    <dgm:cxn modelId="{4480926F-0AF2-4FE5-852E-F851AD69C077}" type="presOf" srcId="{DC4A4CBC-433F-4441-B716-CC0B01E200D1}" destId="{730BFEBF-587D-43EC-ACAC-B083A5234829}" srcOrd="0" destOrd="0" presId="urn:microsoft.com/office/officeart/2005/8/layout/lProcess3"/>
    <dgm:cxn modelId="{05D8DD52-5D8D-463C-A6A4-66910863C6AC}" type="presOf" srcId="{E17D90AE-7D06-4E52-A008-A7A71F93CA7C}" destId="{89F246AA-8E1D-458D-A7B6-FEE047FB1724}" srcOrd="0" destOrd="0" presId="urn:microsoft.com/office/officeart/2005/8/layout/lProcess3"/>
    <dgm:cxn modelId="{BC67DA75-A793-4C7B-B5C6-9BF56D8F7DAC}" srcId="{B4770368-6800-4F15-A32E-1E1C22C78135}" destId="{DC4A4CBC-433F-4441-B716-CC0B01E200D1}" srcOrd="2" destOrd="0" parTransId="{3FE04408-6C58-4676-8A19-514F5E5A69D6}" sibTransId="{BD98E8FF-4C42-4C8F-A27E-9D680FF4CF59}"/>
    <dgm:cxn modelId="{98FD5B77-99F9-412C-978F-E3A2A565E9C7}" type="presOf" srcId="{7A15EF59-BBC0-4CF8-BFC8-58AFC628769D}" destId="{B430279C-8568-4E79-BC40-BEB18C2F1440}" srcOrd="0" destOrd="0" presId="urn:microsoft.com/office/officeart/2005/8/layout/lProcess3"/>
    <dgm:cxn modelId="{1A539E57-1A12-4D07-A33A-A4174128B2AD}" type="presOf" srcId="{FA4FC649-51A5-470B-999A-EEAB913F6862}" destId="{E200BE5B-B1FF-40C1-8936-7FFA5969BA4D}" srcOrd="0" destOrd="0" presId="urn:microsoft.com/office/officeart/2005/8/layout/lProcess3"/>
    <dgm:cxn modelId="{B4EA9378-74A9-4A40-B3AB-CBE9B4F4BAD5}" srcId="{B4770368-6800-4F15-A32E-1E1C22C78135}" destId="{385722B6-1D4F-4CB9-AF83-A6AAB1739343}" srcOrd="0" destOrd="0" parTransId="{C5691424-7686-4D2C-B917-7D2F1B36816A}" sibTransId="{332462F9-6D9D-4307-AE25-3B0BA2C92DFF}"/>
    <dgm:cxn modelId="{0BC99179-7E02-4276-A5FE-EFF8DA8CC1EC}" srcId="{DC4A4CBC-433F-4441-B716-CC0B01E200D1}" destId="{7A15EF59-BBC0-4CF8-BFC8-58AFC628769D}" srcOrd="0" destOrd="0" parTransId="{9D9579C6-5D29-4A1D-8BE3-E1D7C319119A}" sibTransId="{5321B0C7-9345-46BF-86EB-3666FBF92825}"/>
    <dgm:cxn modelId="{634F255A-D68D-43CF-9469-1889B2888080}" srcId="{385722B6-1D4F-4CB9-AF83-A6AAB1739343}" destId="{97ABDB7C-A8A0-49A2-93F8-7E7B2381B3D1}" srcOrd="3" destOrd="0" parTransId="{71BC97BF-4D6D-4073-9A22-CE9D1C824A92}" sibTransId="{A1CA7940-3D70-47F1-B65D-2DB894414DD0}"/>
    <dgm:cxn modelId="{7C6D3C5A-0869-4F13-BD95-CF453CB48AF6}" type="presOf" srcId="{23A01369-C89B-4F1A-8796-DA7686031534}" destId="{F9B2AE00-95E5-440B-8DD3-1193B5FCED96}" srcOrd="0" destOrd="0" presId="urn:microsoft.com/office/officeart/2005/8/layout/lProcess3"/>
    <dgm:cxn modelId="{A01D0E7B-7771-4B4A-8B50-F001613BB7E5}" srcId="{342178C3-4565-4780-87D5-B276D0E9E553}" destId="{1929A0FC-9358-4A51-806F-822092301A1D}" srcOrd="1" destOrd="0" parTransId="{ACCDC7A1-DC80-41CA-9BCF-3CEDB303DCA8}" sibTransId="{50E91616-C550-461E-9525-8B9918817069}"/>
    <dgm:cxn modelId="{3810377F-414E-4DFA-AFC3-8B876D602E99}" type="presOf" srcId="{1929A0FC-9358-4A51-806F-822092301A1D}" destId="{3FCC614A-D9F4-4D2C-8900-E5F7603E064F}" srcOrd="0" destOrd="0" presId="urn:microsoft.com/office/officeart/2005/8/layout/lProcess3"/>
    <dgm:cxn modelId="{1479A182-095B-461C-9EFD-6124BD92CDF8}" type="presOf" srcId="{97391546-F875-4767-B983-DA11CCB7BC2B}" destId="{4D087305-B2AF-414D-AD90-B9346EE65FBF}" srcOrd="0" destOrd="0" presId="urn:microsoft.com/office/officeart/2005/8/layout/lProcess3"/>
    <dgm:cxn modelId="{62EEBD84-6E85-4026-A031-AA8D60F77879}" srcId="{FC4E1D8E-37BB-47A9-923A-D6273367D435}" destId="{C0B3D11E-4ECB-420A-BC2F-28EA343630C5}" srcOrd="0" destOrd="0" parTransId="{46D8A7F4-7A2D-4248-8535-138FB2E4A06F}" sibTransId="{B46E9ADC-8E76-486B-AAFB-777437157707}"/>
    <dgm:cxn modelId="{3334A587-8B72-490F-BDAF-B10C312AF448}" srcId="{385722B6-1D4F-4CB9-AF83-A6AAB1739343}" destId="{AD2D8ABE-8846-4557-9AB1-35BC7ECABE15}" srcOrd="0" destOrd="0" parTransId="{565EEB42-4D25-48F3-9049-5E47F6889361}" sibTransId="{65709F66-CE00-4946-B289-9ACCA693DC60}"/>
    <dgm:cxn modelId="{84F27791-7867-42FE-A403-6FABBF4EEB85}" type="presOf" srcId="{0AB860D3-410D-4E35-8AD5-2F5308F883FF}" destId="{2447B670-315D-4212-858C-39AA84C0612B}" srcOrd="0" destOrd="0" presId="urn:microsoft.com/office/officeart/2005/8/layout/lProcess3"/>
    <dgm:cxn modelId="{312ED791-3B70-4507-B939-6870F9F69645}" srcId="{DC4A4CBC-433F-4441-B716-CC0B01E200D1}" destId="{4106A741-FD9A-4E78-BC87-8C47DE3ABC7C}" srcOrd="3" destOrd="0" parTransId="{A8435CB9-EDE2-45BC-9118-5066374E491C}" sibTransId="{EE0A058B-4797-4731-A94A-D351E2F84EDE}"/>
    <dgm:cxn modelId="{78E77A94-71B2-4DFF-9430-FFB06F87032F}" srcId="{DC4A4CBC-433F-4441-B716-CC0B01E200D1}" destId="{23A01369-C89B-4F1A-8796-DA7686031534}" srcOrd="2" destOrd="0" parTransId="{2999B7D9-A236-4000-BD7F-F889AC3E89B5}" sibTransId="{D2A66D3A-B94D-4316-9CB2-8A821A97435A}"/>
    <dgm:cxn modelId="{76E4DB94-270F-48C4-8821-DD7B157BB87B}" type="presOf" srcId="{AD2D8ABE-8846-4557-9AB1-35BC7ECABE15}" destId="{A37DAE63-DD93-49CF-B1A0-8717A60EE822}" srcOrd="0" destOrd="0" presId="urn:microsoft.com/office/officeart/2005/8/layout/lProcess3"/>
    <dgm:cxn modelId="{C94EE995-39F1-4292-AEA5-6E17A3A2345A}" type="presOf" srcId="{7A413CE7-1331-41F6-8822-4DC9718B4CCE}" destId="{D7BC5BAE-D604-4F7B-90FD-9A1938E5813E}" srcOrd="0" destOrd="0" presId="urn:microsoft.com/office/officeart/2005/8/layout/lProcess3"/>
    <dgm:cxn modelId="{5EA10A96-2192-4071-9AB1-536FB93D1034}" type="presOf" srcId="{342178C3-4565-4780-87D5-B276D0E9E553}" destId="{E21D4B4E-2366-46B5-A2BC-90C76A82168C}" srcOrd="0" destOrd="0" presId="urn:microsoft.com/office/officeart/2005/8/layout/lProcess3"/>
    <dgm:cxn modelId="{D1368CA4-DCFD-4421-AC6C-BE573BD39949}" srcId="{FC4E1D8E-37BB-47A9-923A-D6273367D435}" destId="{0AB860D3-410D-4E35-8AD5-2F5308F883FF}" srcOrd="1" destOrd="0" parTransId="{C5A74FCC-BC97-4BBD-A35A-781844AA71B6}" sibTransId="{6E8A2E67-308C-4EAF-A123-0FE46FFE335F}"/>
    <dgm:cxn modelId="{23FFB7A7-6637-4D8A-BB26-18D27F4880FC}" type="presOf" srcId="{4106A741-FD9A-4E78-BC87-8C47DE3ABC7C}" destId="{0F1B31EE-C19E-4AFF-A809-AEC191ACE73F}" srcOrd="0" destOrd="0" presId="urn:microsoft.com/office/officeart/2005/8/layout/lProcess3"/>
    <dgm:cxn modelId="{50095FAC-DF62-4EFA-8EAE-C1CC971533B4}" type="presOf" srcId="{3AB08428-96F0-414C-A561-A58DC94F149F}" destId="{9D5B88D6-66AB-47CE-A2A9-9EF9667A2AF9}" srcOrd="0" destOrd="0" presId="urn:microsoft.com/office/officeart/2005/8/layout/lProcess3"/>
    <dgm:cxn modelId="{3D60A2C7-F543-42C5-AF54-9988C2F3F8CA}" srcId="{B4770368-6800-4F15-A32E-1E1C22C78135}" destId="{FC4E1D8E-37BB-47A9-923A-D6273367D435}" srcOrd="3" destOrd="0" parTransId="{2EC004F3-18BD-4C28-9BB8-16F6BEA36A9A}" sibTransId="{054D5E49-5F9F-4794-82BA-A50EA20C1873}"/>
    <dgm:cxn modelId="{058EA3CB-897C-4C36-9897-EF75203F0A5C}" type="presOf" srcId="{C0B3D11E-4ECB-420A-BC2F-28EA343630C5}" destId="{7B8A097A-CA2E-4399-92FD-5E2235F87F67}" srcOrd="0" destOrd="0" presId="urn:microsoft.com/office/officeart/2005/8/layout/lProcess3"/>
    <dgm:cxn modelId="{ABFAE7D5-6371-45A2-9DC9-E506F6C1EB16}" type="presOf" srcId="{7E2B791A-CA4C-4411-84B0-A56F1A5ACD11}" destId="{54FCDBC4-A86D-4474-B829-0733295783DA}" srcOrd="0" destOrd="0" presId="urn:microsoft.com/office/officeart/2005/8/layout/lProcess3"/>
    <dgm:cxn modelId="{5AE9DAE3-7326-4BBE-A5B8-3A163C8D1A51}" srcId="{FC4E1D8E-37BB-47A9-923A-D6273367D435}" destId="{7A413CE7-1331-41F6-8822-4DC9718B4CCE}" srcOrd="2" destOrd="0" parTransId="{7AB3C51F-5581-499D-9FBC-3875941CE480}" sibTransId="{3CD525B6-52D8-4900-B8A0-D2CF54208BB2}"/>
    <dgm:cxn modelId="{5B0952EB-65C1-447D-8D51-C57A28D8E9EB}" srcId="{385722B6-1D4F-4CB9-AF83-A6AAB1739343}" destId="{97391546-F875-4767-B983-DA11CCB7BC2B}" srcOrd="2" destOrd="0" parTransId="{2955CEB5-C835-496C-98F8-855DF29A2941}" sibTransId="{FF7E4039-9DB3-4C2E-80A6-ACC0D32C494D}"/>
    <dgm:cxn modelId="{5CA0C7EB-9C3C-4280-8D23-B29519821F38}" srcId="{DC4A4CBC-433F-4441-B716-CC0B01E200D1}" destId="{E2C4F879-85E4-4351-A77E-7BD7DC70D9C9}" srcOrd="1" destOrd="0" parTransId="{226AED86-769B-4873-BA25-92AB6AB494DC}" sibTransId="{779824E1-A2B2-46BC-A5CE-693DB0733D9B}"/>
    <dgm:cxn modelId="{DD4A9AFC-F792-43B2-9ECF-16E6C606E248}" srcId="{342178C3-4565-4780-87D5-B276D0E9E553}" destId="{3AB08428-96F0-414C-A561-A58DC94F149F}" srcOrd="0" destOrd="0" parTransId="{CBA56840-6C3B-437E-B83A-E1A319C4ABF9}" sibTransId="{B7C72BBA-17B7-480C-97FB-F72CA713273F}"/>
    <dgm:cxn modelId="{74641C70-437C-467B-871B-FB618EFED7E1}" type="presParOf" srcId="{E49C6C38-3E1F-4E90-B50A-773278F3EE75}" destId="{FCFE88CB-EA56-4F4A-B5FC-C19FE760E024}" srcOrd="0" destOrd="0" presId="urn:microsoft.com/office/officeart/2005/8/layout/lProcess3"/>
    <dgm:cxn modelId="{3C7174EE-32B6-498E-A7C5-E025ACF736A1}" type="presParOf" srcId="{FCFE88CB-EA56-4F4A-B5FC-C19FE760E024}" destId="{16B2FDFE-35D5-4725-BDFC-7DDD62D2E180}" srcOrd="0" destOrd="0" presId="urn:microsoft.com/office/officeart/2005/8/layout/lProcess3"/>
    <dgm:cxn modelId="{2DE14272-E42C-42D3-8E7C-5A4B9B05F45F}" type="presParOf" srcId="{FCFE88CB-EA56-4F4A-B5FC-C19FE760E024}" destId="{58466B05-DB96-4C59-BC3F-0E460B5FD6AB}" srcOrd="1" destOrd="0" presId="urn:microsoft.com/office/officeart/2005/8/layout/lProcess3"/>
    <dgm:cxn modelId="{D88497A8-EEFC-4B9C-80DA-5A8A720D74BD}" type="presParOf" srcId="{FCFE88CB-EA56-4F4A-B5FC-C19FE760E024}" destId="{A37DAE63-DD93-49CF-B1A0-8717A60EE822}" srcOrd="2" destOrd="0" presId="urn:microsoft.com/office/officeart/2005/8/layout/lProcess3"/>
    <dgm:cxn modelId="{A79970EC-2D72-4106-B6D6-3632B0ACA9BB}" type="presParOf" srcId="{FCFE88CB-EA56-4F4A-B5FC-C19FE760E024}" destId="{2BC1ECCB-6B4C-4958-A48F-F926C2A10B29}" srcOrd="3" destOrd="0" presId="urn:microsoft.com/office/officeart/2005/8/layout/lProcess3"/>
    <dgm:cxn modelId="{54C06E5D-9C39-4C80-81AA-2FAC480C5DB7}" type="presParOf" srcId="{FCFE88CB-EA56-4F4A-B5FC-C19FE760E024}" destId="{5BBDEF5F-DCB7-4224-8F80-1AFEF9A45E25}" srcOrd="4" destOrd="0" presId="urn:microsoft.com/office/officeart/2005/8/layout/lProcess3"/>
    <dgm:cxn modelId="{3565F5DB-5E83-40D4-8F3B-CE91656B9341}" type="presParOf" srcId="{FCFE88CB-EA56-4F4A-B5FC-C19FE760E024}" destId="{2E501DE1-403B-4FC0-973F-5864B9C91AF3}" srcOrd="5" destOrd="0" presId="urn:microsoft.com/office/officeart/2005/8/layout/lProcess3"/>
    <dgm:cxn modelId="{192345D7-6459-4508-A436-32C4C3FC5A28}" type="presParOf" srcId="{FCFE88CB-EA56-4F4A-B5FC-C19FE760E024}" destId="{4D087305-B2AF-414D-AD90-B9346EE65FBF}" srcOrd="6" destOrd="0" presId="urn:microsoft.com/office/officeart/2005/8/layout/lProcess3"/>
    <dgm:cxn modelId="{87D6CD50-577B-4353-918D-226E99DA1D43}" type="presParOf" srcId="{FCFE88CB-EA56-4F4A-B5FC-C19FE760E024}" destId="{9BA4652F-3DF8-40E1-96F8-6956B27E8628}" srcOrd="7" destOrd="0" presId="urn:microsoft.com/office/officeart/2005/8/layout/lProcess3"/>
    <dgm:cxn modelId="{C5B72778-BC1F-4718-A076-4E9CE1D03564}" type="presParOf" srcId="{FCFE88CB-EA56-4F4A-B5FC-C19FE760E024}" destId="{9C3AD0E2-1DA2-4DF5-9731-B45BF8D2D3FA}" srcOrd="8" destOrd="0" presId="urn:microsoft.com/office/officeart/2005/8/layout/lProcess3"/>
    <dgm:cxn modelId="{400DCFFF-3E53-4A10-8E44-B628EDA78247}" type="presParOf" srcId="{E49C6C38-3E1F-4E90-B50A-773278F3EE75}" destId="{FFF72ABA-ECB8-49BC-A6AA-D651BF193EE2}" srcOrd="1" destOrd="0" presId="urn:microsoft.com/office/officeart/2005/8/layout/lProcess3"/>
    <dgm:cxn modelId="{CAEEBBB3-D581-435B-BD8F-C02538AC88E3}" type="presParOf" srcId="{E49C6C38-3E1F-4E90-B50A-773278F3EE75}" destId="{93C72A5D-FA9E-4FEA-910F-E84D9B3B257E}" srcOrd="2" destOrd="0" presId="urn:microsoft.com/office/officeart/2005/8/layout/lProcess3"/>
    <dgm:cxn modelId="{7CF024DE-347A-4169-BAC3-7A375C189FD5}" type="presParOf" srcId="{93C72A5D-FA9E-4FEA-910F-E84D9B3B257E}" destId="{E21D4B4E-2366-46B5-A2BC-90C76A82168C}" srcOrd="0" destOrd="0" presId="urn:microsoft.com/office/officeart/2005/8/layout/lProcess3"/>
    <dgm:cxn modelId="{4911AAD7-8A81-4759-BE25-A97BFED758A9}" type="presParOf" srcId="{93C72A5D-FA9E-4FEA-910F-E84D9B3B257E}" destId="{792C002F-2FF3-4925-9863-2C4E6085DCC8}" srcOrd="1" destOrd="0" presId="urn:microsoft.com/office/officeart/2005/8/layout/lProcess3"/>
    <dgm:cxn modelId="{4FD632F5-2C5B-4916-8F17-E8607518B78E}" type="presParOf" srcId="{93C72A5D-FA9E-4FEA-910F-E84D9B3B257E}" destId="{9D5B88D6-66AB-47CE-A2A9-9EF9667A2AF9}" srcOrd="2" destOrd="0" presId="urn:microsoft.com/office/officeart/2005/8/layout/lProcess3"/>
    <dgm:cxn modelId="{CD2EBEA2-EFDE-4585-BB22-37CEA2C31D30}" type="presParOf" srcId="{93C72A5D-FA9E-4FEA-910F-E84D9B3B257E}" destId="{EEE8809E-7AF6-432C-83BE-3129F695F407}" srcOrd="3" destOrd="0" presId="urn:microsoft.com/office/officeart/2005/8/layout/lProcess3"/>
    <dgm:cxn modelId="{775D5037-3C63-4F2E-86B0-2B8897693B99}" type="presParOf" srcId="{93C72A5D-FA9E-4FEA-910F-E84D9B3B257E}" destId="{3FCC614A-D9F4-4D2C-8900-E5F7603E064F}" srcOrd="4" destOrd="0" presId="urn:microsoft.com/office/officeart/2005/8/layout/lProcess3"/>
    <dgm:cxn modelId="{63549B66-4553-49A6-A2B6-986C54AA39DC}" type="presParOf" srcId="{93C72A5D-FA9E-4FEA-910F-E84D9B3B257E}" destId="{A225F201-AEFA-44EC-8E49-520E37971AFB}" srcOrd="5" destOrd="0" presId="urn:microsoft.com/office/officeart/2005/8/layout/lProcess3"/>
    <dgm:cxn modelId="{4A7F5FD5-51DE-4E8E-8751-D63E70045F70}" type="presParOf" srcId="{93C72A5D-FA9E-4FEA-910F-E84D9B3B257E}" destId="{E200BE5B-B1FF-40C1-8936-7FFA5969BA4D}" srcOrd="6" destOrd="0" presId="urn:microsoft.com/office/officeart/2005/8/layout/lProcess3"/>
    <dgm:cxn modelId="{D63D290E-1402-4F6D-92B4-F9EC50E5F77A}" type="presParOf" srcId="{93C72A5D-FA9E-4FEA-910F-E84D9B3B257E}" destId="{6A940BF7-70D0-49BD-B110-D4A99FE09776}" srcOrd="7" destOrd="0" presId="urn:microsoft.com/office/officeart/2005/8/layout/lProcess3"/>
    <dgm:cxn modelId="{01501F19-A41F-4D2D-B6B0-130B030CD4A2}" type="presParOf" srcId="{93C72A5D-FA9E-4FEA-910F-E84D9B3B257E}" destId="{89F246AA-8E1D-458D-A7B6-FEE047FB1724}" srcOrd="8" destOrd="0" presId="urn:microsoft.com/office/officeart/2005/8/layout/lProcess3"/>
    <dgm:cxn modelId="{8BEFAC72-09CB-446F-8BC1-BB65CE36AF7B}" type="presParOf" srcId="{93C72A5D-FA9E-4FEA-910F-E84D9B3B257E}" destId="{C2744FD6-CBE6-40B7-BC57-7062F99359B4}" srcOrd="9" destOrd="0" presId="urn:microsoft.com/office/officeart/2005/8/layout/lProcess3"/>
    <dgm:cxn modelId="{606BBAE2-7ECE-44AC-990A-4F99AA05F164}" type="presParOf" srcId="{93C72A5D-FA9E-4FEA-910F-E84D9B3B257E}" destId="{54FCDBC4-A86D-4474-B829-0733295783DA}" srcOrd="10" destOrd="0" presId="urn:microsoft.com/office/officeart/2005/8/layout/lProcess3"/>
    <dgm:cxn modelId="{C2F4125C-0CA5-4AE1-8C6D-C2784FC37CA2}" type="presParOf" srcId="{E49C6C38-3E1F-4E90-B50A-773278F3EE75}" destId="{6757CC19-2D90-4A86-B8EB-57A16291A77F}" srcOrd="3" destOrd="0" presId="urn:microsoft.com/office/officeart/2005/8/layout/lProcess3"/>
    <dgm:cxn modelId="{184B41EE-1BEF-46E9-8044-FF53AA7478A8}" type="presParOf" srcId="{E49C6C38-3E1F-4E90-B50A-773278F3EE75}" destId="{8B9FD222-73D3-4D90-82C5-2ABE40D9CE09}" srcOrd="4" destOrd="0" presId="urn:microsoft.com/office/officeart/2005/8/layout/lProcess3"/>
    <dgm:cxn modelId="{9ACE17F4-0ED6-4830-A5F7-262CE059FC9A}" type="presParOf" srcId="{8B9FD222-73D3-4D90-82C5-2ABE40D9CE09}" destId="{730BFEBF-587D-43EC-ACAC-B083A5234829}" srcOrd="0" destOrd="0" presId="urn:microsoft.com/office/officeart/2005/8/layout/lProcess3"/>
    <dgm:cxn modelId="{2029264D-40B0-4F90-A4AB-0BCC3992A47F}" type="presParOf" srcId="{8B9FD222-73D3-4D90-82C5-2ABE40D9CE09}" destId="{6ED3E11A-C0F2-46BE-B567-59A0014BE4C5}" srcOrd="1" destOrd="0" presId="urn:microsoft.com/office/officeart/2005/8/layout/lProcess3"/>
    <dgm:cxn modelId="{8D14BCF0-D7A7-489B-84E1-C4E34AD10C4C}" type="presParOf" srcId="{8B9FD222-73D3-4D90-82C5-2ABE40D9CE09}" destId="{B430279C-8568-4E79-BC40-BEB18C2F1440}" srcOrd="2" destOrd="0" presId="urn:microsoft.com/office/officeart/2005/8/layout/lProcess3"/>
    <dgm:cxn modelId="{7F645BFB-A5BD-4400-8C3E-280094B8D571}" type="presParOf" srcId="{8B9FD222-73D3-4D90-82C5-2ABE40D9CE09}" destId="{DB6B5BC4-84CF-4F8A-B03B-11D7BF7A4A90}" srcOrd="3" destOrd="0" presId="urn:microsoft.com/office/officeart/2005/8/layout/lProcess3"/>
    <dgm:cxn modelId="{7215ECC3-AB46-45B4-B94B-AB36EE1A5D54}" type="presParOf" srcId="{8B9FD222-73D3-4D90-82C5-2ABE40D9CE09}" destId="{5780F43E-36BA-4E88-A04E-A8B34BF4EE55}" srcOrd="4" destOrd="0" presId="urn:microsoft.com/office/officeart/2005/8/layout/lProcess3"/>
    <dgm:cxn modelId="{C2BB2864-E40B-4B0D-9438-173844DD6E90}" type="presParOf" srcId="{8B9FD222-73D3-4D90-82C5-2ABE40D9CE09}" destId="{D8026EF2-9D34-48DB-BE57-EEAA133C5A3B}" srcOrd="5" destOrd="0" presId="urn:microsoft.com/office/officeart/2005/8/layout/lProcess3"/>
    <dgm:cxn modelId="{886A9C19-4623-452C-8C75-0F545D734383}" type="presParOf" srcId="{8B9FD222-73D3-4D90-82C5-2ABE40D9CE09}" destId="{F9B2AE00-95E5-440B-8DD3-1193B5FCED96}" srcOrd="6" destOrd="0" presId="urn:microsoft.com/office/officeart/2005/8/layout/lProcess3"/>
    <dgm:cxn modelId="{9858D207-6499-4338-86A9-C7978C4977D8}" type="presParOf" srcId="{8B9FD222-73D3-4D90-82C5-2ABE40D9CE09}" destId="{8E717CEB-692A-43A0-A7D3-3DE01DEB2ED7}" srcOrd="7" destOrd="0" presId="urn:microsoft.com/office/officeart/2005/8/layout/lProcess3"/>
    <dgm:cxn modelId="{E0040859-2E25-4B9C-872E-8ED7C357D366}" type="presParOf" srcId="{8B9FD222-73D3-4D90-82C5-2ABE40D9CE09}" destId="{0F1B31EE-C19E-4AFF-A809-AEC191ACE73F}" srcOrd="8" destOrd="0" presId="urn:microsoft.com/office/officeart/2005/8/layout/lProcess3"/>
    <dgm:cxn modelId="{3CFCA6B6-68FB-4418-B28D-44A5EE879579}" type="presParOf" srcId="{E49C6C38-3E1F-4E90-B50A-773278F3EE75}" destId="{E80E902A-D819-4B9D-85CF-0F669E8DC14D}" srcOrd="5" destOrd="0" presId="urn:microsoft.com/office/officeart/2005/8/layout/lProcess3"/>
    <dgm:cxn modelId="{C8C3FF9F-CC7E-4780-AFBA-2FB7EC91555F}" type="presParOf" srcId="{E49C6C38-3E1F-4E90-B50A-773278F3EE75}" destId="{9D3A8FC0-CEDD-4E10-8996-A8E282CA7149}" srcOrd="6" destOrd="0" presId="urn:microsoft.com/office/officeart/2005/8/layout/lProcess3"/>
    <dgm:cxn modelId="{7610796D-2E43-4289-882E-BEB494285A04}" type="presParOf" srcId="{9D3A8FC0-CEDD-4E10-8996-A8E282CA7149}" destId="{86EEAED3-AE3A-4198-BBF6-35EAE5CD3045}" srcOrd="0" destOrd="0" presId="urn:microsoft.com/office/officeart/2005/8/layout/lProcess3"/>
    <dgm:cxn modelId="{4B26E07A-4DC5-4A54-9755-8509005E077C}" type="presParOf" srcId="{9D3A8FC0-CEDD-4E10-8996-A8E282CA7149}" destId="{19C61C4C-9078-4B41-8667-744186A76F61}" srcOrd="1" destOrd="0" presId="urn:microsoft.com/office/officeart/2005/8/layout/lProcess3"/>
    <dgm:cxn modelId="{7E008046-D11D-4589-8D25-89087363959B}" type="presParOf" srcId="{9D3A8FC0-CEDD-4E10-8996-A8E282CA7149}" destId="{7B8A097A-CA2E-4399-92FD-5E2235F87F67}" srcOrd="2" destOrd="0" presId="urn:microsoft.com/office/officeart/2005/8/layout/lProcess3"/>
    <dgm:cxn modelId="{478D02B5-D6C8-4DFF-BE03-5F2388C2001E}" type="presParOf" srcId="{9D3A8FC0-CEDD-4E10-8996-A8E282CA7149}" destId="{363BAEFF-4A12-426A-8B4E-C2CC6BC78BD7}" srcOrd="3" destOrd="0" presId="urn:microsoft.com/office/officeart/2005/8/layout/lProcess3"/>
    <dgm:cxn modelId="{B8DD8CF7-0B20-4FD4-A3A8-B11681BD3A70}" type="presParOf" srcId="{9D3A8FC0-CEDD-4E10-8996-A8E282CA7149}" destId="{2447B670-315D-4212-858C-39AA84C0612B}" srcOrd="4" destOrd="0" presId="urn:microsoft.com/office/officeart/2005/8/layout/lProcess3"/>
    <dgm:cxn modelId="{823ECF57-F4AD-4E17-B5C7-CFDDDA5EC684}" type="presParOf" srcId="{9D3A8FC0-CEDD-4E10-8996-A8E282CA7149}" destId="{95C3B79B-A4C8-4AAA-B648-BEC056670FA7}" srcOrd="5" destOrd="0" presId="urn:microsoft.com/office/officeart/2005/8/layout/lProcess3"/>
    <dgm:cxn modelId="{3B0E9D58-1C16-4ECC-BF3C-378F64D86085}" type="presParOf" srcId="{9D3A8FC0-CEDD-4E10-8996-A8E282CA7149}" destId="{D7BC5BAE-D604-4F7B-90FD-9A1938E5813E}" srcOrd="6" destOrd="0" presId="urn:microsoft.com/office/officeart/2005/8/layout/lProcess3"/>
    <dgm:cxn modelId="{328BB27A-9E39-41B0-8B29-0B2D45395BA6}" type="presParOf" srcId="{9D3A8FC0-CEDD-4E10-8996-A8E282CA7149}" destId="{ABCAEBAA-8A24-4AA6-B74E-E1CAD24678E6}" srcOrd="7" destOrd="0" presId="urn:microsoft.com/office/officeart/2005/8/layout/lProcess3"/>
    <dgm:cxn modelId="{AE0FBB90-4C6D-4FA6-9942-1217C0DBE411}" type="presParOf" srcId="{9D3A8FC0-CEDD-4E10-8996-A8E282CA7149}" destId="{BFAEF900-66B7-416E-90EB-7F09219217E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526EF-BDD0-4358-898F-CF6A49CA9EDA}" type="doc">
      <dgm:prSet loTypeId="urn:microsoft.com/office/officeart/2005/8/layout/architecture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1D4411-2F86-424B-9B4D-0FD743ED6B04}">
      <dgm:prSet phldrT="[Text]" phldr="0"/>
      <dgm:spPr/>
      <dgm:t>
        <a:bodyPr/>
        <a:lstStyle/>
        <a:p>
          <a:r>
            <a:rPr lang="en-US" b="1" dirty="0"/>
            <a:t>Community health workers</a:t>
          </a:r>
          <a:br>
            <a:rPr lang="en-US" b="1" dirty="0"/>
          </a:br>
          <a:r>
            <a:rPr lang="en-US" b="1" dirty="0"/>
            <a:t>Caregiver support specialists</a:t>
          </a:r>
        </a:p>
      </dgm:t>
    </dgm:pt>
    <dgm:pt modelId="{20AA64E9-72FB-4FD0-9AA2-AA9901253C25}" type="parTrans" cxnId="{B1966469-535D-4495-808D-5AF91BC20848}">
      <dgm:prSet/>
      <dgm:spPr/>
      <dgm:t>
        <a:bodyPr/>
        <a:lstStyle/>
        <a:p>
          <a:endParaRPr lang="en-US"/>
        </a:p>
      </dgm:t>
    </dgm:pt>
    <dgm:pt modelId="{61A9683F-C8B5-4E5A-BBE1-3E552732D11A}" type="sibTrans" cxnId="{B1966469-535D-4495-808D-5AF91BC20848}">
      <dgm:prSet/>
      <dgm:spPr/>
      <dgm:t>
        <a:bodyPr/>
        <a:lstStyle/>
        <a:p>
          <a:endParaRPr lang="en-US"/>
        </a:p>
      </dgm:t>
    </dgm:pt>
    <dgm:pt modelId="{45213151-C60E-48EE-A425-5902CD2B16AB}">
      <dgm:prSet phldrT="[Text]" phldr="0"/>
      <dgm:spPr/>
      <dgm:t>
        <a:bodyPr/>
        <a:lstStyle/>
        <a:p>
          <a:r>
            <a:rPr lang="en-US" b="1" dirty="0"/>
            <a:t>Dementia Care Specialists</a:t>
          </a:r>
        </a:p>
      </dgm:t>
    </dgm:pt>
    <dgm:pt modelId="{CE3D0D7A-16E7-41DE-89E3-29BEF1603AB7}" type="parTrans" cxnId="{9AF28FBD-B41E-43B2-A11C-C59B15BB01B6}">
      <dgm:prSet/>
      <dgm:spPr/>
      <dgm:t>
        <a:bodyPr/>
        <a:lstStyle/>
        <a:p>
          <a:endParaRPr lang="en-US"/>
        </a:p>
      </dgm:t>
    </dgm:pt>
    <dgm:pt modelId="{04067F4C-883C-4E48-AE98-9DD3EC275B26}" type="sibTrans" cxnId="{9AF28FBD-B41E-43B2-A11C-C59B15BB01B6}">
      <dgm:prSet/>
      <dgm:spPr/>
      <dgm:t>
        <a:bodyPr/>
        <a:lstStyle/>
        <a:p>
          <a:endParaRPr lang="en-US"/>
        </a:p>
      </dgm:t>
    </dgm:pt>
    <dgm:pt modelId="{460B5DAF-1DE2-4166-8D58-4D23808E151C}">
      <dgm:prSet phldrT="[Text]" phldr="0"/>
      <dgm:spPr/>
      <dgm:t>
        <a:bodyPr/>
        <a:lstStyle/>
        <a:p>
          <a:r>
            <a:rPr lang="en-US" dirty="0"/>
            <a:t>Dementia Care Management programs</a:t>
          </a:r>
        </a:p>
      </dgm:t>
    </dgm:pt>
    <dgm:pt modelId="{C756DC70-1220-499B-915D-D041F95C1019}" type="parTrans" cxnId="{D7FE6E18-488E-4AC8-B0E6-609B0859B3EA}">
      <dgm:prSet/>
      <dgm:spPr/>
      <dgm:t>
        <a:bodyPr/>
        <a:lstStyle/>
        <a:p>
          <a:endParaRPr lang="en-US"/>
        </a:p>
      </dgm:t>
    </dgm:pt>
    <dgm:pt modelId="{5257A965-1230-4F1F-882A-F0463F27D0A4}" type="sibTrans" cxnId="{D7FE6E18-488E-4AC8-B0E6-609B0859B3EA}">
      <dgm:prSet/>
      <dgm:spPr/>
      <dgm:t>
        <a:bodyPr/>
        <a:lstStyle/>
        <a:p>
          <a:endParaRPr lang="en-US"/>
        </a:p>
      </dgm:t>
    </dgm:pt>
    <dgm:pt modelId="{04DD7A44-6C67-4940-8449-7838120B32B7}">
      <dgm:prSet phldrT="[Text]" phldr="0"/>
      <dgm:spPr/>
      <dgm:t>
        <a:bodyPr/>
        <a:lstStyle/>
        <a:p>
          <a:r>
            <a:rPr lang="en-US" dirty="0"/>
            <a:t>Community education </a:t>
          </a:r>
        </a:p>
      </dgm:t>
    </dgm:pt>
    <dgm:pt modelId="{0940FB7E-7CD7-4D0B-A332-13DD11F24E0F}" type="parTrans" cxnId="{BDF9ED19-DADA-41F8-AE5E-1CAF216799A8}">
      <dgm:prSet/>
      <dgm:spPr/>
      <dgm:t>
        <a:bodyPr/>
        <a:lstStyle/>
        <a:p>
          <a:endParaRPr lang="en-US"/>
        </a:p>
      </dgm:t>
    </dgm:pt>
    <dgm:pt modelId="{EA9B6190-278E-48D6-ACC3-12BBB2C89C2E}" type="sibTrans" cxnId="{BDF9ED19-DADA-41F8-AE5E-1CAF216799A8}">
      <dgm:prSet/>
      <dgm:spPr/>
      <dgm:t>
        <a:bodyPr/>
        <a:lstStyle/>
        <a:p>
          <a:endParaRPr lang="en-US"/>
        </a:p>
      </dgm:t>
    </dgm:pt>
    <dgm:pt modelId="{74FB5181-3BB7-4317-B68C-5768210426DC}">
      <dgm:prSet phldrT="[Text]" phldr="0"/>
      <dgm:spPr/>
      <dgm:t>
        <a:bodyPr/>
        <a:lstStyle/>
        <a:p>
          <a:r>
            <a:rPr lang="en-US" dirty="0"/>
            <a:t>Education, screening, referrals</a:t>
          </a:r>
        </a:p>
      </dgm:t>
    </dgm:pt>
    <dgm:pt modelId="{4D0FA5F3-DBE6-4D0F-A871-D624679246B4}" type="parTrans" cxnId="{90F0F8A3-5D77-4B6B-BF10-D83F8B49DA1C}">
      <dgm:prSet/>
      <dgm:spPr/>
      <dgm:t>
        <a:bodyPr/>
        <a:lstStyle/>
        <a:p>
          <a:endParaRPr lang="en-US"/>
        </a:p>
      </dgm:t>
    </dgm:pt>
    <dgm:pt modelId="{337AFA71-FC0B-4277-8F79-E607E5074FE7}" type="sibTrans" cxnId="{90F0F8A3-5D77-4B6B-BF10-D83F8B49DA1C}">
      <dgm:prSet/>
      <dgm:spPr/>
      <dgm:t>
        <a:bodyPr/>
        <a:lstStyle/>
        <a:p>
          <a:endParaRPr lang="en-US"/>
        </a:p>
      </dgm:t>
    </dgm:pt>
    <dgm:pt modelId="{ADE1EB62-46F6-46E4-9628-0DFE9FA199D2}">
      <dgm:prSet phldrT="[Text]" phldr="0"/>
      <dgm:spPr/>
      <dgm:t>
        <a:bodyPr/>
        <a:lstStyle/>
        <a:p>
          <a:r>
            <a:rPr lang="en-US"/>
            <a:t>GUIDE program</a:t>
          </a:r>
          <a:endParaRPr lang="en-US" dirty="0"/>
        </a:p>
      </dgm:t>
    </dgm:pt>
    <dgm:pt modelId="{3E0B021E-F726-405C-92BB-C019F7DBC8CD}" type="parTrans" cxnId="{D3E07FF8-C3B6-4FE8-9DE9-FB9E1F1B9897}">
      <dgm:prSet/>
      <dgm:spPr/>
      <dgm:t>
        <a:bodyPr/>
        <a:lstStyle/>
        <a:p>
          <a:endParaRPr lang="en-US"/>
        </a:p>
      </dgm:t>
    </dgm:pt>
    <dgm:pt modelId="{172F40AF-CC6A-4E95-9CBE-7CE2DD42FA14}" type="sibTrans" cxnId="{D3E07FF8-C3B6-4FE8-9DE9-FB9E1F1B9897}">
      <dgm:prSet/>
      <dgm:spPr/>
      <dgm:t>
        <a:bodyPr/>
        <a:lstStyle/>
        <a:p>
          <a:endParaRPr lang="en-US"/>
        </a:p>
      </dgm:t>
    </dgm:pt>
    <dgm:pt modelId="{DF763708-0ECB-41C8-8D21-A182841801D3}">
      <dgm:prSet phldrT="[Text]" phldr="0"/>
      <dgm:spPr/>
      <dgm:t>
        <a:bodyPr/>
        <a:lstStyle/>
        <a:p>
          <a:r>
            <a:rPr lang="en-US" dirty="0"/>
            <a:t>Community dementia care coordination</a:t>
          </a:r>
        </a:p>
      </dgm:t>
    </dgm:pt>
    <dgm:pt modelId="{E8696D42-9509-4CB7-8F05-C89C1C2EC501}" type="parTrans" cxnId="{02ED50DD-E27B-48E4-867F-7285A352A964}">
      <dgm:prSet/>
      <dgm:spPr/>
      <dgm:t>
        <a:bodyPr/>
        <a:lstStyle/>
        <a:p>
          <a:endParaRPr lang="en-US"/>
        </a:p>
      </dgm:t>
    </dgm:pt>
    <dgm:pt modelId="{90F5884C-3522-4157-B41B-3B43477087D8}" type="sibTrans" cxnId="{02ED50DD-E27B-48E4-867F-7285A352A964}">
      <dgm:prSet/>
      <dgm:spPr/>
      <dgm:t>
        <a:bodyPr/>
        <a:lstStyle/>
        <a:p>
          <a:endParaRPr lang="en-US"/>
        </a:p>
      </dgm:t>
    </dgm:pt>
    <dgm:pt modelId="{1BFB78C2-E45A-4D4B-8202-C919F717CF92}">
      <dgm:prSet phldrT="[Text]" phldr="0"/>
      <dgm:spPr/>
      <dgm:t>
        <a:bodyPr/>
        <a:lstStyle/>
        <a:p>
          <a:r>
            <a:rPr lang="en-US" dirty="0"/>
            <a:t>‘Clinical’ dementia care coordination</a:t>
          </a:r>
        </a:p>
      </dgm:t>
    </dgm:pt>
    <dgm:pt modelId="{BA6905E1-E667-4801-91B3-9D7B8366B9D4}" type="parTrans" cxnId="{1449731E-7552-4536-8333-C28154429080}">
      <dgm:prSet/>
      <dgm:spPr/>
      <dgm:t>
        <a:bodyPr/>
        <a:lstStyle/>
        <a:p>
          <a:endParaRPr lang="en-US"/>
        </a:p>
      </dgm:t>
    </dgm:pt>
    <dgm:pt modelId="{7E6C28E6-F6D1-410E-BAC3-F4549065508F}" type="sibTrans" cxnId="{1449731E-7552-4536-8333-C28154429080}">
      <dgm:prSet/>
      <dgm:spPr/>
      <dgm:t>
        <a:bodyPr/>
        <a:lstStyle/>
        <a:p>
          <a:endParaRPr lang="en-US"/>
        </a:p>
      </dgm:t>
    </dgm:pt>
    <dgm:pt modelId="{022B745E-0BCA-4563-9310-DDD33E09ED28}">
      <dgm:prSet phldrT="[Text]" phldr="0"/>
      <dgm:spPr/>
      <dgm:t>
        <a:bodyPr/>
        <a:lstStyle/>
        <a:p>
          <a:r>
            <a:rPr lang="en-US" dirty="0"/>
            <a:t>Education, screening, referrals</a:t>
          </a:r>
        </a:p>
      </dgm:t>
    </dgm:pt>
    <dgm:pt modelId="{6C555904-C2EA-4484-95C6-CBB24451E2C3}" type="parTrans" cxnId="{2B88048A-809A-4614-A668-39555A7990BA}">
      <dgm:prSet/>
      <dgm:spPr/>
      <dgm:t>
        <a:bodyPr/>
        <a:lstStyle/>
        <a:p>
          <a:endParaRPr lang="en-US"/>
        </a:p>
      </dgm:t>
    </dgm:pt>
    <dgm:pt modelId="{873BBD34-AF8B-4B87-A95A-CACC76B59832}" type="sibTrans" cxnId="{2B88048A-809A-4614-A668-39555A7990BA}">
      <dgm:prSet/>
      <dgm:spPr/>
      <dgm:t>
        <a:bodyPr/>
        <a:lstStyle/>
        <a:p>
          <a:endParaRPr lang="en-US"/>
        </a:p>
      </dgm:t>
    </dgm:pt>
    <dgm:pt modelId="{ED990B30-B70A-4F56-B066-2DFBEA962F2F}">
      <dgm:prSet phldrT="[Text]" phldr="0"/>
      <dgm:spPr/>
      <dgm:t>
        <a:bodyPr/>
        <a:lstStyle/>
        <a:p>
          <a:r>
            <a:rPr lang="en-US" dirty="0"/>
            <a:t>Dementia subject matter expert</a:t>
          </a:r>
        </a:p>
      </dgm:t>
    </dgm:pt>
    <dgm:pt modelId="{060848EC-9208-4181-9731-DD443034E218}" type="parTrans" cxnId="{6A7D01FE-A133-403E-AA45-9D4461BA67E7}">
      <dgm:prSet/>
      <dgm:spPr/>
    </dgm:pt>
    <dgm:pt modelId="{88FF8E93-03FB-497B-8848-CA5C253E2C27}" type="sibTrans" cxnId="{6A7D01FE-A133-403E-AA45-9D4461BA67E7}">
      <dgm:prSet/>
      <dgm:spPr/>
    </dgm:pt>
    <dgm:pt modelId="{107F80CE-E04D-43D4-A538-0E774B1BA9A5}">
      <dgm:prSet phldrT="[Text]" phldr="0"/>
      <dgm:spPr/>
      <dgm:t>
        <a:bodyPr/>
        <a:lstStyle/>
        <a:p>
          <a:r>
            <a:rPr lang="en-US"/>
            <a:t>Education, referrals</a:t>
          </a:r>
          <a:endParaRPr lang="en-US" dirty="0"/>
        </a:p>
      </dgm:t>
    </dgm:pt>
    <dgm:pt modelId="{1B735B4A-3DD7-4B97-A947-EA52A6BB5F47}" type="parTrans" cxnId="{D4BE1006-0287-4A12-AE25-489DF6D91A39}">
      <dgm:prSet/>
      <dgm:spPr/>
    </dgm:pt>
    <dgm:pt modelId="{E08F0402-6682-4507-B4AD-6409B83457F5}" type="sibTrans" cxnId="{D4BE1006-0287-4A12-AE25-489DF6D91A39}">
      <dgm:prSet/>
      <dgm:spPr/>
    </dgm:pt>
    <dgm:pt modelId="{EFA1AF81-43CF-46AE-BB38-542496566D59}">
      <dgm:prSet phldrT="[Text]" phldr="0"/>
      <dgm:spPr/>
      <dgm:t>
        <a:bodyPr/>
        <a:lstStyle/>
        <a:p>
          <a:r>
            <a:rPr lang="en-US" dirty="0"/>
            <a:t>Integrated with clinical care team</a:t>
          </a:r>
        </a:p>
      </dgm:t>
    </dgm:pt>
    <dgm:pt modelId="{0E2D5206-653B-4319-A6DB-692A3B64C9EE}" type="parTrans" cxnId="{5DB73672-6A62-4048-88AB-931423B470DC}">
      <dgm:prSet/>
      <dgm:spPr/>
    </dgm:pt>
    <dgm:pt modelId="{3A938E8A-42FA-4E33-96B2-2CBC6217158B}" type="sibTrans" cxnId="{5DB73672-6A62-4048-88AB-931423B470DC}">
      <dgm:prSet/>
      <dgm:spPr/>
    </dgm:pt>
    <dgm:pt modelId="{283D05DF-2ED4-43AE-B4FB-351410055CA1}">
      <dgm:prSet phldrT="[Text]" phldr="0"/>
      <dgm:spPr/>
      <dgm:t>
        <a:bodyPr/>
        <a:lstStyle/>
        <a:p>
          <a:r>
            <a:rPr lang="en-US"/>
            <a:t>Dementia subject matter expert</a:t>
          </a:r>
          <a:endParaRPr lang="en-US" dirty="0"/>
        </a:p>
      </dgm:t>
    </dgm:pt>
    <dgm:pt modelId="{F6A748B9-0BFB-48B6-870E-FC3719A30FB6}" type="parTrans" cxnId="{FABA514D-7FF1-47C8-BDB0-CC46CB2B6F19}">
      <dgm:prSet/>
      <dgm:spPr/>
    </dgm:pt>
    <dgm:pt modelId="{8A4D99F0-1518-4FEB-9BC6-647C81E56FAC}" type="sibTrans" cxnId="{FABA514D-7FF1-47C8-BDB0-CC46CB2B6F19}">
      <dgm:prSet/>
      <dgm:spPr/>
    </dgm:pt>
    <dgm:pt modelId="{E858329F-6073-4320-94EA-9B05EB0841D4}" type="pres">
      <dgm:prSet presAssocID="{2E0526EF-BDD0-4358-898F-CF6A49CA9E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26A2DC-EAB1-4E2D-8000-909E31E43DD9}" type="pres">
      <dgm:prSet presAssocID="{04DD7A44-6C67-4940-8449-7838120B32B7}" presName="vertOne" presStyleCnt="0"/>
      <dgm:spPr/>
    </dgm:pt>
    <dgm:pt modelId="{762DCBED-9680-4451-A1B6-48CE86864943}" type="pres">
      <dgm:prSet presAssocID="{04DD7A44-6C67-4940-8449-7838120B32B7}" presName="txOne" presStyleLbl="node0" presStyleIdx="0" presStyleCnt="3">
        <dgm:presLayoutVars>
          <dgm:chPref val="3"/>
        </dgm:presLayoutVars>
      </dgm:prSet>
      <dgm:spPr/>
    </dgm:pt>
    <dgm:pt modelId="{8E607E81-AA47-44AD-B673-BAA3073A6220}" type="pres">
      <dgm:prSet presAssocID="{04DD7A44-6C67-4940-8449-7838120B32B7}" presName="parTransOne" presStyleCnt="0"/>
      <dgm:spPr/>
    </dgm:pt>
    <dgm:pt modelId="{15C6481A-F331-4838-B875-1C8D041473F1}" type="pres">
      <dgm:prSet presAssocID="{04DD7A44-6C67-4940-8449-7838120B32B7}" presName="horzOne" presStyleCnt="0"/>
      <dgm:spPr/>
    </dgm:pt>
    <dgm:pt modelId="{952A2367-0902-4C96-95BB-2A3882BE46D8}" type="pres">
      <dgm:prSet presAssocID="{DF763708-0ECB-41C8-8D21-A182841801D3}" presName="vertTwo" presStyleCnt="0"/>
      <dgm:spPr/>
    </dgm:pt>
    <dgm:pt modelId="{068C5378-FBD0-4D93-81DB-5DAA29ACABF1}" type="pres">
      <dgm:prSet presAssocID="{DF763708-0ECB-41C8-8D21-A182841801D3}" presName="txTwo" presStyleLbl="node2" presStyleIdx="0" presStyleCnt="4">
        <dgm:presLayoutVars>
          <dgm:chPref val="3"/>
        </dgm:presLayoutVars>
      </dgm:prSet>
      <dgm:spPr/>
    </dgm:pt>
    <dgm:pt modelId="{B664D6F5-021C-4F8D-ACF0-251FF6609FC6}" type="pres">
      <dgm:prSet presAssocID="{DF763708-0ECB-41C8-8D21-A182841801D3}" presName="parTransTwo" presStyleCnt="0"/>
      <dgm:spPr/>
    </dgm:pt>
    <dgm:pt modelId="{7B289F30-204B-41D1-8D48-C2FAA7A707BA}" type="pres">
      <dgm:prSet presAssocID="{DF763708-0ECB-41C8-8D21-A182841801D3}" presName="horzTwo" presStyleCnt="0"/>
      <dgm:spPr/>
    </dgm:pt>
    <dgm:pt modelId="{7F67C60E-47C4-43B5-9F7D-3B2CC0B3A614}" type="pres">
      <dgm:prSet presAssocID="{1BFB78C2-E45A-4D4B-8202-C919F717CF92}" presName="vertThree" presStyleCnt="0"/>
      <dgm:spPr/>
    </dgm:pt>
    <dgm:pt modelId="{A74A5DA5-8482-4E7F-B5DE-2F069DDEEB76}" type="pres">
      <dgm:prSet presAssocID="{1BFB78C2-E45A-4D4B-8202-C919F717CF92}" presName="txThree" presStyleLbl="node3" presStyleIdx="0" presStyleCnt="6">
        <dgm:presLayoutVars>
          <dgm:chPref val="3"/>
        </dgm:presLayoutVars>
      </dgm:prSet>
      <dgm:spPr/>
    </dgm:pt>
    <dgm:pt modelId="{6A5043CD-81A6-49C5-9B35-E846A69B0D65}" type="pres">
      <dgm:prSet presAssocID="{1BFB78C2-E45A-4D4B-8202-C919F717CF92}" presName="horzThree" presStyleCnt="0"/>
      <dgm:spPr/>
    </dgm:pt>
    <dgm:pt modelId="{5A144C87-0107-4B62-98C1-F2C525E5BDC2}" type="pres">
      <dgm:prSet presAssocID="{EA9B6190-278E-48D6-ACC3-12BBB2C89C2E}" presName="sibSpaceOne" presStyleCnt="0"/>
      <dgm:spPr/>
    </dgm:pt>
    <dgm:pt modelId="{58E6F761-8F54-4FFC-8EE1-6469C8A08B34}" type="pres">
      <dgm:prSet presAssocID="{2B1D4411-2F86-424B-9B4D-0FD743ED6B04}" presName="vertOne" presStyleCnt="0"/>
      <dgm:spPr/>
    </dgm:pt>
    <dgm:pt modelId="{19195C2B-EE02-4FDD-B874-1962C7260147}" type="pres">
      <dgm:prSet presAssocID="{2B1D4411-2F86-424B-9B4D-0FD743ED6B04}" presName="txOne" presStyleLbl="node0" presStyleIdx="1" presStyleCnt="3">
        <dgm:presLayoutVars>
          <dgm:chPref val="3"/>
        </dgm:presLayoutVars>
      </dgm:prSet>
      <dgm:spPr/>
    </dgm:pt>
    <dgm:pt modelId="{EB6C1DF9-A9E0-45AB-A766-87EE1130F386}" type="pres">
      <dgm:prSet presAssocID="{2B1D4411-2F86-424B-9B4D-0FD743ED6B04}" presName="parTransOne" presStyleCnt="0"/>
      <dgm:spPr/>
    </dgm:pt>
    <dgm:pt modelId="{17D07614-B0D7-415E-9211-041EBE22B32B}" type="pres">
      <dgm:prSet presAssocID="{2B1D4411-2F86-424B-9B4D-0FD743ED6B04}" presName="horzOne" presStyleCnt="0"/>
      <dgm:spPr/>
    </dgm:pt>
    <dgm:pt modelId="{0DAD861D-C46A-418B-A868-899B113558C5}" type="pres">
      <dgm:prSet presAssocID="{45213151-C60E-48EE-A425-5902CD2B16AB}" presName="vertTwo" presStyleCnt="0"/>
      <dgm:spPr/>
    </dgm:pt>
    <dgm:pt modelId="{3AA8E473-E4B7-4E19-B3BB-813A65F809F3}" type="pres">
      <dgm:prSet presAssocID="{45213151-C60E-48EE-A425-5902CD2B16AB}" presName="txTwo" presStyleLbl="node2" presStyleIdx="1" presStyleCnt="4">
        <dgm:presLayoutVars>
          <dgm:chPref val="3"/>
        </dgm:presLayoutVars>
      </dgm:prSet>
      <dgm:spPr/>
    </dgm:pt>
    <dgm:pt modelId="{5CF8ECC2-5EA7-4A5D-B0F0-DE461EBDE9F0}" type="pres">
      <dgm:prSet presAssocID="{45213151-C60E-48EE-A425-5902CD2B16AB}" presName="parTransTwo" presStyleCnt="0"/>
      <dgm:spPr/>
    </dgm:pt>
    <dgm:pt modelId="{ECAEBA61-CEDF-40BC-B2C4-BD99EBF5DBCD}" type="pres">
      <dgm:prSet presAssocID="{45213151-C60E-48EE-A425-5902CD2B16AB}" presName="horzTwo" presStyleCnt="0"/>
      <dgm:spPr/>
    </dgm:pt>
    <dgm:pt modelId="{AED7FD43-40A4-4423-9310-063B2BED4029}" type="pres">
      <dgm:prSet presAssocID="{460B5DAF-1DE2-4166-8D58-4D23808E151C}" presName="vertThree" presStyleCnt="0"/>
      <dgm:spPr/>
    </dgm:pt>
    <dgm:pt modelId="{B35AE653-795C-41AA-A4AE-0FEF8394C05B}" type="pres">
      <dgm:prSet presAssocID="{460B5DAF-1DE2-4166-8D58-4D23808E151C}" presName="txThree" presStyleLbl="node3" presStyleIdx="1" presStyleCnt="6">
        <dgm:presLayoutVars>
          <dgm:chPref val="3"/>
        </dgm:presLayoutVars>
      </dgm:prSet>
      <dgm:spPr/>
    </dgm:pt>
    <dgm:pt modelId="{72F66F12-D8CB-44DD-BF34-96CF89D94913}" type="pres">
      <dgm:prSet presAssocID="{460B5DAF-1DE2-4166-8D58-4D23808E151C}" presName="horzThree" presStyleCnt="0"/>
      <dgm:spPr/>
    </dgm:pt>
    <dgm:pt modelId="{DF49AD75-C5E4-4E0D-BD5E-E07F5B2D22AD}" type="pres">
      <dgm:prSet presAssocID="{5257A965-1230-4F1F-882A-F0463F27D0A4}" presName="sibSpaceThree" presStyleCnt="0"/>
      <dgm:spPr/>
    </dgm:pt>
    <dgm:pt modelId="{33524DC3-84FD-4FC0-8506-B0D71B2B2042}" type="pres">
      <dgm:prSet presAssocID="{ADE1EB62-46F6-46E4-9628-0DFE9FA199D2}" presName="vertThree" presStyleCnt="0"/>
      <dgm:spPr/>
    </dgm:pt>
    <dgm:pt modelId="{1E3EC68D-A774-4F02-9D58-5A9BD0B1C520}" type="pres">
      <dgm:prSet presAssocID="{ADE1EB62-46F6-46E4-9628-0DFE9FA199D2}" presName="txThree" presStyleLbl="node3" presStyleIdx="2" presStyleCnt="6">
        <dgm:presLayoutVars>
          <dgm:chPref val="3"/>
        </dgm:presLayoutVars>
      </dgm:prSet>
      <dgm:spPr/>
    </dgm:pt>
    <dgm:pt modelId="{F16C8EDE-1BA2-4FA0-BA67-60D6BB29A6CD}" type="pres">
      <dgm:prSet presAssocID="{ADE1EB62-46F6-46E4-9628-0DFE9FA199D2}" presName="horzThree" presStyleCnt="0"/>
      <dgm:spPr/>
    </dgm:pt>
    <dgm:pt modelId="{7000B2AA-7216-453E-A1AA-125F13CB0F13}" type="pres">
      <dgm:prSet presAssocID="{61A9683F-C8B5-4E5A-BBE1-3E552732D11A}" presName="sibSpaceOne" presStyleCnt="0"/>
      <dgm:spPr/>
    </dgm:pt>
    <dgm:pt modelId="{2ED10D60-CAF6-40FB-B7A8-28D4A20B7843}" type="pres">
      <dgm:prSet presAssocID="{74FB5181-3BB7-4317-B68C-5768210426DC}" presName="vertOne" presStyleCnt="0"/>
      <dgm:spPr/>
    </dgm:pt>
    <dgm:pt modelId="{39FA2EA5-15A7-4A33-B259-932D5A2C7C22}" type="pres">
      <dgm:prSet presAssocID="{74FB5181-3BB7-4317-B68C-5768210426DC}" presName="txOne" presStyleLbl="node0" presStyleIdx="2" presStyleCnt="3">
        <dgm:presLayoutVars>
          <dgm:chPref val="3"/>
        </dgm:presLayoutVars>
      </dgm:prSet>
      <dgm:spPr/>
    </dgm:pt>
    <dgm:pt modelId="{A153DF25-F6FF-47BC-B443-C74861A745B4}" type="pres">
      <dgm:prSet presAssocID="{74FB5181-3BB7-4317-B68C-5768210426DC}" presName="parTransOne" presStyleCnt="0"/>
      <dgm:spPr/>
    </dgm:pt>
    <dgm:pt modelId="{B20598D2-FDE2-40F9-A619-56D5B94A6B6F}" type="pres">
      <dgm:prSet presAssocID="{74FB5181-3BB7-4317-B68C-5768210426DC}" presName="horzOne" presStyleCnt="0"/>
      <dgm:spPr/>
    </dgm:pt>
    <dgm:pt modelId="{BB06615D-4151-4C6B-8E48-18817962F417}" type="pres">
      <dgm:prSet presAssocID="{022B745E-0BCA-4563-9310-DDD33E09ED28}" presName="vertTwo" presStyleCnt="0"/>
      <dgm:spPr/>
    </dgm:pt>
    <dgm:pt modelId="{2BC3F54B-24AA-4E11-AE0A-CEE86DBF9FF0}" type="pres">
      <dgm:prSet presAssocID="{022B745E-0BCA-4563-9310-DDD33E09ED28}" presName="txTwo" presStyleLbl="node2" presStyleIdx="2" presStyleCnt="4">
        <dgm:presLayoutVars>
          <dgm:chPref val="3"/>
        </dgm:presLayoutVars>
      </dgm:prSet>
      <dgm:spPr/>
    </dgm:pt>
    <dgm:pt modelId="{ACF2C7AE-6008-42D0-8690-79D8C2B615A5}" type="pres">
      <dgm:prSet presAssocID="{022B745E-0BCA-4563-9310-DDD33E09ED28}" presName="parTransTwo" presStyleCnt="0"/>
      <dgm:spPr/>
    </dgm:pt>
    <dgm:pt modelId="{5EC7A2DA-CA10-4DA8-83BE-564A11E217F9}" type="pres">
      <dgm:prSet presAssocID="{022B745E-0BCA-4563-9310-DDD33E09ED28}" presName="horzTwo" presStyleCnt="0"/>
      <dgm:spPr/>
    </dgm:pt>
    <dgm:pt modelId="{10874C4E-4F60-466A-880A-59911802E613}" type="pres">
      <dgm:prSet presAssocID="{107F80CE-E04D-43D4-A538-0E774B1BA9A5}" presName="vertThree" presStyleCnt="0"/>
      <dgm:spPr/>
    </dgm:pt>
    <dgm:pt modelId="{7FB62685-1527-4EF7-B073-07EA29244916}" type="pres">
      <dgm:prSet presAssocID="{107F80CE-E04D-43D4-A538-0E774B1BA9A5}" presName="txThree" presStyleLbl="node3" presStyleIdx="3" presStyleCnt="6">
        <dgm:presLayoutVars>
          <dgm:chPref val="3"/>
        </dgm:presLayoutVars>
      </dgm:prSet>
      <dgm:spPr/>
    </dgm:pt>
    <dgm:pt modelId="{446B0C6A-ECFC-4972-BD52-BBDACBE23A6C}" type="pres">
      <dgm:prSet presAssocID="{107F80CE-E04D-43D4-A538-0E774B1BA9A5}" presName="horzThree" presStyleCnt="0"/>
      <dgm:spPr/>
    </dgm:pt>
    <dgm:pt modelId="{E4E6A2C3-B8AF-498F-9858-F7048EBE5E70}" type="pres">
      <dgm:prSet presAssocID="{E08F0402-6682-4507-B4AD-6409B83457F5}" presName="sibSpaceThree" presStyleCnt="0"/>
      <dgm:spPr/>
    </dgm:pt>
    <dgm:pt modelId="{0909AA40-8681-4D4D-8F08-18FB47594D6B}" type="pres">
      <dgm:prSet presAssocID="{EFA1AF81-43CF-46AE-BB38-542496566D59}" presName="vertThree" presStyleCnt="0"/>
      <dgm:spPr/>
    </dgm:pt>
    <dgm:pt modelId="{77A2AE63-9B4B-40F5-8C94-642D81EA2B57}" type="pres">
      <dgm:prSet presAssocID="{EFA1AF81-43CF-46AE-BB38-542496566D59}" presName="txThree" presStyleLbl="node3" presStyleIdx="4" presStyleCnt="6">
        <dgm:presLayoutVars>
          <dgm:chPref val="3"/>
        </dgm:presLayoutVars>
      </dgm:prSet>
      <dgm:spPr/>
    </dgm:pt>
    <dgm:pt modelId="{8617F378-36FC-4843-90C7-CF74F4CB5690}" type="pres">
      <dgm:prSet presAssocID="{EFA1AF81-43CF-46AE-BB38-542496566D59}" presName="horzThree" presStyleCnt="0"/>
      <dgm:spPr/>
    </dgm:pt>
    <dgm:pt modelId="{A92DA373-5DC5-4B28-B282-8336DEC3C59B}" type="pres">
      <dgm:prSet presAssocID="{873BBD34-AF8B-4B87-A95A-CACC76B59832}" presName="sibSpaceTwo" presStyleCnt="0"/>
      <dgm:spPr/>
    </dgm:pt>
    <dgm:pt modelId="{4E0C4751-E97B-410C-B4CA-D87CFB44A9C9}" type="pres">
      <dgm:prSet presAssocID="{ED990B30-B70A-4F56-B066-2DFBEA962F2F}" presName="vertTwo" presStyleCnt="0"/>
      <dgm:spPr/>
    </dgm:pt>
    <dgm:pt modelId="{B0905C90-329A-406B-B0B0-2E241CC0F19B}" type="pres">
      <dgm:prSet presAssocID="{ED990B30-B70A-4F56-B066-2DFBEA962F2F}" presName="txTwo" presStyleLbl="node2" presStyleIdx="3" presStyleCnt="4">
        <dgm:presLayoutVars>
          <dgm:chPref val="3"/>
        </dgm:presLayoutVars>
      </dgm:prSet>
      <dgm:spPr/>
    </dgm:pt>
    <dgm:pt modelId="{A3A13B8F-49DF-49F9-83E2-25B5F3EBF12E}" type="pres">
      <dgm:prSet presAssocID="{ED990B30-B70A-4F56-B066-2DFBEA962F2F}" presName="parTransTwo" presStyleCnt="0"/>
      <dgm:spPr/>
    </dgm:pt>
    <dgm:pt modelId="{C82AAFD9-C5B6-4154-B634-2B2B1A532717}" type="pres">
      <dgm:prSet presAssocID="{ED990B30-B70A-4F56-B066-2DFBEA962F2F}" presName="horzTwo" presStyleCnt="0"/>
      <dgm:spPr/>
    </dgm:pt>
    <dgm:pt modelId="{072715F4-77D6-4C48-B6B4-787079E9C4A7}" type="pres">
      <dgm:prSet presAssocID="{283D05DF-2ED4-43AE-B4FB-351410055CA1}" presName="vertThree" presStyleCnt="0"/>
      <dgm:spPr/>
    </dgm:pt>
    <dgm:pt modelId="{F32773B0-9494-4E08-A8D2-D3262C5DB3F2}" type="pres">
      <dgm:prSet presAssocID="{283D05DF-2ED4-43AE-B4FB-351410055CA1}" presName="txThree" presStyleLbl="node3" presStyleIdx="5" presStyleCnt="6">
        <dgm:presLayoutVars>
          <dgm:chPref val="3"/>
        </dgm:presLayoutVars>
      </dgm:prSet>
      <dgm:spPr/>
    </dgm:pt>
    <dgm:pt modelId="{5690C78B-53FB-44BE-B141-A8D450747464}" type="pres">
      <dgm:prSet presAssocID="{283D05DF-2ED4-43AE-B4FB-351410055CA1}" presName="horzThree" presStyleCnt="0"/>
      <dgm:spPr/>
    </dgm:pt>
  </dgm:ptLst>
  <dgm:cxnLst>
    <dgm:cxn modelId="{9AFDC705-02DF-404D-A896-8C64A422400E}" type="presOf" srcId="{1BFB78C2-E45A-4D4B-8202-C919F717CF92}" destId="{A74A5DA5-8482-4E7F-B5DE-2F069DDEEB76}" srcOrd="0" destOrd="0" presId="urn:microsoft.com/office/officeart/2005/8/layout/architecture"/>
    <dgm:cxn modelId="{D4BE1006-0287-4A12-AE25-489DF6D91A39}" srcId="{022B745E-0BCA-4563-9310-DDD33E09ED28}" destId="{107F80CE-E04D-43D4-A538-0E774B1BA9A5}" srcOrd="0" destOrd="0" parTransId="{1B735B4A-3DD7-4B97-A947-EA52A6BB5F47}" sibTransId="{E08F0402-6682-4507-B4AD-6409B83457F5}"/>
    <dgm:cxn modelId="{D7FE6E18-488E-4AC8-B0E6-609B0859B3EA}" srcId="{45213151-C60E-48EE-A425-5902CD2B16AB}" destId="{460B5DAF-1DE2-4166-8D58-4D23808E151C}" srcOrd="0" destOrd="0" parTransId="{C756DC70-1220-499B-915D-D041F95C1019}" sibTransId="{5257A965-1230-4F1F-882A-F0463F27D0A4}"/>
    <dgm:cxn modelId="{BDF9ED19-DADA-41F8-AE5E-1CAF216799A8}" srcId="{2E0526EF-BDD0-4358-898F-CF6A49CA9EDA}" destId="{04DD7A44-6C67-4940-8449-7838120B32B7}" srcOrd="0" destOrd="0" parTransId="{0940FB7E-7CD7-4D0B-A332-13DD11F24E0F}" sibTransId="{EA9B6190-278E-48D6-ACC3-12BBB2C89C2E}"/>
    <dgm:cxn modelId="{1449731E-7552-4536-8333-C28154429080}" srcId="{DF763708-0ECB-41C8-8D21-A182841801D3}" destId="{1BFB78C2-E45A-4D4B-8202-C919F717CF92}" srcOrd="0" destOrd="0" parTransId="{BA6905E1-E667-4801-91B3-9D7B8366B9D4}" sibTransId="{7E6C28E6-F6D1-410E-BAC3-F4549065508F}"/>
    <dgm:cxn modelId="{79B09A20-CE0E-4E47-AB87-7690428427D3}" type="presOf" srcId="{283D05DF-2ED4-43AE-B4FB-351410055CA1}" destId="{F32773B0-9494-4E08-A8D2-D3262C5DB3F2}" srcOrd="0" destOrd="0" presId="urn:microsoft.com/office/officeart/2005/8/layout/architecture"/>
    <dgm:cxn modelId="{C619C923-832F-47AA-A969-113F733B36DC}" type="presOf" srcId="{022B745E-0BCA-4563-9310-DDD33E09ED28}" destId="{2BC3F54B-24AA-4E11-AE0A-CEE86DBF9FF0}" srcOrd="0" destOrd="0" presId="urn:microsoft.com/office/officeart/2005/8/layout/architecture"/>
    <dgm:cxn modelId="{BBCC2C33-12B4-4407-83F5-FA9B2B81BA83}" type="presOf" srcId="{DF763708-0ECB-41C8-8D21-A182841801D3}" destId="{068C5378-FBD0-4D93-81DB-5DAA29ACABF1}" srcOrd="0" destOrd="0" presId="urn:microsoft.com/office/officeart/2005/8/layout/architecture"/>
    <dgm:cxn modelId="{DE798336-1D02-4AE6-BE1D-C6682D0F676A}" type="presOf" srcId="{EFA1AF81-43CF-46AE-BB38-542496566D59}" destId="{77A2AE63-9B4B-40F5-8C94-642D81EA2B57}" srcOrd="0" destOrd="0" presId="urn:microsoft.com/office/officeart/2005/8/layout/architecture"/>
    <dgm:cxn modelId="{B1966469-535D-4495-808D-5AF91BC20848}" srcId="{2E0526EF-BDD0-4358-898F-CF6A49CA9EDA}" destId="{2B1D4411-2F86-424B-9B4D-0FD743ED6B04}" srcOrd="1" destOrd="0" parTransId="{20AA64E9-72FB-4FD0-9AA2-AA9901253C25}" sibTransId="{61A9683F-C8B5-4E5A-BBE1-3E552732D11A}"/>
    <dgm:cxn modelId="{FABA514D-7FF1-47C8-BDB0-CC46CB2B6F19}" srcId="{ED990B30-B70A-4F56-B066-2DFBEA962F2F}" destId="{283D05DF-2ED4-43AE-B4FB-351410055CA1}" srcOrd="0" destOrd="0" parTransId="{F6A748B9-0BFB-48B6-870E-FC3719A30FB6}" sibTransId="{8A4D99F0-1518-4FEB-9BC6-647C81E56FAC}"/>
    <dgm:cxn modelId="{5DB73672-6A62-4048-88AB-931423B470DC}" srcId="{022B745E-0BCA-4563-9310-DDD33E09ED28}" destId="{EFA1AF81-43CF-46AE-BB38-542496566D59}" srcOrd="1" destOrd="0" parTransId="{0E2D5206-653B-4319-A6DB-692A3B64C9EE}" sibTransId="{3A938E8A-42FA-4E33-96B2-2CBC6217158B}"/>
    <dgm:cxn modelId="{C9829955-D940-40FB-8F8D-04CEC9CC0520}" type="presOf" srcId="{460B5DAF-1DE2-4166-8D58-4D23808E151C}" destId="{B35AE653-795C-41AA-A4AE-0FEF8394C05B}" srcOrd="0" destOrd="0" presId="urn:microsoft.com/office/officeart/2005/8/layout/architecture"/>
    <dgm:cxn modelId="{B8B6D57F-AA2D-42B1-AEAA-8D154910F537}" type="presOf" srcId="{ADE1EB62-46F6-46E4-9628-0DFE9FA199D2}" destId="{1E3EC68D-A774-4F02-9D58-5A9BD0B1C520}" srcOrd="0" destOrd="0" presId="urn:microsoft.com/office/officeart/2005/8/layout/architecture"/>
    <dgm:cxn modelId="{2B88048A-809A-4614-A668-39555A7990BA}" srcId="{74FB5181-3BB7-4317-B68C-5768210426DC}" destId="{022B745E-0BCA-4563-9310-DDD33E09ED28}" srcOrd="0" destOrd="0" parTransId="{6C555904-C2EA-4484-95C6-CBB24451E2C3}" sibTransId="{873BBD34-AF8B-4B87-A95A-CACC76B59832}"/>
    <dgm:cxn modelId="{93D1A593-9B6F-4697-8B52-D4F2C4E04A04}" type="presOf" srcId="{74FB5181-3BB7-4317-B68C-5768210426DC}" destId="{39FA2EA5-15A7-4A33-B259-932D5A2C7C22}" srcOrd="0" destOrd="0" presId="urn:microsoft.com/office/officeart/2005/8/layout/architecture"/>
    <dgm:cxn modelId="{90F0F8A3-5D77-4B6B-BF10-D83F8B49DA1C}" srcId="{2E0526EF-BDD0-4358-898F-CF6A49CA9EDA}" destId="{74FB5181-3BB7-4317-B68C-5768210426DC}" srcOrd="2" destOrd="0" parTransId="{4D0FA5F3-DBE6-4D0F-A871-D624679246B4}" sibTransId="{337AFA71-FC0B-4277-8F79-E607E5074FE7}"/>
    <dgm:cxn modelId="{E84BF5BC-5216-4550-B060-8EBE55435BFB}" type="presOf" srcId="{ED990B30-B70A-4F56-B066-2DFBEA962F2F}" destId="{B0905C90-329A-406B-B0B0-2E241CC0F19B}" srcOrd="0" destOrd="0" presId="urn:microsoft.com/office/officeart/2005/8/layout/architecture"/>
    <dgm:cxn modelId="{9AF28FBD-B41E-43B2-A11C-C59B15BB01B6}" srcId="{2B1D4411-2F86-424B-9B4D-0FD743ED6B04}" destId="{45213151-C60E-48EE-A425-5902CD2B16AB}" srcOrd="0" destOrd="0" parTransId="{CE3D0D7A-16E7-41DE-89E3-29BEF1603AB7}" sibTransId="{04067F4C-883C-4E48-AE98-9DD3EC275B26}"/>
    <dgm:cxn modelId="{64DF81CE-CF37-4C8E-BEEB-B2325BFC2E29}" type="presOf" srcId="{2E0526EF-BDD0-4358-898F-CF6A49CA9EDA}" destId="{E858329F-6073-4320-94EA-9B05EB0841D4}" srcOrd="0" destOrd="0" presId="urn:microsoft.com/office/officeart/2005/8/layout/architecture"/>
    <dgm:cxn modelId="{056293D0-EFEE-4EBD-AD31-65D6C6114FEE}" type="presOf" srcId="{45213151-C60E-48EE-A425-5902CD2B16AB}" destId="{3AA8E473-E4B7-4E19-B3BB-813A65F809F3}" srcOrd="0" destOrd="0" presId="urn:microsoft.com/office/officeart/2005/8/layout/architecture"/>
    <dgm:cxn modelId="{D37371D3-9091-406F-A5E1-0B68811F694D}" type="presOf" srcId="{2B1D4411-2F86-424B-9B4D-0FD743ED6B04}" destId="{19195C2B-EE02-4FDD-B874-1962C7260147}" srcOrd="0" destOrd="0" presId="urn:microsoft.com/office/officeart/2005/8/layout/architecture"/>
    <dgm:cxn modelId="{E6F550D8-4719-4350-86C7-E826409DC965}" type="presOf" srcId="{04DD7A44-6C67-4940-8449-7838120B32B7}" destId="{762DCBED-9680-4451-A1B6-48CE86864943}" srcOrd="0" destOrd="0" presId="urn:microsoft.com/office/officeart/2005/8/layout/architecture"/>
    <dgm:cxn modelId="{02ED50DD-E27B-48E4-867F-7285A352A964}" srcId="{04DD7A44-6C67-4940-8449-7838120B32B7}" destId="{DF763708-0ECB-41C8-8D21-A182841801D3}" srcOrd="0" destOrd="0" parTransId="{E8696D42-9509-4CB7-8F05-C89C1C2EC501}" sibTransId="{90F5884C-3522-4157-B41B-3B43477087D8}"/>
    <dgm:cxn modelId="{40152DF6-14D3-4F83-9C85-91A377C931A0}" type="presOf" srcId="{107F80CE-E04D-43D4-A538-0E774B1BA9A5}" destId="{7FB62685-1527-4EF7-B073-07EA29244916}" srcOrd="0" destOrd="0" presId="urn:microsoft.com/office/officeart/2005/8/layout/architecture"/>
    <dgm:cxn modelId="{D3E07FF8-C3B6-4FE8-9DE9-FB9E1F1B9897}" srcId="{45213151-C60E-48EE-A425-5902CD2B16AB}" destId="{ADE1EB62-46F6-46E4-9628-0DFE9FA199D2}" srcOrd="1" destOrd="0" parTransId="{3E0B021E-F726-405C-92BB-C019F7DBC8CD}" sibTransId="{172F40AF-CC6A-4E95-9CBE-7CE2DD42FA14}"/>
    <dgm:cxn modelId="{6A7D01FE-A133-403E-AA45-9D4461BA67E7}" srcId="{74FB5181-3BB7-4317-B68C-5768210426DC}" destId="{ED990B30-B70A-4F56-B066-2DFBEA962F2F}" srcOrd="1" destOrd="0" parTransId="{060848EC-9208-4181-9731-DD443034E218}" sibTransId="{88FF8E93-03FB-497B-8848-CA5C253E2C27}"/>
    <dgm:cxn modelId="{C85826B0-245B-462C-889E-B20767D32C2E}" type="presParOf" srcId="{E858329F-6073-4320-94EA-9B05EB0841D4}" destId="{AF26A2DC-EAB1-4E2D-8000-909E31E43DD9}" srcOrd="0" destOrd="0" presId="urn:microsoft.com/office/officeart/2005/8/layout/architecture"/>
    <dgm:cxn modelId="{E7328692-DF18-4FCE-AA1E-B61ACB4DE81B}" type="presParOf" srcId="{AF26A2DC-EAB1-4E2D-8000-909E31E43DD9}" destId="{762DCBED-9680-4451-A1B6-48CE86864943}" srcOrd="0" destOrd="0" presId="urn:microsoft.com/office/officeart/2005/8/layout/architecture"/>
    <dgm:cxn modelId="{D6C26DBE-D0D7-40E8-92E1-1D9F52ECA9F8}" type="presParOf" srcId="{AF26A2DC-EAB1-4E2D-8000-909E31E43DD9}" destId="{8E607E81-AA47-44AD-B673-BAA3073A6220}" srcOrd="1" destOrd="0" presId="urn:microsoft.com/office/officeart/2005/8/layout/architecture"/>
    <dgm:cxn modelId="{7D98BC98-F4EF-4326-934C-64162E2AE512}" type="presParOf" srcId="{AF26A2DC-EAB1-4E2D-8000-909E31E43DD9}" destId="{15C6481A-F331-4838-B875-1C8D041473F1}" srcOrd="2" destOrd="0" presId="urn:microsoft.com/office/officeart/2005/8/layout/architecture"/>
    <dgm:cxn modelId="{5010CCDE-D860-4868-8F51-B72EF504C143}" type="presParOf" srcId="{15C6481A-F331-4838-B875-1C8D041473F1}" destId="{952A2367-0902-4C96-95BB-2A3882BE46D8}" srcOrd="0" destOrd="0" presId="urn:microsoft.com/office/officeart/2005/8/layout/architecture"/>
    <dgm:cxn modelId="{8B4CCFA5-AD13-4012-B141-DB0E8A341841}" type="presParOf" srcId="{952A2367-0902-4C96-95BB-2A3882BE46D8}" destId="{068C5378-FBD0-4D93-81DB-5DAA29ACABF1}" srcOrd="0" destOrd="0" presId="urn:microsoft.com/office/officeart/2005/8/layout/architecture"/>
    <dgm:cxn modelId="{38462D00-1432-4812-BEB2-DF1D875854ED}" type="presParOf" srcId="{952A2367-0902-4C96-95BB-2A3882BE46D8}" destId="{B664D6F5-021C-4F8D-ACF0-251FF6609FC6}" srcOrd="1" destOrd="0" presId="urn:microsoft.com/office/officeart/2005/8/layout/architecture"/>
    <dgm:cxn modelId="{85EFBC96-C660-49AF-B581-8F1FE38F594A}" type="presParOf" srcId="{952A2367-0902-4C96-95BB-2A3882BE46D8}" destId="{7B289F30-204B-41D1-8D48-C2FAA7A707BA}" srcOrd="2" destOrd="0" presId="urn:microsoft.com/office/officeart/2005/8/layout/architecture"/>
    <dgm:cxn modelId="{10D0FA0C-1346-4417-B8AD-3D3D32E3327C}" type="presParOf" srcId="{7B289F30-204B-41D1-8D48-C2FAA7A707BA}" destId="{7F67C60E-47C4-43B5-9F7D-3B2CC0B3A614}" srcOrd="0" destOrd="0" presId="urn:microsoft.com/office/officeart/2005/8/layout/architecture"/>
    <dgm:cxn modelId="{04510B8D-2040-456E-828D-87B05F591F24}" type="presParOf" srcId="{7F67C60E-47C4-43B5-9F7D-3B2CC0B3A614}" destId="{A74A5DA5-8482-4E7F-B5DE-2F069DDEEB76}" srcOrd="0" destOrd="0" presId="urn:microsoft.com/office/officeart/2005/8/layout/architecture"/>
    <dgm:cxn modelId="{56CD171E-DFCA-4022-84D5-7E099E7064CC}" type="presParOf" srcId="{7F67C60E-47C4-43B5-9F7D-3B2CC0B3A614}" destId="{6A5043CD-81A6-49C5-9B35-E846A69B0D65}" srcOrd="1" destOrd="0" presId="urn:microsoft.com/office/officeart/2005/8/layout/architecture"/>
    <dgm:cxn modelId="{5D9934A1-0D9E-44E8-955C-ED41FA0A5035}" type="presParOf" srcId="{E858329F-6073-4320-94EA-9B05EB0841D4}" destId="{5A144C87-0107-4B62-98C1-F2C525E5BDC2}" srcOrd="1" destOrd="0" presId="urn:microsoft.com/office/officeart/2005/8/layout/architecture"/>
    <dgm:cxn modelId="{2CE1CA2B-5609-49FE-863A-11EEC8D6BB3B}" type="presParOf" srcId="{E858329F-6073-4320-94EA-9B05EB0841D4}" destId="{58E6F761-8F54-4FFC-8EE1-6469C8A08B34}" srcOrd="2" destOrd="0" presId="urn:microsoft.com/office/officeart/2005/8/layout/architecture"/>
    <dgm:cxn modelId="{BFC5579C-33B0-4942-85D8-72481FA95A1C}" type="presParOf" srcId="{58E6F761-8F54-4FFC-8EE1-6469C8A08B34}" destId="{19195C2B-EE02-4FDD-B874-1962C7260147}" srcOrd="0" destOrd="0" presId="urn:microsoft.com/office/officeart/2005/8/layout/architecture"/>
    <dgm:cxn modelId="{88068440-6BF1-4E9F-86E3-5315743ED780}" type="presParOf" srcId="{58E6F761-8F54-4FFC-8EE1-6469C8A08B34}" destId="{EB6C1DF9-A9E0-45AB-A766-87EE1130F386}" srcOrd="1" destOrd="0" presId="urn:microsoft.com/office/officeart/2005/8/layout/architecture"/>
    <dgm:cxn modelId="{8B1510AC-98BF-415F-9F1C-88596A957DA0}" type="presParOf" srcId="{58E6F761-8F54-4FFC-8EE1-6469C8A08B34}" destId="{17D07614-B0D7-415E-9211-041EBE22B32B}" srcOrd="2" destOrd="0" presId="urn:microsoft.com/office/officeart/2005/8/layout/architecture"/>
    <dgm:cxn modelId="{4BB19186-E8A1-4584-A741-CA1EECAC0C9E}" type="presParOf" srcId="{17D07614-B0D7-415E-9211-041EBE22B32B}" destId="{0DAD861D-C46A-418B-A868-899B113558C5}" srcOrd="0" destOrd="0" presId="urn:microsoft.com/office/officeart/2005/8/layout/architecture"/>
    <dgm:cxn modelId="{A5F7B22C-0D6C-45E7-B4A9-B2DC22E14DF0}" type="presParOf" srcId="{0DAD861D-C46A-418B-A868-899B113558C5}" destId="{3AA8E473-E4B7-4E19-B3BB-813A65F809F3}" srcOrd="0" destOrd="0" presId="urn:microsoft.com/office/officeart/2005/8/layout/architecture"/>
    <dgm:cxn modelId="{41BCFD88-086F-454C-9C6B-30E67FC1B1A2}" type="presParOf" srcId="{0DAD861D-C46A-418B-A868-899B113558C5}" destId="{5CF8ECC2-5EA7-4A5D-B0F0-DE461EBDE9F0}" srcOrd="1" destOrd="0" presId="urn:microsoft.com/office/officeart/2005/8/layout/architecture"/>
    <dgm:cxn modelId="{DFB815DD-D409-4A33-8F2F-88D6EC712235}" type="presParOf" srcId="{0DAD861D-C46A-418B-A868-899B113558C5}" destId="{ECAEBA61-CEDF-40BC-B2C4-BD99EBF5DBCD}" srcOrd="2" destOrd="0" presId="urn:microsoft.com/office/officeart/2005/8/layout/architecture"/>
    <dgm:cxn modelId="{A00679AF-9517-4759-BCA6-9C714A77C8EB}" type="presParOf" srcId="{ECAEBA61-CEDF-40BC-B2C4-BD99EBF5DBCD}" destId="{AED7FD43-40A4-4423-9310-063B2BED4029}" srcOrd="0" destOrd="0" presId="urn:microsoft.com/office/officeart/2005/8/layout/architecture"/>
    <dgm:cxn modelId="{D2559643-8989-450C-96CC-E2D7B1CF37EA}" type="presParOf" srcId="{AED7FD43-40A4-4423-9310-063B2BED4029}" destId="{B35AE653-795C-41AA-A4AE-0FEF8394C05B}" srcOrd="0" destOrd="0" presId="urn:microsoft.com/office/officeart/2005/8/layout/architecture"/>
    <dgm:cxn modelId="{74749FF4-2992-4BD8-B9E9-A69D62B8C638}" type="presParOf" srcId="{AED7FD43-40A4-4423-9310-063B2BED4029}" destId="{72F66F12-D8CB-44DD-BF34-96CF89D94913}" srcOrd="1" destOrd="0" presId="urn:microsoft.com/office/officeart/2005/8/layout/architecture"/>
    <dgm:cxn modelId="{5EA20964-2EA0-45B6-AC15-00818150BE53}" type="presParOf" srcId="{ECAEBA61-CEDF-40BC-B2C4-BD99EBF5DBCD}" destId="{DF49AD75-C5E4-4E0D-BD5E-E07F5B2D22AD}" srcOrd="1" destOrd="0" presId="urn:microsoft.com/office/officeart/2005/8/layout/architecture"/>
    <dgm:cxn modelId="{ED0B7995-F95D-452D-B977-3AD56AC09C2B}" type="presParOf" srcId="{ECAEBA61-CEDF-40BC-B2C4-BD99EBF5DBCD}" destId="{33524DC3-84FD-4FC0-8506-B0D71B2B2042}" srcOrd="2" destOrd="0" presId="urn:microsoft.com/office/officeart/2005/8/layout/architecture"/>
    <dgm:cxn modelId="{DDF6C800-6CE8-4F34-9024-A40B51F29727}" type="presParOf" srcId="{33524DC3-84FD-4FC0-8506-B0D71B2B2042}" destId="{1E3EC68D-A774-4F02-9D58-5A9BD0B1C520}" srcOrd="0" destOrd="0" presId="urn:microsoft.com/office/officeart/2005/8/layout/architecture"/>
    <dgm:cxn modelId="{961D934E-EB1D-4D93-9923-EDBB9986D359}" type="presParOf" srcId="{33524DC3-84FD-4FC0-8506-B0D71B2B2042}" destId="{F16C8EDE-1BA2-4FA0-BA67-60D6BB29A6CD}" srcOrd="1" destOrd="0" presId="urn:microsoft.com/office/officeart/2005/8/layout/architecture"/>
    <dgm:cxn modelId="{30A12ABC-66A0-4FC4-91C5-1957EE9F9DC2}" type="presParOf" srcId="{E858329F-6073-4320-94EA-9B05EB0841D4}" destId="{7000B2AA-7216-453E-A1AA-125F13CB0F13}" srcOrd="3" destOrd="0" presId="urn:microsoft.com/office/officeart/2005/8/layout/architecture"/>
    <dgm:cxn modelId="{99F72452-C07E-4725-9374-355E9D8E4821}" type="presParOf" srcId="{E858329F-6073-4320-94EA-9B05EB0841D4}" destId="{2ED10D60-CAF6-40FB-B7A8-28D4A20B7843}" srcOrd="4" destOrd="0" presId="urn:microsoft.com/office/officeart/2005/8/layout/architecture"/>
    <dgm:cxn modelId="{3097F30D-EEC3-4EEA-B5CD-3C422B3AEA10}" type="presParOf" srcId="{2ED10D60-CAF6-40FB-B7A8-28D4A20B7843}" destId="{39FA2EA5-15A7-4A33-B259-932D5A2C7C22}" srcOrd="0" destOrd="0" presId="urn:microsoft.com/office/officeart/2005/8/layout/architecture"/>
    <dgm:cxn modelId="{B12D9AD8-3F74-4C4B-9171-6BC47AE8B2AC}" type="presParOf" srcId="{2ED10D60-CAF6-40FB-B7A8-28D4A20B7843}" destId="{A153DF25-F6FF-47BC-B443-C74861A745B4}" srcOrd="1" destOrd="0" presId="urn:microsoft.com/office/officeart/2005/8/layout/architecture"/>
    <dgm:cxn modelId="{A1AD297F-5066-4385-9E81-BA80A9452F10}" type="presParOf" srcId="{2ED10D60-CAF6-40FB-B7A8-28D4A20B7843}" destId="{B20598D2-FDE2-40F9-A619-56D5B94A6B6F}" srcOrd="2" destOrd="0" presId="urn:microsoft.com/office/officeart/2005/8/layout/architecture"/>
    <dgm:cxn modelId="{491A38C0-BD58-40D2-9310-FF5225ABD892}" type="presParOf" srcId="{B20598D2-FDE2-40F9-A619-56D5B94A6B6F}" destId="{BB06615D-4151-4C6B-8E48-18817962F417}" srcOrd="0" destOrd="0" presId="urn:microsoft.com/office/officeart/2005/8/layout/architecture"/>
    <dgm:cxn modelId="{67772DE7-0A89-427A-BC09-DF67C83BEA01}" type="presParOf" srcId="{BB06615D-4151-4C6B-8E48-18817962F417}" destId="{2BC3F54B-24AA-4E11-AE0A-CEE86DBF9FF0}" srcOrd="0" destOrd="0" presId="urn:microsoft.com/office/officeart/2005/8/layout/architecture"/>
    <dgm:cxn modelId="{C73E1ABE-B568-4BBF-9D77-C07F9E4CD1EC}" type="presParOf" srcId="{BB06615D-4151-4C6B-8E48-18817962F417}" destId="{ACF2C7AE-6008-42D0-8690-79D8C2B615A5}" srcOrd="1" destOrd="0" presId="urn:microsoft.com/office/officeart/2005/8/layout/architecture"/>
    <dgm:cxn modelId="{A7C3A63E-6087-4B32-AAE2-082F2ED3470E}" type="presParOf" srcId="{BB06615D-4151-4C6B-8E48-18817962F417}" destId="{5EC7A2DA-CA10-4DA8-83BE-564A11E217F9}" srcOrd="2" destOrd="0" presId="urn:microsoft.com/office/officeart/2005/8/layout/architecture"/>
    <dgm:cxn modelId="{42D0EE69-D6F3-4796-9408-8B3F5A869177}" type="presParOf" srcId="{5EC7A2DA-CA10-4DA8-83BE-564A11E217F9}" destId="{10874C4E-4F60-466A-880A-59911802E613}" srcOrd="0" destOrd="0" presId="urn:microsoft.com/office/officeart/2005/8/layout/architecture"/>
    <dgm:cxn modelId="{D09B2A1E-3009-4B16-B37B-496D3D6D1AF9}" type="presParOf" srcId="{10874C4E-4F60-466A-880A-59911802E613}" destId="{7FB62685-1527-4EF7-B073-07EA29244916}" srcOrd="0" destOrd="0" presId="urn:microsoft.com/office/officeart/2005/8/layout/architecture"/>
    <dgm:cxn modelId="{21983116-D34D-44B8-A59F-9031F4DB891D}" type="presParOf" srcId="{10874C4E-4F60-466A-880A-59911802E613}" destId="{446B0C6A-ECFC-4972-BD52-BBDACBE23A6C}" srcOrd="1" destOrd="0" presId="urn:microsoft.com/office/officeart/2005/8/layout/architecture"/>
    <dgm:cxn modelId="{E032CED4-19AF-468F-B01C-D1459782673B}" type="presParOf" srcId="{5EC7A2DA-CA10-4DA8-83BE-564A11E217F9}" destId="{E4E6A2C3-B8AF-498F-9858-F7048EBE5E70}" srcOrd="1" destOrd="0" presId="urn:microsoft.com/office/officeart/2005/8/layout/architecture"/>
    <dgm:cxn modelId="{57164A2B-39F6-4D7A-888B-E4D2BDDA7674}" type="presParOf" srcId="{5EC7A2DA-CA10-4DA8-83BE-564A11E217F9}" destId="{0909AA40-8681-4D4D-8F08-18FB47594D6B}" srcOrd="2" destOrd="0" presId="urn:microsoft.com/office/officeart/2005/8/layout/architecture"/>
    <dgm:cxn modelId="{17698D05-35E8-4ECC-B2C6-5A1F5426EC44}" type="presParOf" srcId="{0909AA40-8681-4D4D-8F08-18FB47594D6B}" destId="{77A2AE63-9B4B-40F5-8C94-642D81EA2B57}" srcOrd="0" destOrd="0" presId="urn:microsoft.com/office/officeart/2005/8/layout/architecture"/>
    <dgm:cxn modelId="{09806365-430C-4183-907E-AC3FEDA9CB3A}" type="presParOf" srcId="{0909AA40-8681-4D4D-8F08-18FB47594D6B}" destId="{8617F378-36FC-4843-90C7-CF74F4CB5690}" srcOrd="1" destOrd="0" presId="urn:microsoft.com/office/officeart/2005/8/layout/architecture"/>
    <dgm:cxn modelId="{6D5BBD7B-1042-4274-BDC7-E37777F43143}" type="presParOf" srcId="{B20598D2-FDE2-40F9-A619-56D5B94A6B6F}" destId="{A92DA373-5DC5-4B28-B282-8336DEC3C59B}" srcOrd="1" destOrd="0" presId="urn:microsoft.com/office/officeart/2005/8/layout/architecture"/>
    <dgm:cxn modelId="{B120BDCD-D5BB-45D0-951B-A2BE332F724E}" type="presParOf" srcId="{B20598D2-FDE2-40F9-A619-56D5B94A6B6F}" destId="{4E0C4751-E97B-410C-B4CA-D87CFB44A9C9}" srcOrd="2" destOrd="0" presId="urn:microsoft.com/office/officeart/2005/8/layout/architecture"/>
    <dgm:cxn modelId="{AA2B175B-C3CA-4C49-9F12-505539E54418}" type="presParOf" srcId="{4E0C4751-E97B-410C-B4CA-D87CFB44A9C9}" destId="{B0905C90-329A-406B-B0B0-2E241CC0F19B}" srcOrd="0" destOrd="0" presId="urn:microsoft.com/office/officeart/2005/8/layout/architecture"/>
    <dgm:cxn modelId="{F4C8E714-9D9B-49F3-A5AF-9D266FA02819}" type="presParOf" srcId="{4E0C4751-E97B-410C-B4CA-D87CFB44A9C9}" destId="{A3A13B8F-49DF-49F9-83E2-25B5F3EBF12E}" srcOrd="1" destOrd="0" presId="urn:microsoft.com/office/officeart/2005/8/layout/architecture"/>
    <dgm:cxn modelId="{47E05B45-5FCF-437C-8365-6726C3328B38}" type="presParOf" srcId="{4E0C4751-E97B-410C-B4CA-D87CFB44A9C9}" destId="{C82AAFD9-C5B6-4154-B634-2B2B1A532717}" srcOrd="2" destOrd="0" presId="urn:microsoft.com/office/officeart/2005/8/layout/architecture"/>
    <dgm:cxn modelId="{AD8A8706-C4AA-45E5-81E3-A3B2C10AE10D}" type="presParOf" srcId="{C82AAFD9-C5B6-4154-B634-2B2B1A532717}" destId="{072715F4-77D6-4C48-B6B4-787079E9C4A7}" srcOrd="0" destOrd="0" presId="urn:microsoft.com/office/officeart/2005/8/layout/architecture"/>
    <dgm:cxn modelId="{9F64E46A-2017-411A-A2D6-334838D1A5E5}" type="presParOf" srcId="{072715F4-77D6-4C48-B6B4-787079E9C4A7}" destId="{F32773B0-9494-4E08-A8D2-D3262C5DB3F2}" srcOrd="0" destOrd="0" presId="urn:microsoft.com/office/officeart/2005/8/layout/architecture"/>
    <dgm:cxn modelId="{A1BA482A-51C5-41F5-837F-03A0082F4404}" type="presParOf" srcId="{072715F4-77D6-4C48-B6B4-787079E9C4A7}" destId="{5690C78B-53FB-44BE-B141-A8D45074746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770368-6800-4F15-A32E-1E1C22C7813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722B6-1D4F-4CB9-AF83-A6AAB1739343}">
      <dgm:prSet phldrT="[Text]" phldr="0"/>
      <dgm:spPr/>
      <dgm:t>
        <a:bodyPr/>
        <a:lstStyle/>
        <a:p>
          <a:r>
            <a:rPr lang="en-US" dirty="0"/>
            <a:t>Preclinical</a:t>
          </a:r>
        </a:p>
      </dgm:t>
    </dgm:pt>
    <dgm:pt modelId="{C5691424-7686-4D2C-B917-7D2F1B36816A}" type="parTrans" cxnId="{B4EA9378-74A9-4A40-B3AB-CBE9B4F4BAD5}">
      <dgm:prSet/>
      <dgm:spPr/>
      <dgm:t>
        <a:bodyPr/>
        <a:lstStyle/>
        <a:p>
          <a:endParaRPr lang="en-US"/>
        </a:p>
      </dgm:t>
    </dgm:pt>
    <dgm:pt modelId="{332462F9-6D9D-4307-AE25-3B0BA2C92DFF}" type="sibTrans" cxnId="{B4EA9378-74A9-4A40-B3AB-CBE9B4F4BAD5}">
      <dgm:prSet/>
      <dgm:spPr/>
      <dgm:t>
        <a:bodyPr/>
        <a:lstStyle/>
        <a:p>
          <a:endParaRPr lang="en-US"/>
        </a:p>
      </dgm:t>
    </dgm:pt>
    <dgm:pt modelId="{342178C3-4565-4780-87D5-B276D0E9E553}">
      <dgm:prSet phldrT="[Text]" phldr="0"/>
      <dgm:spPr/>
      <dgm:t>
        <a:bodyPr/>
        <a:lstStyle/>
        <a:p>
          <a:r>
            <a:rPr lang="en-US" dirty="0"/>
            <a:t>Symptoms Emerge</a:t>
          </a:r>
        </a:p>
      </dgm:t>
    </dgm:pt>
    <dgm:pt modelId="{EC4B58EF-0BC6-4B94-BEFD-B95A1894FD9A}" type="parTrans" cxnId="{86F53D43-64C1-4DAD-AF8B-CE53E8FE4865}">
      <dgm:prSet/>
      <dgm:spPr/>
      <dgm:t>
        <a:bodyPr/>
        <a:lstStyle/>
        <a:p>
          <a:endParaRPr lang="en-US"/>
        </a:p>
      </dgm:t>
    </dgm:pt>
    <dgm:pt modelId="{FC9BE3C8-EC63-46E7-A50A-7FE76D85AFDF}" type="sibTrans" cxnId="{86F53D43-64C1-4DAD-AF8B-CE53E8FE4865}">
      <dgm:prSet/>
      <dgm:spPr/>
      <dgm:t>
        <a:bodyPr/>
        <a:lstStyle/>
        <a:p>
          <a:endParaRPr lang="en-US"/>
        </a:p>
      </dgm:t>
    </dgm:pt>
    <dgm:pt modelId="{3AB08428-96F0-414C-A561-A58DC94F149F}">
      <dgm:prSet phldrT="[Text]" phldr="0"/>
      <dgm:spPr/>
      <dgm:t>
        <a:bodyPr/>
        <a:lstStyle/>
        <a:p>
          <a:r>
            <a:rPr lang="en-US" b="1" dirty="0"/>
            <a:t>Where do I start?</a:t>
          </a:r>
        </a:p>
      </dgm:t>
    </dgm:pt>
    <dgm:pt modelId="{CBA56840-6C3B-437E-B83A-E1A319C4ABF9}" type="parTrans" cxnId="{DD4A9AFC-F792-43B2-9ECF-16E6C606E248}">
      <dgm:prSet/>
      <dgm:spPr/>
      <dgm:t>
        <a:bodyPr/>
        <a:lstStyle/>
        <a:p>
          <a:endParaRPr lang="en-US"/>
        </a:p>
      </dgm:t>
    </dgm:pt>
    <dgm:pt modelId="{B7C72BBA-17B7-480C-97FB-F72CA713273F}" type="sibTrans" cxnId="{DD4A9AFC-F792-43B2-9ECF-16E6C606E248}">
      <dgm:prSet/>
      <dgm:spPr/>
      <dgm:t>
        <a:bodyPr/>
        <a:lstStyle/>
        <a:p>
          <a:endParaRPr lang="en-US"/>
        </a:p>
      </dgm:t>
    </dgm:pt>
    <dgm:pt modelId="{DC4A4CBC-433F-4441-B716-CC0B01E200D1}">
      <dgm:prSet phldrT="[Text]" phldr="0"/>
      <dgm:spPr/>
      <dgm:t>
        <a:bodyPr/>
        <a:lstStyle/>
        <a:p>
          <a:r>
            <a:rPr lang="en-US" dirty="0"/>
            <a:t>Living in community</a:t>
          </a:r>
        </a:p>
      </dgm:t>
    </dgm:pt>
    <dgm:pt modelId="{3FE04408-6C58-4676-8A19-514F5E5A69D6}" type="parTrans" cxnId="{BC67DA75-A793-4C7B-B5C6-9BF56D8F7DAC}">
      <dgm:prSet/>
      <dgm:spPr/>
      <dgm:t>
        <a:bodyPr/>
        <a:lstStyle/>
        <a:p>
          <a:endParaRPr lang="en-US"/>
        </a:p>
      </dgm:t>
    </dgm:pt>
    <dgm:pt modelId="{BD98E8FF-4C42-4C8F-A27E-9D680FF4CF59}" type="sibTrans" cxnId="{BC67DA75-A793-4C7B-B5C6-9BF56D8F7DAC}">
      <dgm:prSet/>
      <dgm:spPr/>
      <dgm:t>
        <a:bodyPr/>
        <a:lstStyle/>
        <a:p>
          <a:endParaRPr lang="en-US"/>
        </a:p>
      </dgm:t>
    </dgm:pt>
    <dgm:pt modelId="{7A15EF59-BBC0-4CF8-BFC8-58AFC628769D}">
      <dgm:prSet phldrT="[Text]" phldr="0"/>
      <dgm:spPr/>
      <dgm:t>
        <a:bodyPr/>
        <a:lstStyle/>
        <a:p>
          <a:r>
            <a:rPr lang="en-US" dirty="0"/>
            <a:t>Person-centered HCBS</a:t>
          </a:r>
        </a:p>
      </dgm:t>
    </dgm:pt>
    <dgm:pt modelId="{9D9579C6-5D29-4A1D-8BE3-E1D7C319119A}" type="parTrans" cxnId="{0BC99179-7E02-4276-A5FE-EFF8DA8CC1EC}">
      <dgm:prSet/>
      <dgm:spPr/>
      <dgm:t>
        <a:bodyPr/>
        <a:lstStyle/>
        <a:p>
          <a:endParaRPr lang="en-US"/>
        </a:p>
      </dgm:t>
    </dgm:pt>
    <dgm:pt modelId="{5321B0C7-9345-46BF-86EB-3666FBF92825}" type="sibTrans" cxnId="{0BC99179-7E02-4276-A5FE-EFF8DA8CC1EC}">
      <dgm:prSet/>
      <dgm:spPr/>
      <dgm:t>
        <a:bodyPr/>
        <a:lstStyle/>
        <a:p>
          <a:endParaRPr lang="en-US"/>
        </a:p>
      </dgm:t>
    </dgm:pt>
    <dgm:pt modelId="{FC4E1D8E-37BB-47A9-923A-D6273367D435}">
      <dgm:prSet phldrT="[Text]" phldr="0"/>
      <dgm:spPr/>
      <dgm:t>
        <a:bodyPr/>
        <a:lstStyle/>
        <a:p>
          <a:r>
            <a:rPr lang="en-US" dirty="0"/>
            <a:t>Living in care setting</a:t>
          </a:r>
        </a:p>
      </dgm:t>
    </dgm:pt>
    <dgm:pt modelId="{2EC004F3-18BD-4C28-9BB8-16F6BEA36A9A}" type="parTrans" cxnId="{3D60A2C7-F543-42C5-AF54-9988C2F3F8CA}">
      <dgm:prSet/>
      <dgm:spPr/>
      <dgm:t>
        <a:bodyPr/>
        <a:lstStyle/>
        <a:p>
          <a:endParaRPr lang="en-US"/>
        </a:p>
      </dgm:t>
    </dgm:pt>
    <dgm:pt modelId="{054D5E49-5F9F-4794-82BA-A50EA20C1873}" type="sibTrans" cxnId="{3D60A2C7-F543-42C5-AF54-9988C2F3F8CA}">
      <dgm:prSet/>
      <dgm:spPr/>
      <dgm:t>
        <a:bodyPr/>
        <a:lstStyle/>
        <a:p>
          <a:endParaRPr lang="en-US"/>
        </a:p>
      </dgm:t>
    </dgm:pt>
    <dgm:pt modelId="{0AB860D3-410D-4E35-8AD5-2F5308F883FF}">
      <dgm:prSet phldrT="[Text]" phldr="0"/>
      <dgm:spPr/>
      <dgm:t>
        <a:bodyPr/>
        <a:lstStyle/>
        <a:p>
          <a:r>
            <a:rPr lang="en-US" dirty="0"/>
            <a:t>Person-centered positive care</a:t>
          </a:r>
        </a:p>
      </dgm:t>
    </dgm:pt>
    <dgm:pt modelId="{C5A74FCC-BC97-4BBD-A35A-781844AA71B6}" type="parTrans" cxnId="{D1368CA4-DCFD-4421-AC6C-BE573BD39949}">
      <dgm:prSet/>
      <dgm:spPr/>
      <dgm:t>
        <a:bodyPr/>
        <a:lstStyle/>
        <a:p>
          <a:endParaRPr lang="en-US"/>
        </a:p>
      </dgm:t>
    </dgm:pt>
    <dgm:pt modelId="{6E8A2E67-308C-4EAF-A123-0FE46FFE335F}" type="sibTrans" cxnId="{D1368CA4-DCFD-4421-AC6C-BE573BD39949}">
      <dgm:prSet/>
      <dgm:spPr/>
      <dgm:t>
        <a:bodyPr/>
        <a:lstStyle/>
        <a:p>
          <a:endParaRPr lang="en-US"/>
        </a:p>
      </dgm:t>
    </dgm:pt>
    <dgm:pt modelId="{AD2D8ABE-8846-4557-9AB1-35BC7ECABE15}">
      <dgm:prSet phldrT="[Text]" phldr="0"/>
      <dgm:spPr/>
      <dgm:t>
        <a:bodyPr/>
        <a:lstStyle/>
        <a:p>
          <a:r>
            <a:rPr lang="en-US" dirty="0"/>
            <a:t>Brain health education</a:t>
          </a:r>
        </a:p>
      </dgm:t>
    </dgm:pt>
    <dgm:pt modelId="{565EEB42-4D25-48F3-9049-5E47F6889361}" type="parTrans" cxnId="{3334A587-8B72-490F-BDAF-B10C312AF448}">
      <dgm:prSet/>
      <dgm:spPr/>
      <dgm:t>
        <a:bodyPr/>
        <a:lstStyle/>
        <a:p>
          <a:endParaRPr lang="en-US"/>
        </a:p>
      </dgm:t>
    </dgm:pt>
    <dgm:pt modelId="{65709F66-CE00-4946-B289-9ACCA693DC60}" type="sibTrans" cxnId="{3334A587-8B72-490F-BDAF-B10C312AF448}">
      <dgm:prSet/>
      <dgm:spPr/>
      <dgm:t>
        <a:bodyPr/>
        <a:lstStyle/>
        <a:p>
          <a:endParaRPr lang="en-US"/>
        </a:p>
      </dgm:t>
    </dgm:pt>
    <dgm:pt modelId="{AA0A1D2F-3A14-42B5-98C3-042816C762AD}">
      <dgm:prSet phldrT="[Text]" phldr="0"/>
      <dgm:spPr/>
      <dgm:t>
        <a:bodyPr/>
        <a:lstStyle/>
        <a:p>
          <a:r>
            <a:rPr lang="en-US"/>
            <a:t>Dementia awareness</a:t>
          </a:r>
          <a:endParaRPr lang="en-US" dirty="0"/>
        </a:p>
      </dgm:t>
    </dgm:pt>
    <dgm:pt modelId="{63EDDC9B-B3DD-401E-A411-67DC42E0686E}" type="parTrans" cxnId="{D7755046-5AFC-46FC-AF5E-81D5F2E6AC00}">
      <dgm:prSet/>
      <dgm:spPr/>
      <dgm:t>
        <a:bodyPr/>
        <a:lstStyle/>
        <a:p>
          <a:endParaRPr lang="en-US"/>
        </a:p>
      </dgm:t>
    </dgm:pt>
    <dgm:pt modelId="{BE5C69E5-D981-47B2-A40A-EB75046D94F7}" type="sibTrans" cxnId="{D7755046-5AFC-46FC-AF5E-81D5F2E6AC00}">
      <dgm:prSet/>
      <dgm:spPr/>
      <dgm:t>
        <a:bodyPr/>
        <a:lstStyle/>
        <a:p>
          <a:endParaRPr lang="en-US"/>
        </a:p>
      </dgm:t>
    </dgm:pt>
    <dgm:pt modelId="{97391546-F875-4767-B983-DA11CCB7BC2B}">
      <dgm:prSet phldrT="[Text]" phldr="0"/>
      <dgm:spPr/>
      <dgm:t>
        <a:bodyPr/>
        <a:lstStyle/>
        <a:p>
          <a:r>
            <a:rPr lang="en-US"/>
            <a:t>Cognitive baseline</a:t>
          </a:r>
          <a:endParaRPr lang="en-US" dirty="0"/>
        </a:p>
      </dgm:t>
    </dgm:pt>
    <dgm:pt modelId="{2955CEB5-C835-496C-98F8-855DF29A2941}" type="parTrans" cxnId="{5B0952EB-65C1-447D-8D51-C57A28D8E9EB}">
      <dgm:prSet/>
      <dgm:spPr/>
      <dgm:t>
        <a:bodyPr/>
        <a:lstStyle/>
        <a:p>
          <a:endParaRPr lang="en-US"/>
        </a:p>
      </dgm:t>
    </dgm:pt>
    <dgm:pt modelId="{FF7E4039-9DB3-4C2E-80A6-ACC0D32C494D}" type="sibTrans" cxnId="{5B0952EB-65C1-447D-8D51-C57A28D8E9EB}">
      <dgm:prSet/>
      <dgm:spPr/>
      <dgm:t>
        <a:bodyPr/>
        <a:lstStyle/>
        <a:p>
          <a:endParaRPr lang="en-US"/>
        </a:p>
      </dgm:t>
    </dgm:pt>
    <dgm:pt modelId="{97ABDB7C-A8A0-49A2-93F8-7E7B2381B3D1}">
      <dgm:prSet phldrT="[Text]" phldr="0"/>
      <dgm:spPr/>
      <dgm:t>
        <a:bodyPr/>
        <a:lstStyle/>
        <a:p>
          <a:r>
            <a:rPr lang="en-US"/>
            <a:t>Advance care planning</a:t>
          </a:r>
          <a:endParaRPr lang="en-US" dirty="0"/>
        </a:p>
      </dgm:t>
    </dgm:pt>
    <dgm:pt modelId="{71BC97BF-4D6D-4073-9A22-CE9D1C824A92}" type="parTrans" cxnId="{634F255A-D68D-43CF-9469-1889B2888080}">
      <dgm:prSet/>
      <dgm:spPr/>
      <dgm:t>
        <a:bodyPr/>
        <a:lstStyle/>
        <a:p>
          <a:endParaRPr lang="en-US"/>
        </a:p>
      </dgm:t>
    </dgm:pt>
    <dgm:pt modelId="{A1CA7940-3D70-47F1-B65D-2DB894414DD0}" type="sibTrans" cxnId="{634F255A-D68D-43CF-9469-1889B2888080}">
      <dgm:prSet/>
      <dgm:spPr/>
      <dgm:t>
        <a:bodyPr/>
        <a:lstStyle/>
        <a:p>
          <a:endParaRPr lang="en-US"/>
        </a:p>
      </dgm:t>
    </dgm:pt>
    <dgm:pt modelId="{1929A0FC-9358-4A51-806F-822092301A1D}">
      <dgm:prSet phldrT="[Text]" phldr="0"/>
      <dgm:spPr/>
      <dgm:t>
        <a:bodyPr/>
        <a:lstStyle/>
        <a:p>
          <a:r>
            <a:rPr lang="en-US" dirty="0"/>
            <a:t>Regular screening</a:t>
          </a:r>
        </a:p>
      </dgm:t>
    </dgm:pt>
    <dgm:pt modelId="{ACCDC7A1-DC80-41CA-9BCF-3CEDB303DCA8}" type="parTrans" cxnId="{A01D0E7B-7771-4B4A-8B50-F001613BB7E5}">
      <dgm:prSet/>
      <dgm:spPr/>
      <dgm:t>
        <a:bodyPr/>
        <a:lstStyle/>
        <a:p>
          <a:endParaRPr lang="en-US"/>
        </a:p>
      </dgm:t>
    </dgm:pt>
    <dgm:pt modelId="{50E91616-C550-461E-9525-8B9918817069}" type="sibTrans" cxnId="{A01D0E7B-7771-4B4A-8B50-F001613BB7E5}">
      <dgm:prSet/>
      <dgm:spPr/>
      <dgm:t>
        <a:bodyPr/>
        <a:lstStyle/>
        <a:p>
          <a:endParaRPr lang="en-US"/>
        </a:p>
      </dgm:t>
    </dgm:pt>
    <dgm:pt modelId="{FA4FC649-51A5-470B-999A-EEAB913F6862}">
      <dgm:prSet phldrT="[Text]" phldr="0"/>
      <dgm:spPr/>
      <dgm:t>
        <a:bodyPr/>
        <a:lstStyle/>
        <a:p>
          <a:r>
            <a:rPr lang="en-US"/>
            <a:t>Early &amp; accurate diagnosis</a:t>
          </a:r>
          <a:endParaRPr lang="en-US" dirty="0"/>
        </a:p>
      </dgm:t>
    </dgm:pt>
    <dgm:pt modelId="{D8AF6D6F-36FD-4D21-800F-4AD88641CADE}" type="parTrans" cxnId="{F045802E-7E17-4AE1-8D8F-2BA5DD0A1AA7}">
      <dgm:prSet/>
      <dgm:spPr/>
      <dgm:t>
        <a:bodyPr/>
        <a:lstStyle/>
        <a:p>
          <a:endParaRPr lang="en-US"/>
        </a:p>
      </dgm:t>
    </dgm:pt>
    <dgm:pt modelId="{62B6A5E5-01C9-48D2-B0AA-40393D5A1D51}" type="sibTrans" cxnId="{F045802E-7E17-4AE1-8D8F-2BA5DD0A1AA7}">
      <dgm:prSet/>
      <dgm:spPr/>
      <dgm:t>
        <a:bodyPr/>
        <a:lstStyle/>
        <a:p>
          <a:endParaRPr lang="en-US"/>
        </a:p>
      </dgm:t>
    </dgm:pt>
    <dgm:pt modelId="{E17D90AE-7D06-4E52-A008-A7A71F93CA7C}">
      <dgm:prSet phldrT="[Text]" phldr="0"/>
      <dgm:spPr/>
      <dgm:t>
        <a:bodyPr/>
        <a:lstStyle/>
        <a:p>
          <a:r>
            <a:rPr lang="en-US" dirty="0"/>
            <a:t>Access to </a:t>
          </a:r>
          <a:r>
            <a:rPr lang="en-US" b="1" dirty="0"/>
            <a:t>DMT</a:t>
          </a:r>
          <a:r>
            <a:rPr lang="en-US" dirty="0"/>
            <a:t>*</a:t>
          </a:r>
        </a:p>
      </dgm:t>
    </dgm:pt>
    <dgm:pt modelId="{B895942D-BDE1-4FC9-A648-04C93DAC3B3D}" type="parTrans" cxnId="{1C62BA48-1ADC-49DD-8925-06BA6D8852FC}">
      <dgm:prSet/>
      <dgm:spPr/>
      <dgm:t>
        <a:bodyPr/>
        <a:lstStyle/>
        <a:p>
          <a:endParaRPr lang="en-US"/>
        </a:p>
      </dgm:t>
    </dgm:pt>
    <dgm:pt modelId="{F9D99BE0-E911-4372-8147-454CDC9510AA}" type="sibTrans" cxnId="{1C62BA48-1ADC-49DD-8925-06BA6D8852FC}">
      <dgm:prSet/>
      <dgm:spPr/>
      <dgm:t>
        <a:bodyPr/>
        <a:lstStyle/>
        <a:p>
          <a:endParaRPr lang="en-US"/>
        </a:p>
      </dgm:t>
    </dgm:pt>
    <dgm:pt modelId="{7E2B791A-CA4C-4411-84B0-A56F1A5ACD11}">
      <dgm:prSet phldrT="[Text]" phldr="0"/>
      <dgm:spPr/>
      <dgm:t>
        <a:bodyPr/>
        <a:lstStyle/>
        <a:p>
          <a:r>
            <a:rPr lang="en-US" dirty="0"/>
            <a:t>Person- centered referrals</a:t>
          </a:r>
        </a:p>
      </dgm:t>
    </dgm:pt>
    <dgm:pt modelId="{EA5B640A-7285-4282-9465-FFE03E1C9048}" type="parTrans" cxnId="{8804C26B-0C33-49C8-A1E8-CB25C647E438}">
      <dgm:prSet/>
      <dgm:spPr/>
      <dgm:t>
        <a:bodyPr/>
        <a:lstStyle/>
        <a:p>
          <a:endParaRPr lang="en-US"/>
        </a:p>
      </dgm:t>
    </dgm:pt>
    <dgm:pt modelId="{572AA690-7454-4134-9CD7-6FFCEB7A2943}" type="sibTrans" cxnId="{8804C26B-0C33-49C8-A1E8-CB25C647E438}">
      <dgm:prSet/>
      <dgm:spPr/>
      <dgm:t>
        <a:bodyPr/>
        <a:lstStyle/>
        <a:p>
          <a:endParaRPr lang="en-US"/>
        </a:p>
      </dgm:t>
    </dgm:pt>
    <dgm:pt modelId="{E2C4F879-85E4-4351-A77E-7BD7DC70D9C9}">
      <dgm:prSet phldrT="[Text]" phldr="0"/>
      <dgm:spPr/>
      <dgm:t>
        <a:bodyPr/>
        <a:lstStyle/>
        <a:p>
          <a:r>
            <a:rPr lang="en-US" dirty="0"/>
            <a:t>Care navigation</a:t>
          </a:r>
        </a:p>
      </dgm:t>
    </dgm:pt>
    <dgm:pt modelId="{226AED86-769B-4873-BA25-92AB6AB494DC}" type="parTrans" cxnId="{5CA0C7EB-9C3C-4280-8D23-B29519821F38}">
      <dgm:prSet/>
      <dgm:spPr/>
      <dgm:t>
        <a:bodyPr/>
        <a:lstStyle/>
        <a:p>
          <a:endParaRPr lang="en-US"/>
        </a:p>
      </dgm:t>
    </dgm:pt>
    <dgm:pt modelId="{779824E1-A2B2-46BC-A5CE-693DB0733D9B}" type="sibTrans" cxnId="{5CA0C7EB-9C3C-4280-8D23-B29519821F38}">
      <dgm:prSet/>
      <dgm:spPr/>
      <dgm:t>
        <a:bodyPr/>
        <a:lstStyle/>
        <a:p>
          <a:endParaRPr lang="en-US"/>
        </a:p>
      </dgm:t>
    </dgm:pt>
    <dgm:pt modelId="{23A01369-C89B-4F1A-8796-DA7686031534}">
      <dgm:prSet phldrT="[Text]" phldr="0"/>
      <dgm:spPr/>
      <dgm:t>
        <a:bodyPr/>
        <a:lstStyle/>
        <a:p>
          <a:r>
            <a:rPr lang="en-US" dirty="0"/>
            <a:t>Respite services </a:t>
          </a:r>
        </a:p>
      </dgm:t>
    </dgm:pt>
    <dgm:pt modelId="{2999B7D9-A236-4000-BD7F-F889AC3E89B5}" type="parTrans" cxnId="{78E77A94-71B2-4DFF-9430-FFB06F87032F}">
      <dgm:prSet/>
      <dgm:spPr/>
      <dgm:t>
        <a:bodyPr/>
        <a:lstStyle/>
        <a:p>
          <a:endParaRPr lang="en-US"/>
        </a:p>
      </dgm:t>
    </dgm:pt>
    <dgm:pt modelId="{D2A66D3A-B94D-4316-9CB2-8A821A97435A}" type="sibTrans" cxnId="{78E77A94-71B2-4DFF-9430-FFB06F87032F}">
      <dgm:prSet/>
      <dgm:spPr/>
      <dgm:t>
        <a:bodyPr/>
        <a:lstStyle/>
        <a:p>
          <a:endParaRPr lang="en-US"/>
        </a:p>
      </dgm:t>
    </dgm:pt>
    <dgm:pt modelId="{4106A741-FD9A-4E78-BC87-8C47DE3ABC7C}">
      <dgm:prSet phldrT="[Text]" phldr="0"/>
      <dgm:spPr/>
      <dgm:t>
        <a:bodyPr/>
        <a:lstStyle/>
        <a:p>
          <a:r>
            <a:rPr lang="en-US" dirty="0"/>
            <a:t>Dementia Friendly communities</a:t>
          </a:r>
        </a:p>
      </dgm:t>
    </dgm:pt>
    <dgm:pt modelId="{A8435CB9-EDE2-45BC-9118-5066374E491C}" type="parTrans" cxnId="{312ED791-3B70-4507-B939-6870F9F69645}">
      <dgm:prSet/>
      <dgm:spPr/>
      <dgm:t>
        <a:bodyPr/>
        <a:lstStyle/>
        <a:p>
          <a:endParaRPr lang="en-US"/>
        </a:p>
      </dgm:t>
    </dgm:pt>
    <dgm:pt modelId="{EE0A058B-4797-4731-A94A-D351E2F84EDE}" type="sibTrans" cxnId="{312ED791-3B70-4507-B939-6870F9F69645}">
      <dgm:prSet/>
      <dgm:spPr/>
      <dgm:t>
        <a:bodyPr/>
        <a:lstStyle/>
        <a:p>
          <a:endParaRPr lang="en-US"/>
        </a:p>
      </dgm:t>
    </dgm:pt>
    <dgm:pt modelId="{C0B3D11E-4ECB-420A-BC2F-28EA343630C5}">
      <dgm:prSet phldrT="[Text]" phldr="0"/>
      <dgm:spPr/>
      <dgm:t>
        <a:bodyPr/>
        <a:lstStyle/>
        <a:p>
          <a:r>
            <a:rPr lang="en-US" dirty="0"/>
            <a:t>Staff training</a:t>
          </a:r>
        </a:p>
      </dgm:t>
    </dgm:pt>
    <dgm:pt modelId="{46D8A7F4-7A2D-4248-8535-138FB2E4A06F}" type="parTrans" cxnId="{62EEBD84-6E85-4026-A031-AA8D60F77879}">
      <dgm:prSet/>
      <dgm:spPr/>
      <dgm:t>
        <a:bodyPr/>
        <a:lstStyle/>
        <a:p>
          <a:endParaRPr lang="en-US"/>
        </a:p>
      </dgm:t>
    </dgm:pt>
    <dgm:pt modelId="{B46E9ADC-8E76-486B-AAFB-777437157707}" type="sibTrans" cxnId="{62EEBD84-6E85-4026-A031-AA8D60F77879}">
      <dgm:prSet/>
      <dgm:spPr/>
      <dgm:t>
        <a:bodyPr/>
        <a:lstStyle/>
        <a:p>
          <a:endParaRPr lang="en-US"/>
        </a:p>
      </dgm:t>
    </dgm:pt>
    <dgm:pt modelId="{7A413CE7-1331-41F6-8822-4DC9718B4CCE}">
      <dgm:prSet phldrT="[Text]" phldr="0"/>
      <dgm:spPr/>
      <dgm:t>
        <a:bodyPr/>
        <a:lstStyle/>
        <a:p>
          <a:r>
            <a:rPr lang="en-US" dirty="0"/>
            <a:t>Non-pharma approaches </a:t>
          </a:r>
        </a:p>
      </dgm:t>
    </dgm:pt>
    <dgm:pt modelId="{7AB3C51F-5581-499D-9FBC-3875941CE480}" type="parTrans" cxnId="{5AE9DAE3-7326-4BBE-A5B8-3A163C8D1A51}">
      <dgm:prSet/>
      <dgm:spPr/>
      <dgm:t>
        <a:bodyPr/>
        <a:lstStyle/>
        <a:p>
          <a:endParaRPr lang="en-US"/>
        </a:p>
      </dgm:t>
    </dgm:pt>
    <dgm:pt modelId="{3CD525B6-52D8-4900-B8A0-D2CF54208BB2}" type="sibTrans" cxnId="{5AE9DAE3-7326-4BBE-A5B8-3A163C8D1A51}">
      <dgm:prSet/>
      <dgm:spPr/>
      <dgm:t>
        <a:bodyPr/>
        <a:lstStyle/>
        <a:p>
          <a:endParaRPr lang="en-US"/>
        </a:p>
      </dgm:t>
    </dgm:pt>
    <dgm:pt modelId="{B7DDBB8D-ABEC-474D-897B-4632EA28ACAC}">
      <dgm:prSet phldrT="[Text]" phldr="0"/>
      <dgm:spPr/>
      <dgm:t>
        <a:bodyPr/>
        <a:lstStyle/>
        <a:p>
          <a:r>
            <a:rPr lang="en-US"/>
            <a:t>Hospice &amp; palliative</a:t>
          </a:r>
          <a:endParaRPr lang="en-US" dirty="0"/>
        </a:p>
      </dgm:t>
    </dgm:pt>
    <dgm:pt modelId="{77DEF81E-0826-4A52-9451-4537646019B1}" type="parTrans" cxnId="{21DFA56A-AF07-4DB9-8B55-236592C43B9B}">
      <dgm:prSet/>
      <dgm:spPr/>
      <dgm:t>
        <a:bodyPr/>
        <a:lstStyle/>
        <a:p>
          <a:endParaRPr lang="en-US"/>
        </a:p>
      </dgm:t>
    </dgm:pt>
    <dgm:pt modelId="{51129792-4FB0-4FA5-959B-AB7FF45E84A0}" type="sibTrans" cxnId="{21DFA56A-AF07-4DB9-8B55-236592C43B9B}">
      <dgm:prSet/>
      <dgm:spPr/>
      <dgm:t>
        <a:bodyPr/>
        <a:lstStyle/>
        <a:p>
          <a:endParaRPr lang="en-US"/>
        </a:p>
      </dgm:t>
    </dgm:pt>
    <dgm:pt modelId="{E49C6C38-3E1F-4E90-B50A-773278F3EE75}" type="pres">
      <dgm:prSet presAssocID="{B4770368-6800-4F15-A32E-1E1C22C7813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CFE88CB-EA56-4F4A-B5FC-C19FE760E024}" type="pres">
      <dgm:prSet presAssocID="{385722B6-1D4F-4CB9-AF83-A6AAB1739343}" presName="horFlow" presStyleCnt="0"/>
      <dgm:spPr/>
    </dgm:pt>
    <dgm:pt modelId="{16B2FDFE-35D5-4725-BDFC-7DDD62D2E180}" type="pres">
      <dgm:prSet presAssocID="{385722B6-1D4F-4CB9-AF83-A6AAB1739343}" presName="bigChev" presStyleLbl="node1" presStyleIdx="0" presStyleCnt="4"/>
      <dgm:spPr/>
    </dgm:pt>
    <dgm:pt modelId="{58466B05-DB96-4C59-BC3F-0E460B5FD6AB}" type="pres">
      <dgm:prSet presAssocID="{565EEB42-4D25-48F3-9049-5E47F6889361}" presName="parTrans" presStyleCnt="0"/>
      <dgm:spPr/>
    </dgm:pt>
    <dgm:pt modelId="{A37DAE63-DD93-49CF-B1A0-8717A60EE822}" type="pres">
      <dgm:prSet presAssocID="{AD2D8ABE-8846-4557-9AB1-35BC7ECABE15}" presName="node" presStyleLbl="alignAccFollowNode1" presStyleIdx="0" presStyleCnt="17">
        <dgm:presLayoutVars>
          <dgm:bulletEnabled val="1"/>
        </dgm:presLayoutVars>
      </dgm:prSet>
      <dgm:spPr/>
    </dgm:pt>
    <dgm:pt modelId="{2BC1ECCB-6B4C-4958-A48F-F926C2A10B29}" type="pres">
      <dgm:prSet presAssocID="{65709F66-CE00-4946-B289-9ACCA693DC60}" presName="sibTrans" presStyleCnt="0"/>
      <dgm:spPr/>
    </dgm:pt>
    <dgm:pt modelId="{5BBDEF5F-DCB7-4224-8F80-1AFEF9A45E25}" type="pres">
      <dgm:prSet presAssocID="{AA0A1D2F-3A14-42B5-98C3-042816C762AD}" presName="node" presStyleLbl="alignAccFollowNode1" presStyleIdx="1" presStyleCnt="17">
        <dgm:presLayoutVars>
          <dgm:bulletEnabled val="1"/>
        </dgm:presLayoutVars>
      </dgm:prSet>
      <dgm:spPr/>
    </dgm:pt>
    <dgm:pt modelId="{2E501DE1-403B-4FC0-973F-5864B9C91AF3}" type="pres">
      <dgm:prSet presAssocID="{BE5C69E5-D981-47B2-A40A-EB75046D94F7}" presName="sibTrans" presStyleCnt="0"/>
      <dgm:spPr/>
    </dgm:pt>
    <dgm:pt modelId="{4D087305-B2AF-414D-AD90-B9346EE65FBF}" type="pres">
      <dgm:prSet presAssocID="{97391546-F875-4767-B983-DA11CCB7BC2B}" presName="node" presStyleLbl="alignAccFollowNode1" presStyleIdx="2" presStyleCnt="17">
        <dgm:presLayoutVars>
          <dgm:bulletEnabled val="1"/>
        </dgm:presLayoutVars>
      </dgm:prSet>
      <dgm:spPr/>
    </dgm:pt>
    <dgm:pt modelId="{9BA4652F-3DF8-40E1-96F8-6956B27E8628}" type="pres">
      <dgm:prSet presAssocID="{FF7E4039-9DB3-4C2E-80A6-ACC0D32C494D}" presName="sibTrans" presStyleCnt="0"/>
      <dgm:spPr/>
    </dgm:pt>
    <dgm:pt modelId="{9C3AD0E2-1DA2-4DF5-9731-B45BF8D2D3FA}" type="pres">
      <dgm:prSet presAssocID="{97ABDB7C-A8A0-49A2-93F8-7E7B2381B3D1}" presName="node" presStyleLbl="alignAccFollowNode1" presStyleIdx="3" presStyleCnt="17">
        <dgm:presLayoutVars>
          <dgm:bulletEnabled val="1"/>
        </dgm:presLayoutVars>
      </dgm:prSet>
      <dgm:spPr/>
    </dgm:pt>
    <dgm:pt modelId="{FFF72ABA-ECB8-49BC-A6AA-D651BF193EE2}" type="pres">
      <dgm:prSet presAssocID="{385722B6-1D4F-4CB9-AF83-A6AAB1739343}" presName="vSp" presStyleCnt="0"/>
      <dgm:spPr/>
    </dgm:pt>
    <dgm:pt modelId="{93C72A5D-FA9E-4FEA-910F-E84D9B3B257E}" type="pres">
      <dgm:prSet presAssocID="{342178C3-4565-4780-87D5-B276D0E9E553}" presName="horFlow" presStyleCnt="0"/>
      <dgm:spPr/>
    </dgm:pt>
    <dgm:pt modelId="{E21D4B4E-2366-46B5-A2BC-90C76A82168C}" type="pres">
      <dgm:prSet presAssocID="{342178C3-4565-4780-87D5-B276D0E9E553}" presName="bigChev" presStyleLbl="node1" presStyleIdx="1" presStyleCnt="4"/>
      <dgm:spPr/>
    </dgm:pt>
    <dgm:pt modelId="{792C002F-2FF3-4925-9863-2C4E6085DCC8}" type="pres">
      <dgm:prSet presAssocID="{CBA56840-6C3B-437E-B83A-E1A319C4ABF9}" presName="parTrans" presStyleCnt="0"/>
      <dgm:spPr/>
    </dgm:pt>
    <dgm:pt modelId="{9D5B88D6-66AB-47CE-A2A9-9EF9667A2AF9}" type="pres">
      <dgm:prSet presAssocID="{3AB08428-96F0-414C-A561-A58DC94F149F}" presName="node" presStyleLbl="alignAccFollowNode1" presStyleIdx="4" presStyleCnt="17">
        <dgm:presLayoutVars>
          <dgm:bulletEnabled val="1"/>
        </dgm:presLayoutVars>
      </dgm:prSet>
      <dgm:spPr/>
    </dgm:pt>
    <dgm:pt modelId="{EEE8809E-7AF6-432C-83BE-3129F695F407}" type="pres">
      <dgm:prSet presAssocID="{B7C72BBA-17B7-480C-97FB-F72CA713273F}" presName="sibTrans" presStyleCnt="0"/>
      <dgm:spPr/>
    </dgm:pt>
    <dgm:pt modelId="{3FCC614A-D9F4-4D2C-8900-E5F7603E064F}" type="pres">
      <dgm:prSet presAssocID="{1929A0FC-9358-4A51-806F-822092301A1D}" presName="node" presStyleLbl="alignAccFollowNode1" presStyleIdx="5" presStyleCnt="17">
        <dgm:presLayoutVars>
          <dgm:bulletEnabled val="1"/>
        </dgm:presLayoutVars>
      </dgm:prSet>
      <dgm:spPr/>
    </dgm:pt>
    <dgm:pt modelId="{A225F201-AEFA-44EC-8E49-520E37971AFB}" type="pres">
      <dgm:prSet presAssocID="{50E91616-C550-461E-9525-8B9918817069}" presName="sibTrans" presStyleCnt="0"/>
      <dgm:spPr/>
    </dgm:pt>
    <dgm:pt modelId="{E200BE5B-B1FF-40C1-8936-7FFA5969BA4D}" type="pres">
      <dgm:prSet presAssocID="{FA4FC649-51A5-470B-999A-EEAB913F6862}" presName="node" presStyleLbl="alignAccFollowNode1" presStyleIdx="6" presStyleCnt="17">
        <dgm:presLayoutVars>
          <dgm:bulletEnabled val="1"/>
        </dgm:presLayoutVars>
      </dgm:prSet>
      <dgm:spPr/>
    </dgm:pt>
    <dgm:pt modelId="{6A940BF7-70D0-49BD-B110-D4A99FE09776}" type="pres">
      <dgm:prSet presAssocID="{62B6A5E5-01C9-48D2-B0AA-40393D5A1D51}" presName="sibTrans" presStyleCnt="0"/>
      <dgm:spPr/>
    </dgm:pt>
    <dgm:pt modelId="{89F246AA-8E1D-458D-A7B6-FEE047FB1724}" type="pres">
      <dgm:prSet presAssocID="{E17D90AE-7D06-4E52-A008-A7A71F93CA7C}" presName="node" presStyleLbl="alignAccFollowNode1" presStyleIdx="7" presStyleCnt="17">
        <dgm:presLayoutVars>
          <dgm:bulletEnabled val="1"/>
        </dgm:presLayoutVars>
      </dgm:prSet>
      <dgm:spPr/>
    </dgm:pt>
    <dgm:pt modelId="{C2744FD6-CBE6-40B7-BC57-7062F99359B4}" type="pres">
      <dgm:prSet presAssocID="{F9D99BE0-E911-4372-8147-454CDC9510AA}" presName="sibTrans" presStyleCnt="0"/>
      <dgm:spPr/>
    </dgm:pt>
    <dgm:pt modelId="{54FCDBC4-A86D-4474-B829-0733295783DA}" type="pres">
      <dgm:prSet presAssocID="{7E2B791A-CA4C-4411-84B0-A56F1A5ACD11}" presName="node" presStyleLbl="alignAccFollowNode1" presStyleIdx="8" presStyleCnt="17">
        <dgm:presLayoutVars>
          <dgm:bulletEnabled val="1"/>
        </dgm:presLayoutVars>
      </dgm:prSet>
      <dgm:spPr/>
    </dgm:pt>
    <dgm:pt modelId="{6757CC19-2D90-4A86-B8EB-57A16291A77F}" type="pres">
      <dgm:prSet presAssocID="{342178C3-4565-4780-87D5-B276D0E9E553}" presName="vSp" presStyleCnt="0"/>
      <dgm:spPr/>
    </dgm:pt>
    <dgm:pt modelId="{8B9FD222-73D3-4D90-82C5-2ABE40D9CE09}" type="pres">
      <dgm:prSet presAssocID="{DC4A4CBC-433F-4441-B716-CC0B01E200D1}" presName="horFlow" presStyleCnt="0"/>
      <dgm:spPr/>
    </dgm:pt>
    <dgm:pt modelId="{730BFEBF-587D-43EC-ACAC-B083A5234829}" type="pres">
      <dgm:prSet presAssocID="{DC4A4CBC-433F-4441-B716-CC0B01E200D1}" presName="bigChev" presStyleLbl="node1" presStyleIdx="2" presStyleCnt="4"/>
      <dgm:spPr/>
    </dgm:pt>
    <dgm:pt modelId="{6ED3E11A-C0F2-46BE-B567-59A0014BE4C5}" type="pres">
      <dgm:prSet presAssocID="{9D9579C6-5D29-4A1D-8BE3-E1D7C319119A}" presName="parTrans" presStyleCnt="0"/>
      <dgm:spPr/>
    </dgm:pt>
    <dgm:pt modelId="{B430279C-8568-4E79-BC40-BEB18C2F1440}" type="pres">
      <dgm:prSet presAssocID="{7A15EF59-BBC0-4CF8-BFC8-58AFC628769D}" presName="node" presStyleLbl="alignAccFollowNode1" presStyleIdx="9" presStyleCnt="17">
        <dgm:presLayoutVars>
          <dgm:bulletEnabled val="1"/>
        </dgm:presLayoutVars>
      </dgm:prSet>
      <dgm:spPr/>
    </dgm:pt>
    <dgm:pt modelId="{DB6B5BC4-84CF-4F8A-B03B-11D7BF7A4A90}" type="pres">
      <dgm:prSet presAssocID="{5321B0C7-9345-46BF-86EB-3666FBF92825}" presName="sibTrans" presStyleCnt="0"/>
      <dgm:spPr/>
    </dgm:pt>
    <dgm:pt modelId="{5780F43E-36BA-4E88-A04E-A8B34BF4EE55}" type="pres">
      <dgm:prSet presAssocID="{E2C4F879-85E4-4351-A77E-7BD7DC70D9C9}" presName="node" presStyleLbl="alignAccFollowNode1" presStyleIdx="10" presStyleCnt="17">
        <dgm:presLayoutVars>
          <dgm:bulletEnabled val="1"/>
        </dgm:presLayoutVars>
      </dgm:prSet>
      <dgm:spPr/>
    </dgm:pt>
    <dgm:pt modelId="{D8026EF2-9D34-48DB-BE57-EEAA133C5A3B}" type="pres">
      <dgm:prSet presAssocID="{779824E1-A2B2-46BC-A5CE-693DB0733D9B}" presName="sibTrans" presStyleCnt="0"/>
      <dgm:spPr/>
    </dgm:pt>
    <dgm:pt modelId="{F9B2AE00-95E5-440B-8DD3-1193B5FCED96}" type="pres">
      <dgm:prSet presAssocID="{23A01369-C89B-4F1A-8796-DA7686031534}" presName="node" presStyleLbl="alignAccFollowNode1" presStyleIdx="11" presStyleCnt="17">
        <dgm:presLayoutVars>
          <dgm:bulletEnabled val="1"/>
        </dgm:presLayoutVars>
      </dgm:prSet>
      <dgm:spPr/>
    </dgm:pt>
    <dgm:pt modelId="{8E717CEB-692A-43A0-A7D3-3DE01DEB2ED7}" type="pres">
      <dgm:prSet presAssocID="{D2A66D3A-B94D-4316-9CB2-8A821A97435A}" presName="sibTrans" presStyleCnt="0"/>
      <dgm:spPr/>
    </dgm:pt>
    <dgm:pt modelId="{0F1B31EE-C19E-4AFF-A809-AEC191ACE73F}" type="pres">
      <dgm:prSet presAssocID="{4106A741-FD9A-4E78-BC87-8C47DE3ABC7C}" presName="node" presStyleLbl="alignAccFollowNode1" presStyleIdx="12" presStyleCnt="17">
        <dgm:presLayoutVars>
          <dgm:bulletEnabled val="1"/>
        </dgm:presLayoutVars>
      </dgm:prSet>
      <dgm:spPr/>
    </dgm:pt>
    <dgm:pt modelId="{E80E902A-D819-4B9D-85CF-0F669E8DC14D}" type="pres">
      <dgm:prSet presAssocID="{DC4A4CBC-433F-4441-B716-CC0B01E200D1}" presName="vSp" presStyleCnt="0"/>
      <dgm:spPr/>
    </dgm:pt>
    <dgm:pt modelId="{9D3A8FC0-CEDD-4E10-8996-A8E282CA7149}" type="pres">
      <dgm:prSet presAssocID="{FC4E1D8E-37BB-47A9-923A-D6273367D435}" presName="horFlow" presStyleCnt="0"/>
      <dgm:spPr/>
    </dgm:pt>
    <dgm:pt modelId="{86EEAED3-AE3A-4198-BBF6-35EAE5CD3045}" type="pres">
      <dgm:prSet presAssocID="{FC4E1D8E-37BB-47A9-923A-D6273367D435}" presName="bigChev" presStyleLbl="node1" presStyleIdx="3" presStyleCnt="4"/>
      <dgm:spPr/>
    </dgm:pt>
    <dgm:pt modelId="{19C61C4C-9078-4B41-8667-744186A76F61}" type="pres">
      <dgm:prSet presAssocID="{46D8A7F4-7A2D-4248-8535-138FB2E4A06F}" presName="parTrans" presStyleCnt="0"/>
      <dgm:spPr/>
    </dgm:pt>
    <dgm:pt modelId="{7B8A097A-CA2E-4399-92FD-5E2235F87F67}" type="pres">
      <dgm:prSet presAssocID="{C0B3D11E-4ECB-420A-BC2F-28EA343630C5}" presName="node" presStyleLbl="alignAccFollowNode1" presStyleIdx="13" presStyleCnt="17">
        <dgm:presLayoutVars>
          <dgm:bulletEnabled val="1"/>
        </dgm:presLayoutVars>
      </dgm:prSet>
      <dgm:spPr/>
    </dgm:pt>
    <dgm:pt modelId="{363BAEFF-4A12-426A-8B4E-C2CC6BC78BD7}" type="pres">
      <dgm:prSet presAssocID="{B46E9ADC-8E76-486B-AAFB-777437157707}" presName="sibTrans" presStyleCnt="0"/>
      <dgm:spPr/>
    </dgm:pt>
    <dgm:pt modelId="{2447B670-315D-4212-858C-39AA84C0612B}" type="pres">
      <dgm:prSet presAssocID="{0AB860D3-410D-4E35-8AD5-2F5308F883FF}" presName="node" presStyleLbl="alignAccFollowNode1" presStyleIdx="14" presStyleCnt="17">
        <dgm:presLayoutVars>
          <dgm:bulletEnabled val="1"/>
        </dgm:presLayoutVars>
      </dgm:prSet>
      <dgm:spPr/>
    </dgm:pt>
    <dgm:pt modelId="{95C3B79B-A4C8-4AAA-B648-BEC056670FA7}" type="pres">
      <dgm:prSet presAssocID="{6E8A2E67-308C-4EAF-A123-0FE46FFE335F}" presName="sibTrans" presStyleCnt="0"/>
      <dgm:spPr/>
    </dgm:pt>
    <dgm:pt modelId="{D7BC5BAE-D604-4F7B-90FD-9A1938E5813E}" type="pres">
      <dgm:prSet presAssocID="{7A413CE7-1331-41F6-8822-4DC9718B4CCE}" presName="node" presStyleLbl="alignAccFollowNode1" presStyleIdx="15" presStyleCnt="17">
        <dgm:presLayoutVars>
          <dgm:bulletEnabled val="1"/>
        </dgm:presLayoutVars>
      </dgm:prSet>
      <dgm:spPr/>
    </dgm:pt>
    <dgm:pt modelId="{ABCAEBAA-8A24-4AA6-B74E-E1CAD24678E6}" type="pres">
      <dgm:prSet presAssocID="{3CD525B6-52D8-4900-B8A0-D2CF54208BB2}" presName="sibTrans" presStyleCnt="0"/>
      <dgm:spPr/>
    </dgm:pt>
    <dgm:pt modelId="{BFAEF900-66B7-416E-90EB-7F09219217E7}" type="pres">
      <dgm:prSet presAssocID="{B7DDBB8D-ABEC-474D-897B-4632EA28ACAC}" presName="node" presStyleLbl="alignAccFollowNode1" presStyleIdx="16" presStyleCnt="17">
        <dgm:presLayoutVars>
          <dgm:bulletEnabled val="1"/>
        </dgm:presLayoutVars>
      </dgm:prSet>
      <dgm:spPr/>
    </dgm:pt>
  </dgm:ptLst>
  <dgm:cxnLst>
    <dgm:cxn modelId="{00B8DB0C-C8DF-4FC7-9B6E-040F0C065126}" type="presOf" srcId="{B7DDBB8D-ABEC-474D-897B-4632EA28ACAC}" destId="{BFAEF900-66B7-416E-90EB-7F09219217E7}" srcOrd="0" destOrd="0" presId="urn:microsoft.com/office/officeart/2005/8/layout/lProcess3"/>
    <dgm:cxn modelId="{6785E112-DC43-4561-B153-8835BD4F2E09}" type="presOf" srcId="{97ABDB7C-A8A0-49A2-93F8-7E7B2381B3D1}" destId="{9C3AD0E2-1DA2-4DF5-9731-B45BF8D2D3FA}" srcOrd="0" destOrd="0" presId="urn:microsoft.com/office/officeart/2005/8/layout/lProcess3"/>
    <dgm:cxn modelId="{F43F8B17-0C0B-411B-821E-E63C6028413C}" type="presOf" srcId="{E2C4F879-85E4-4351-A77E-7BD7DC70D9C9}" destId="{5780F43E-36BA-4E88-A04E-A8B34BF4EE55}" srcOrd="0" destOrd="0" presId="urn:microsoft.com/office/officeart/2005/8/layout/lProcess3"/>
    <dgm:cxn modelId="{F045802E-7E17-4AE1-8D8F-2BA5DD0A1AA7}" srcId="{342178C3-4565-4780-87D5-B276D0E9E553}" destId="{FA4FC649-51A5-470B-999A-EEAB913F6862}" srcOrd="2" destOrd="0" parTransId="{D8AF6D6F-36FD-4D21-800F-4AD88641CADE}" sibTransId="{62B6A5E5-01C9-48D2-B0AA-40393D5A1D51}"/>
    <dgm:cxn modelId="{155A6534-FC9F-495C-A170-72AB1CC1759A}" type="presOf" srcId="{AA0A1D2F-3A14-42B5-98C3-042816C762AD}" destId="{5BBDEF5F-DCB7-4224-8F80-1AFEF9A45E25}" srcOrd="0" destOrd="0" presId="urn:microsoft.com/office/officeart/2005/8/layout/lProcess3"/>
    <dgm:cxn modelId="{9386693F-B588-4822-B590-419D47B2EE75}" type="presOf" srcId="{FC4E1D8E-37BB-47A9-923A-D6273367D435}" destId="{86EEAED3-AE3A-4198-BBF6-35EAE5CD3045}" srcOrd="0" destOrd="0" presId="urn:microsoft.com/office/officeart/2005/8/layout/lProcess3"/>
    <dgm:cxn modelId="{86F53D43-64C1-4DAD-AF8B-CE53E8FE4865}" srcId="{B4770368-6800-4F15-A32E-1E1C22C78135}" destId="{342178C3-4565-4780-87D5-B276D0E9E553}" srcOrd="1" destOrd="0" parTransId="{EC4B58EF-0BC6-4B94-BEFD-B95A1894FD9A}" sibTransId="{FC9BE3C8-EC63-46E7-A50A-7FE76D85AFDF}"/>
    <dgm:cxn modelId="{D7755046-5AFC-46FC-AF5E-81D5F2E6AC00}" srcId="{385722B6-1D4F-4CB9-AF83-A6AAB1739343}" destId="{AA0A1D2F-3A14-42B5-98C3-042816C762AD}" srcOrd="1" destOrd="0" parTransId="{63EDDC9B-B3DD-401E-A411-67DC42E0686E}" sibTransId="{BE5C69E5-D981-47B2-A40A-EB75046D94F7}"/>
    <dgm:cxn modelId="{8A1BA866-EC70-401E-BF84-4BA65D2EBA83}" type="presOf" srcId="{385722B6-1D4F-4CB9-AF83-A6AAB1739343}" destId="{16B2FDFE-35D5-4725-BDFC-7DDD62D2E180}" srcOrd="0" destOrd="0" presId="urn:microsoft.com/office/officeart/2005/8/layout/lProcess3"/>
    <dgm:cxn modelId="{1C62BA48-1ADC-49DD-8925-06BA6D8852FC}" srcId="{342178C3-4565-4780-87D5-B276D0E9E553}" destId="{E17D90AE-7D06-4E52-A008-A7A71F93CA7C}" srcOrd="3" destOrd="0" parTransId="{B895942D-BDE1-4FC9-A648-04C93DAC3B3D}" sibTransId="{F9D99BE0-E911-4372-8147-454CDC9510AA}"/>
    <dgm:cxn modelId="{EADF7F4A-47E3-41A1-BF98-8758635C4506}" type="presOf" srcId="{B4770368-6800-4F15-A32E-1E1C22C78135}" destId="{E49C6C38-3E1F-4E90-B50A-773278F3EE75}" srcOrd="0" destOrd="0" presId="urn:microsoft.com/office/officeart/2005/8/layout/lProcess3"/>
    <dgm:cxn modelId="{21DFA56A-AF07-4DB9-8B55-236592C43B9B}" srcId="{FC4E1D8E-37BB-47A9-923A-D6273367D435}" destId="{B7DDBB8D-ABEC-474D-897B-4632EA28ACAC}" srcOrd="3" destOrd="0" parTransId="{77DEF81E-0826-4A52-9451-4537646019B1}" sibTransId="{51129792-4FB0-4FA5-959B-AB7FF45E84A0}"/>
    <dgm:cxn modelId="{8804C26B-0C33-49C8-A1E8-CB25C647E438}" srcId="{342178C3-4565-4780-87D5-B276D0E9E553}" destId="{7E2B791A-CA4C-4411-84B0-A56F1A5ACD11}" srcOrd="4" destOrd="0" parTransId="{EA5B640A-7285-4282-9465-FFE03E1C9048}" sibTransId="{572AA690-7454-4134-9CD7-6FFCEB7A2943}"/>
    <dgm:cxn modelId="{4480926F-0AF2-4FE5-852E-F851AD69C077}" type="presOf" srcId="{DC4A4CBC-433F-4441-B716-CC0B01E200D1}" destId="{730BFEBF-587D-43EC-ACAC-B083A5234829}" srcOrd="0" destOrd="0" presId="urn:microsoft.com/office/officeart/2005/8/layout/lProcess3"/>
    <dgm:cxn modelId="{05D8DD52-5D8D-463C-A6A4-66910863C6AC}" type="presOf" srcId="{E17D90AE-7D06-4E52-A008-A7A71F93CA7C}" destId="{89F246AA-8E1D-458D-A7B6-FEE047FB1724}" srcOrd="0" destOrd="0" presId="urn:microsoft.com/office/officeart/2005/8/layout/lProcess3"/>
    <dgm:cxn modelId="{BC67DA75-A793-4C7B-B5C6-9BF56D8F7DAC}" srcId="{B4770368-6800-4F15-A32E-1E1C22C78135}" destId="{DC4A4CBC-433F-4441-B716-CC0B01E200D1}" srcOrd="2" destOrd="0" parTransId="{3FE04408-6C58-4676-8A19-514F5E5A69D6}" sibTransId="{BD98E8FF-4C42-4C8F-A27E-9D680FF4CF59}"/>
    <dgm:cxn modelId="{98FD5B77-99F9-412C-978F-E3A2A565E9C7}" type="presOf" srcId="{7A15EF59-BBC0-4CF8-BFC8-58AFC628769D}" destId="{B430279C-8568-4E79-BC40-BEB18C2F1440}" srcOrd="0" destOrd="0" presId="urn:microsoft.com/office/officeart/2005/8/layout/lProcess3"/>
    <dgm:cxn modelId="{1A539E57-1A12-4D07-A33A-A4174128B2AD}" type="presOf" srcId="{FA4FC649-51A5-470B-999A-EEAB913F6862}" destId="{E200BE5B-B1FF-40C1-8936-7FFA5969BA4D}" srcOrd="0" destOrd="0" presId="urn:microsoft.com/office/officeart/2005/8/layout/lProcess3"/>
    <dgm:cxn modelId="{B4EA9378-74A9-4A40-B3AB-CBE9B4F4BAD5}" srcId="{B4770368-6800-4F15-A32E-1E1C22C78135}" destId="{385722B6-1D4F-4CB9-AF83-A6AAB1739343}" srcOrd="0" destOrd="0" parTransId="{C5691424-7686-4D2C-B917-7D2F1B36816A}" sibTransId="{332462F9-6D9D-4307-AE25-3B0BA2C92DFF}"/>
    <dgm:cxn modelId="{0BC99179-7E02-4276-A5FE-EFF8DA8CC1EC}" srcId="{DC4A4CBC-433F-4441-B716-CC0B01E200D1}" destId="{7A15EF59-BBC0-4CF8-BFC8-58AFC628769D}" srcOrd="0" destOrd="0" parTransId="{9D9579C6-5D29-4A1D-8BE3-E1D7C319119A}" sibTransId="{5321B0C7-9345-46BF-86EB-3666FBF92825}"/>
    <dgm:cxn modelId="{634F255A-D68D-43CF-9469-1889B2888080}" srcId="{385722B6-1D4F-4CB9-AF83-A6AAB1739343}" destId="{97ABDB7C-A8A0-49A2-93F8-7E7B2381B3D1}" srcOrd="3" destOrd="0" parTransId="{71BC97BF-4D6D-4073-9A22-CE9D1C824A92}" sibTransId="{A1CA7940-3D70-47F1-B65D-2DB894414DD0}"/>
    <dgm:cxn modelId="{7C6D3C5A-0869-4F13-BD95-CF453CB48AF6}" type="presOf" srcId="{23A01369-C89B-4F1A-8796-DA7686031534}" destId="{F9B2AE00-95E5-440B-8DD3-1193B5FCED96}" srcOrd="0" destOrd="0" presId="urn:microsoft.com/office/officeart/2005/8/layout/lProcess3"/>
    <dgm:cxn modelId="{A01D0E7B-7771-4B4A-8B50-F001613BB7E5}" srcId="{342178C3-4565-4780-87D5-B276D0E9E553}" destId="{1929A0FC-9358-4A51-806F-822092301A1D}" srcOrd="1" destOrd="0" parTransId="{ACCDC7A1-DC80-41CA-9BCF-3CEDB303DCA8}" sibTransId="{50E91616-C550-461E-9525-8B9918817069}"/>
    <dgm:cxn modelId="{3810377F-414E-4DFA-AFC3-8B876D602E99}" type="presOf" srcId="{1929A0FC-9358-4A51-806F-822092301A1D}" destId="{3FCC614A-D9F4-4D2C-8900-E5F7603E064F}" srcOrd="0" destOrd="0" presId="urn:microsoft.com/office/officeart/2005/8/layout/lProcess3"/>
    <dgm:cxn modelId="{1479A182-095B-461C-9EFD-6124BD92CDF8}" type="presOf" srcId="{97391546-F875-4767-B983-DA11CCB7BC2B}" destId="{4D087305-B2AF-414D-AD90-B9346EE65FBF}" srcOrd="0" destOrd="0" presId="urn:microsoft.com/office/officeart/2005/8/layout/lProcess3"/>
    <dgm:cxn modelId="{62EEBD84-6E85-4026-A031-AA8D60F77879}" srcId="{FC4E1D8E-37BB-47A9-923A-D6273367D435}" destId="{C0B3D11E-4ECB-420A-BC2F-28EA343630C5}" srcOrd="0" destOrd="0" parTransId="{46D8A7F4-7A2D-4248-8535-138FB2E4A06F}" sibTransId="{B46E9ADC-8E76-486B-AAFB-777437157707}"/>
    <dgm:cxn modelId="{3334A587-8B72-490F-BDAF-B10C312AF448}" srcId="{385722B6-1D4F-4CB9-AF83-A6AAB1739343}" destId="{AD2D8ABE-8846-4557-9AB1-35BC7ECABE15}" srcOrd="0" destOrd="0" parTransId="{565EEB42-4D25-48F3-9049-5E47F6889361}" sibTransId="{65709F66-CE00-4946-B289-9ACCA693DC60}"/>
    <dgm:cxn modelId="{84F27791-7867-42FE-A403-6FABBF4EEB85}" type="presOf" srcId="{0AB860D3-410D-4E35-8AD5-2F5308F883FF}" destId="{2447B670-315D-4212-858C-39AA84C0612B}" srcOrd="0" destOrd="0" presId="urn:microsoft.com/office/officeart/2005/8/layout/lProcess3"/>
    <dgm:cxn modelId="{312ED791-3B70-4507-B939-6870F9F69645}" srcId="{DC4A4CBC-433F-4441-B716-CC0B01E200D1}" destId="{4106A741-FD9A-4E78-BC87-8C47DE3ABC7C}" srcOrd="3" destOrd="0" parTransId="{A8435CB9-EDE2-45BC-9118-5066374E491C}" sibTransId="{EE0A058B-4797-4731-A94A-D351E2F84EDE}"/>
    <dgm:cxn modelId="{78E77A94-71B2-4DFF-9430-FFB06F87032F}" srcId="{DC4A4CBC-433F-4441-B716-CC0B01E200D1}" destId="{23A01369-C89B-4F1A-8796-DA7686031534}" srcOrd="2" destOrd="0" parTransId="{2999B7D9-A236-4000-BD7F-F889AC3E89B5}" sibTransId="{D2A66D3A-B94D-4316-9CB2-8A821A97435A}"/>
    <dgm:cxn modelId="{76E4DB94-270F-48C4-8821-DD7B157BB87B}" type="presOf" srcId="{AD2D8ABE-8846-4557-9AB1-35BC7ECABE15}" destId="{A37DAE63-DD93-49CF-B1A0-8717A60EE822}" srcOrd="0" destOrd="0" presId="urn:microsoft.com/office/officeart/2005/8/layout/lProcess3"/>
    <dgm:cxn modelId="{C94EE995-39F1-4292-AEA5-6E17A3A2345A}" type="presOf" srcId="{7A413CE7-1331-41F6-8822-4DC9718B4CCE}" destId="{D7BC5BAE-D604-4F7B-90FD-9A1938E5813E}" srcOrd="0" destOrd="0" presId="urn:microsoft.com/office/officeart/2005/8/layout/lProcess3"/>
    <dgm:cxn modelId="{5EA10A96-2192-4071-9AB1-536FB93D1034}" type="presOf" srcId="{342178C3-4565-4780-87D5-B276D0E9E553}" destId="{E21D4B4E-2366-46B5-A2BC-90C76A82168C}" srcOrd="0" destOrd="0" presId="urn:microsoft.com/office/officeart/2005/8/layout/lProcess3"/>
    <dgm:cxn modelId="{D1368CA4-DCFD-4421-AC6C-BE573BD39949}" srcId="{FC4E1D8E-37BB-47A9-923A-D6273367D435}" destId="{0AB860D3-410D-4E35-8AD5-2F5308F883FF}" srcOrd="1" destOrd="0" parTransId="{C5A74FCC-BC97-4BBD-A35A-781844AA71B6}" sibTransId="{6E8A2E67-308C-4EAF-A123-0FE46FFE335F}"/>
    <dgm:cxn modelId="{23FFB7A7-6637-4D8A-BB26-18D27F4880FC}" type="presOf" srcId="{4106A741-FD9A-4E78-BC87-8C47DE3ABC7C}" destId="{0F1B31EE-C19E-4AFF-A809-AEC191ACE73F}" srcOrd="0" destOrd="0" presId="urn:microsoft.com/office/officeart/2005/8/layout/lProcess3"/>
    <dgm:cxn modelId="{50095FAC-DF62-4EFA-8EAE-C1CC971533B4}" type="presOf" srcId="{3AB08428-96F0-414C-A561-A58DC94F149F}" destId="{9D5B88D6-66AB-47CE-A2A9-9EF9667A2AF9}" srcOrd="0" destOrd="0" presId="urn:microsoft.com/office/officeart/2005/8/layout/lProcess3"/>
    <dgm:cxn modelId="{3D60A2C7-F543-42C5-AF54-9988C2F3F8CA}" srcId="{B4770368-6800-4F15-A32E-1E1C22C78135}" destId="{FC4E1D8E-37BB-47A9-923A-D6273367D435}" srcOrd="3" destOrd="0" parTransId="{2EC004F3-18BD-4C28-9BB8-16F6BEA36A9A}" sibTransId="{054D5E49-5F9F-4794-82BA-A50EA20C1873}"/>
    <dgm:cxn modelId="{058EA3CB-897C-4C36-9897-EF75203F0A5C}" type="presOf" srcId="{C0B3D11E-4ECB-420A-BC2F-28EA343630C5}" destId="{7B8A097A-CA2E-4399-92FD-5E2235F87F67}" srcOrd="0" destOrd="0" presId="urn:microsoft.com/office/officeart/2005/8/layout/lProcess3"/>
    <dgm:cxn modelId="{ABFAE7D5-6371-45A2-9DC9-E506F6C1EB16}" type="presOf" srcId="{7E2B791A-CA4C-4411-84B0-A56F1A5ACD11}" destId="{54FCDBC4-A86D-4474-B829-0733295783DA}" srcOrd="0" destOrd="0" presId="urn:microsoft.com/office/officeart/2005/8/layout/lProcess3"/>
    <dgm:cxn modelId="{5AE9DAE3-7326-4BBE-A5B8-3A163C8D1A51}" srcId="{FC4E1D8E-37BB-47A9-923A-D6273367D435}" destId="{7A413CE7-1331-41F6-8822-4DC9718B4CCE}" srcOrd="2" destOrd="0" parTransId="{7AB3C51F-5581-499D-9FBC-3875941CE480}" sibTransId="{3CD525B6-52D8-4900-B8A0-D2CF54208BB2}"/>
    <dgm:cxn modelId="{5B0952EB-65C1-447D-8D51-C57A28D8E9EB}" srcId="{385722B6-1D4F-4CB9-AF83-A6AAB1739343}" destId="{97391546-F875-4767-B983-DA11CCB7BC2B}" srcOrd="2" destOrd="0" parTransId="{2955CEB5-C835-496C-98F8-855DF29A2941}" sibTransId="{FF7E4039-9DB3-4C2E-80A6-ACC0D32C494D}"/>
    <dgm:cxn modelId="{5CA0C7EB-9C3C-4280-8D23-B29519821F38}" srcId="{DC4A4CBC-433F-4441-B716-CC0B01E200D1}" destId="{E2C4F879-85E4-4351-A77E-7BD7DC70D9C9}" srcOrd="1" destOrd="0" parTransId="{226AED86-769B-4873-BA25-92AB6AB494DC}" sibTransId="{779824E1-A2B2-46BC-A5CE-693DB0733D9B}"/>
    <dgm:cxn modelId="{DD4A9AFC-F792-43B2-9ECF-16E6C606E248}" srcId="{342178C3-4565-4780-87D5-B276D0E9E553}" destId="{3AB08428-96F0-414C-A561-A58DC94F149F}" srcOrd="0" destOrd="0" parTransId="{CBA56840-6C3B-437E-B83A-E1A319C4ABF9}" sibTransId="{B7C72BBA-17B7-480C-97FB-F72CA713273F}"/>
    <dgm:cxn modelId="{74641C70-437C-467B-871B-FB618EFED7E1}" type="presParOf" srcId="{E49C6C38-3E1F-4E90-B50A-773278F3EE75}" destId="{FCFE88CB-EA56-4F4A-B5FC-C19FE760E024}" srcOrd="0" destOrd="0" presId="urn:microsoft.com/office/officeart/2005/8/layout/lProcess3"/>
    <dgm:cxn modelId="{3C7174EE-32B6-498E-A7C5-E025ACF736A1}" type="presParOf" srcId="{FCFE88CB-EA56-4F4A-B5FC-C19FE760E024}" destId="{16B2FDFE-35D5-4725-BDFC-7DDD62D2E180}" srcOrd="0" destOrd="0" presId="urn:microsoft.com/office/officeart/2005/8/layout/lProcess3"/>
    <dgm:cxn modelId="{2DE14272-E42C-42D3-8E7C-5A4B9B05F45F}" type="presParOf" srcId="{FCFE88CB-EA56-4F4A-B5FC-C19FE760E024}" destId="{58466B05-DB96-4C59-BC3F-0E460B5FD6AB}" srcOrd="1" destOrd="0" presId="urn:microsoft.com/office/officeart/2005/8/layout/lProcess3"/>
    <dgm:cxn modelId="{D88497A8-EEFC-4B9C-80DA-5A8A720D74BD}" type="presParOf" srcId="{FCFE88CB-EA56-4F4A-B5FC-C19FE760E024}" destId="{A37DAE63-DD93-49CF-B1A0-8717A60EE822}" srcOrd="2" destOrd="0" presId="urn:microsoft.com/office/officeart/2005/8/layout/lProcess3"/>
    <dgm:cxn modelId="{A79970EC-2D72-4106-B6D6-3632B0ACA9BB}" type="presParOf" srcId="{FCFE88CB-EA56-4F4A-B5FC-C19FE760E024}" destId="{2BC1ECCB-6B4C-4958-A48F-F926C2A10B29}" srcOrd="3" destOrd="0" presId="urn:microsoft.com/office/officeart/2005/8/layout/lProcess3"/>
    <dgm:cxn modelId="{54C06E5D-9C39-4C80-81AA-2FAC480C5DB7}" type="presParOf" srcId="{FCFE88CB-EA56-4F4A-B5FC-C19FE760E024}" destId="{5BBDEF5F-DCB7-4224-8F80-1AFEF9A45E25}" srcOrd="4" destOrd="0" presId="urn:microsoft.com/office/officeart/2005/8/layout/lProcess3"/>
    <dgm:cxn modelId="{3565F5DB-5E83-40D4-8F3B-CE91656B9341}" type="presParOf" srcId="{FCFE88CB-EA56-4F4A-B5FC-C19FE760E024}" destId="{2E501DE1-403B-4FC0-973F-5864B9C91AF3}" srcOrd="5" destOrd="0" presId="urn:microsoft.com/office/officeart/2005/8/layout/lProcess3"/>
    <dgm:cxn modelId="{192345D7-6459-4508-A436-32C4C3FC5A28}" type="presParOf" srcId="{FCFE88CB-EA56-4F4A-B5FC-C19FE760E024}" destId="{4D087305-B2AF-414D-AD90-B9346EE65FBF}" srcOrd="6" destOrd="0" presId="urn:microsoft.com/office/officeart/2005/8/layout/lProcess3"/>
    <dgm:cxn modelId="{87D6CD50-577B-4353-918D-226E99DA1D43}" type="presParOf" srcId="{FCFE88CB-EA56-4F4A-B5FC-C19FE760E024}" destId="{9BA4652F-3DF8-40E1-96F8-6956B27E8628}" srcOrd="7" destOrd="0" presId="urn:microsoft.com/office/officeart/2005/8/layout/lProcess3"/>
    <dgm:cxn modelId="{C5B72778-BC1F-4718-A076-4E9CE1D03564}" type="presParOf" srcId="{FCFE88CB-EA56-4F4A-B5FC-C19FE760E024}" destId="{9C3AD0E2-1DA2-4DF5-9731-B45BF8D2D3FA}" srcOrd="8" destOrd="0" presId="urn:microsoft.com/office/officeart/2005/8/layout/lProcess3"/>
    <dgm:cxn modelId="{400DCFFF-3E53-4A10-8E44-B628EDA78247}" type="presParOf" srcId="{E49C6C38-3E1F-4E90-B50A-773278F3EE75}" destId="{FFF72ABA-ECB8-49BC-A6AA-D651BF193EE2}" srcOrd="1" destOrd="0" presId="urn:microsoft.com/office/officeart/2005/8/layout/lProcess3"/>
    <dgm:cxn modelId="{CAEEBBB3-D581-435B-BD8F-C02538AC88E3}" type="presParOf" srcId="{E49C6C38-3E1F-4E90-B50A-773278F3EE75}" destId="{93C72A5D-FA9E-4FEA-910F-E84D9B3B257E}" srcOrd="2" destOrd="0" presId="urn:microsoft.com/office/officeart/2005/8/layout/lProcess3"/>
    <dgm:cxn modelId="{7CF024DE-347A-4169-BAC3-7A375C189FD5}" type="presParOf" srcId="{93C72A5D-FA9E-4FEA-910F-E84D9B3B257E}" destId="{E21D4B4E-2366-46B5-A2BC-90C76A82168C}" srcOrd="0" destOrd="0" presId="urn:microsoft.com/office/officeart/2005/8/layout/lProcess3"/>
    <dgm:cxn modelId="{4911AAD7-8A81-4759-BE25-A97BFED758A9}" type="presParOf" srcId="{93C72A5D-FA9E-4FEA-910F-E84D9B3B257E}" destId="{792C002F-2FF3-4925-9863-2C4E6085DCC8}" srcOrd="1" destOrd="0" presId="urn:microsoft.com/office/officeart/2005/8/layout/lProcess3"/>
    <dgm:cxn modelId="{4FD632F5-2C5B-4916-8F17-E8607518B78E}" type="presParOf" srcId="{93C72A5D-FA9E-4FEA-910F-E84D9B3B257E}" destId="{9D5B88D6-66AB-47CE-A2A9-9EF9667A2AF9}" srcOrd="2" destOrd="0" presId="urn:microsoft.com/office/officeart/2005/8/layout/lProcess3"/>
    <dgm:cxn modelId="{CD2EBEA2-EFDE-4585-BB22-37CEA2C31D30}" type="presParOf" srcId="{93C72A5D-FA9E-4FEA-910F-E84D9B3B257E}" destId="{EEE8809E-7AF6-432C-83BE-3129F695F407}" srcOrd="3" destOrd="0" presId="urn:microsoft.com/office/officeart/2005/8/layout/lProcess3"/>
    <dgm:cxn modelId="{775D5037-3C63-4F2E-86B0-2B8897693B99}" type="presParOf" srcId="{93C72A5D-FA9E-4FEA-910F-E84D9B3B257E}" destId="{3FCC614A-D9F4-4D2C-8900-E5F7603E064F}" srcOrd="4" destOrd="0" presId="urn:microsoft.com/office/officeart/2005/8/layout/lProcess3"/>
    <dgm:cxn modelId="{63549B66-4553-49A6-A2B6-986C54AA39DC}" type="presParOf" srcId="{93C72A5D-FA9E-4FEA-910F-E84D9B3B257E}" destId="{A225F201-AEFA-44EC-8E49-520E37971AFB}" srcOrd="5" destOrd="0" presId="urn:microsoft.com/office/officeart/2005/8/layout/lProcess3"/>
    <dgm:cxn modelId="{4A7F5FD5-51DE-4E8E-8751-D63E70045F70}" type="presParOf" srcId="{93C72A5D-FA9E-4FEA-910F-E84D9B3B257E}" destId="{E200BE5B-B1FF-40C1-8936-7FFA5969BA4D}" srcOrd="6" destOrd="0" presId="urn:microsoft.com/office/officeart/2005/8/layout/lProcess3"/>
    <dgm:cxn modelId="{D63D290E-1402-4F6D-92B4-F9EC50E5F77A}" type="presParOf" srcId="{93C72A5D-FA9E-4FEA-910F-E84D9B3B257E}" destId="{6A940BF7-70D0-49BD-B110-D4A99FE09776}" srcOrd="7" destOrd="0" presId="urn:microsoft.com/office/officeart/2005/8/layout/lProcess3"/>
    <dgm:cxn modelId="{01501F19-A41F-4D2D-B6B0-130B030CD4A2}" type="presParOf" srcId="{93C72A5D-FA9E-4FEA-910F-E84D9B3B257E}" destId="{89F246AA-8E1D-458D-A7B6-FEE047FB1724}" srcOrd="8" destOrd="0" presId="urn:microsoft.com/office/officeart/2005/8/layout/lProcess3"/>
    <dgm:cxn modelId="{8BEFAC72-09CB-446F-8BC1-BB65CE36AF7B}" type="presParOf" srcId="{93C72A5D-FA9E-4FEA-910F-E84D9B3B257E}" destId="{C2744FD6-CBE6-40B7-BC57-7062F99359B4}" srcOrd="9" destOrd="0" presId="urn:microsoft.com/office/officeart/2005/8/layout/lProcess3"/>
    <dgm:cxn modelId="{606BBAE2-7ECE-44AC-990A-4F99AA05F164}" type="presParOf" srcId="{93C72A5D-FA9E-4FEA-910F-E84D9B3B257E}" destId="{54FCDBC4-A86D-4474-B829-0733295783DA}" srcOrd="10" destOrd="0" presId="urn:microsoft.com/office/officeart/2005/8/layout/lProcess3"/>
    <dgm:cxn modelId="{C2F4125C-0CA5-4AE1-8C6D-C2784FC37CA2}" type="presParOf" srcId="{E49C6C38-3E1F-4E90-B50A-773278F3EE75}" destId="{6757CC19-2D90-4A86-B8EB-57A16291A77F}" srcOrd="3" destOrd="0" presId="urn:microsoft.com/office/officeart/2005/8/layout/lProcess3"/>
    <dgm:cxn modelId="{184B41EE-1BEF-46E9-8044-FF53AA7478A8}" type="presParOf" srcId="{E49C6C38-3E1F-4E90-B50A-773278F3EE75}" destId="{8B9FD222-73D3-4D90-82C5-2ABE40D9CE09}" srcOrd="4" destOrd="0" presId="urn:microsoft.com/office/officeart/2005/8/layout/lProcess3"/>
    <dgm:cxn modelId="{9ACE17F4-0ED6-4830-A5F7-262CE059FC9A}" type="presParOf" srcId="{8B9FD222-73D3-4D90-82C5-2ABE40D9CE09}" destId="{730BFEBF-587D-43EC-ACAC-B083A5234829}" srcOrd="0" destOrd="0" presId="urn:microsoft.com/office/officeart/2005/8/layout/lProcess3"/>
    <dgm:cxn modelId="{2029264D-40B0-4F90-A4AB-0BCC3992A47F}" type="presParOf" srcId="{8B9FD222-73D3-4D90-82C5-2ABE40D9CE09}" destId="{6ED3E11A-C0F2-46BE-B567-59A0014BE4C5}" srcOrd="1" destOrd="0" presId="urn:microsoft.com/office/officeart/2005/8/layout/lProcess3"/>
    <dgm:cxn modelId="{8D14BCF0-D7A7-489B-84E1-C4E34AD10C4C}" type="presParOf" srcId="{8B9FD222-73D3-4D90-82C5-2ABE40D9CE09}" destId="{B430279C-8568-4E79-BC40-BEB18C2F1440}" srcOrd="2" destOrd="0" presId="urn:microsoft.com/office/officeart/2005/8/layout/lProcess3"/>
    <dgm:cxn modelId="{7F645BFB-A5BD-4400-8C3E-280094B8D571}" type="presParOf" srcId="{8B9FD222-73D3-4D90-82C5-2ABE40D9CE09}" destId="{DB6B5BC4-84CF-4F8A-B03B-11D7BF7A4A90}" srcOrd="3" destOrd="0" presId="urn:microsoft.com/office/officeart/2005/8/layout/lProcess3"/>
    <dgm:cxn modelId="{7215ECC3-AB46-45B4-B94B-AB36EE1A5D54}" type="presParOf" srcId="{8B9FD222-73D3-4D90-82C5-2ABE40D9CE09}" destId="{5780F43E-36BA-4E88-A04E-A8B34BF4EE55}" srcOrd="4" destOrd="0" presId="urn:microsoft.com/office/officeart/2005/8/layout/lProcess3"/>
    <dgm:cxn modelId="{C2BB2864-E40B-4B0D-9438-173844DD6E90}" type="presParOf" srcId="{8B9FD222-73D3-4D90-82C5-2ABE40D9CE09}" destId="{D8026EF2-9D34-48DB-BE57-EEAA133C5A3B}" srcOrd="5" destOrd="0" presId="urn:microsoft.com/office/officeart/2005/8/layout/lProcess3"/>
    <dgm:cxn modelId="{886A9C19-4623-452C-8C75-0F545D734383}" type="presParOf" srcId="{8B9FD222-73D3-4D90-82C5-2ABE40D9CE09}" destId="{F9B2AE00-95E5-440B-8DD3-1193B5FCED96}" srcOrd="6" destOrd="0" presId="urn:microsoft.com/office/officeart/2005/8/layout/lProcess3"/>
    <dgm:cxn modelId="{9858D207-6499-4338-86A9-C7978C4977D8}" type="presParOf" srcId="{8B9FD222-73D3-4D90-82C5-2ABE40D9CE09}" destId="{8E717CEB-692A-43A0-A7D3-3DE01DEB2ED7}" srcOrd="7" destOrd="0" presId="urn:microsoft.com/office/officeart/2005/8/layout/lProcess3"/>
    <dgm:cxn modelId="{E0040859-2E25-4B9C-872E-8ED7C357D366}" type="presParOf" srcId="{8B9FD222-73D3-4D90-82C5-2ABE40D9CE09}" destId="{0F1B31EE-C19E-4AFF-A809-AEC191ACE73F}" srcOrd="8" destOrd="0" presId="urn:microsoft.com/office/officeart/2005/8/layout/lProcess3"/>
    <dgm:cxn modelId="{3CFCA6B6-68FB-4418-B28D-44A5EE879579}" type="presParOf" srcId="{E49C6C38-3E1F-4E90-B50A-773278F3EE75}" destId="{E80E902A-D819-4B9D-85CF-0F669E8DC14D}" srcOrd="5" destOrd="0" presId="urn:microsoft.com/office/officeart/2005/8/layout/lProcess3"/>
    <dgm:cxn modelId="{C8C3FF9F-CC7E-4780-AFBA-2FB7EC91555F}" type="presParOf" srcId="{E49C6C38-3E1F-4E90-B50A-773278F3EE75}" destId="{9D3A8FC0-CEDD-4E10-8996-A8E282CA7149}" srcOrd="6" destOrd="0" presId="urn:microsoft.com/office/officeart/2005/8/layout/lProcess3"/>
    <dgm:cxn modelId="{7610796D-2E43-4289-882E-BEB494285A04}" type="presParOf" srcId="{9D3A8FC0-CEDD-4E10-8996-A8E282CA7149}" destId="{86EEAED3-AE3A-4198-BBF6-35EAE5CD3045}" srcOrd="0" destOrd="0" presId="urn:microsoft.com/office/officeart/2005/8/layout/lProcess3"/>
    <dgm:cxn modelId="{4B26E07A-4DC5-4A54-9755-8509005E077C}" type="presParOf" srcId="{9D3A8FC0-CEDD-4E10-8996-A8E282CA7149}" destId="{19C61C4C-9078-4B41-8667-744186A76F61}" srcOrd="1" destOrd="0" presId="urn:microsoft.com/office/officeart/2005/8/layout/lProcess3"/>
    <dgm:cxn modelId="{7E008046-D11D-4589-8D25-89087363959B}" type="presParOf" srcId="{9D3A8FC0-CEDD-4E10-8996-A8E282CA7149}" destId="{7B8A097A-CA2E-4399-92FD-5E2235F87F67}" srcOrd="2" destOrd="0" presId="urn:microsoft.com/office/officeart/2005/8/layout/lProcess3"/>
    <dgm:cxn modelId="{478D02B5-D6C8-4DFF-BE03-5F2388C2001E}" type="presParOf" srcId="{9D3A8FC0-CEDD-4E10-8996-A8E282CA7149}" destId="{363BAEFF-4A12-426A-8B4E-C2CC6BC78BD7}" srcOrd="3" destOrd="0" presId="urn:microsoft.com/office/officeart/2005/8/layout/lProcess3"/>
    <dgm:cxn modelId="{B8DD8CF7-0B20-4FD4-A3A8-B11681BD3A70}" type="presParOf" srcId="{9D3A8FC0-CEDD-4E10-8996-A8E282CA7149}" destId="{2447B670-315D-4212-858C-39AA84C0612B}" srcOrd="4" destOrd="0" presId="urn:microsoft.com/office/officeart/2005/8/layout/lProcess3"/>
    <dgm:cxn modelId="{823ECF57-F4AD-4E17-B5C7-CFDDDA5EC684}" type="presParOf" srcId="{9D3A8FC0-CEDD-4E10-8996-A8E282CA7149}" destId="{95C3B79B-A4C8-4AAA-B648-BEC056670FA7}" srcOrd="5" destOrd="0" presId="urn:microsoft.com/office/officeart/2005/8/layout/lProcess3"/>
    <dgm:cxn modelId="{3B0E9D58-1C16-4ECC-BF3C-378F64D86085}" type="presParOf" srcId="{9D3A8FC0-CEDD-4E10-8996-A8E282CA7149}" destId="{D7BC5BAE-D604-4F7B-90FD-9A1938E5813E}" srcOrd="6" destOrd="0" presId="urn:microsoft.com/office/officeart/2005/8/layout/lProcess3"/>
    <dgm:cxn modelId="{328BB27A-9E39-41B0-8B29-0B2D45395BA6}" type="presParOf" srcId="{9D3A8FC0-CEDD-4E10-8996-A8E282CA7149}" destId="{ABCAEBAA-8A24-4AA6-B74E-E1CAD24678E6}" srcOrd="7" destOrd="0" presId="urn:microsoft.com/office/officeart/2005/8/layout/lProcess3"/>
    <dgm:cxn modelId="{AE0FBB90-4C6D-4FA6-9942-1217C0DBE411}" type="presParOf" srcId="{9D3A8FC0-CEDD-4E10-8996-A8E282CA7149}" destId="{BFAEF900-66B7-416E-90EB-7F09219217E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FDFE-35D5-4725-BDFC-7DDD62D2E180}">
      <dsp:nvSpPr>
        <dsp:cNvPr id="0" name=""/>
        <dsp:cNvSpPr/>
      </dsp:nvSpPr>
      <dsp:spPr>
        <a:xfrm>
          <a:off x="1123" y="13540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Preclinical</a:t>
          </a:r>
        </a:p>
      </dsp:txBody>
      <dsp:txXfrm>
        <a:off x="462721" y="135405"/>
        <a:ext cx="1384794" cy="923195"/>
      </dsp:txXfrm>
    </dsp:sp>
    <dsp:sp modelId="{A37DAE63-DD93-49CF-B1A0-8717A60EE822}">
      <dsp:nvSpPr>
        <dsp:cNvPr id="0" name=""/>
        <dsp:cNvSpPr/>
      </dsp:nvSpPr>
      <dsp:spPr>
        <a:xfrm>
          <a:off x="2009074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Brain health education</a:t>
          </a:r>
        </a:p>
      </dsp:txBody>
      <dsp:txXfrm>
        <a:off x="2392200" y="213877"/>
        <a:ext cx="1149379" cy="766252"/>
      </dsp:txXfrm>
    </dsp:sp>
    <dsp:sp modelId="{5BBDEF5F-DCB7-4224-8F80-1AFEF9A45E25}">
      <dsp:nvSpPr>
        <dsp:cNvPr id="0" name=""/>
        <dsp:cNvSpPr/>
      </dsp:nvSpPr>
      <dsp:spPr>
        <a:xfrm>
          <a:off x="3656516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Dementia awareness</a:t>
          </a:r>
          <a:endParaRPr lang="en-US" sz="1600" kern="1200" dirty="0"/>
        </a:p>
      </dsp:txBody>
      <dsp:txXfrm>
        <a:off x="4039642" y="213877"/>
        <a:ext cx="1149379" cy="766252"/>
      </dsp:txXfrm>
    </dsp:sp>
    <dsp:sp modelId="{4D087305-B2AF-414D-AD90-B9346EE65FBF}">
      <dsp:nvSpPr>
        <dsp:cNvPr id="0" name=""/>
        <dsp:cNvSpPr/>
      </dsp:nvSpPr>
      <dsp:spPr>
        <a:xfrm>
          <a:off x="5303959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Cognitive baseline</a:t>
          </a:r>
          <a:endParaRPr lang="en-US" sz="1600" kern="1200" dirty="0"/>
        </a:p>
      </dsp:txBody>
      <dsp:txXfrm>
        <a:off x="5687085" y="213877"/>
        <a:ext cx="1149379" cy="766252"/>
      </dsp:txXfrm>
    </dsp:sp>
    <dsp:sp modelId="{9C3AD0E2-1DA2-4DF5-9731-B45BF8D2D3FA}">
      <dsp:nvSpPr>
        <dsp:cNvPr id="0" name=""/>
        <dsp:cNvSpPr/>
      </dsp:nvSpPr>
      <dsp:spPr>
        <a:xfrm>
          <a:off x="6951402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Advance care planning</a:t>
          </a:r>
          <a:endParaRPr lang="en-US" sz="1600" kern="1200" dirty="0"/>
        </a:p>
      </dsp:txBody>
      <dsp:txXfrm>
        <a:off x="7334528" y="213877"/>
        <a:ext cx="1149379" cy="766252"/>
      </dsp:txXfrm>
    </dsp:sp>
    <dsp:sp modelId="{E21D4B4E-2366-46B5-A2BC-90C76A82168C}">
      <dsp:nvSpPr>
        <dsp:cNvPr id="0" name=""/>
        <dsp:cNvSpPr/>
      </dsp:nvSpPr>
      <dsp:spPr>
        <a:xfrm>
          <a:off x="1123" y="1187849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Symptoms Emerge</a:t>
          </a:r>
        </a:p>
      </dsp:txBody>
      <dsp:txXfrm>
        <a:off x="462721" y="1187849"/>
        <a:ext cx="1384794" cy="923195"/>
      </dsp:txXfrm>
    </dsp:sp>
    <dsp:sp modelId="{9D5B88D6-66AB-47CE-A2A9-9EF9667A2AF9}">
      <dsp:nvSpPr>
        <dsp:cNvPr id="0" name=""/>
        <dsp:cNvSpPr/>
      </dsp:nvSpPr>
      <dsp:spPr>
        <a:xfrm>
          <a:off x="2009074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Where do I start?</a:t>
          </a:r>
        </a:p>
      </dsp:txBody>
      <dsp:txXfrm>
        <a:off x="2392200" y="1266320"/>
        <a:ext cx="1149379" cy="766252"/>
      </dsp:txXfrm>
    </dsp:sp>
    <dsp:sp modelId="{3FCC614A-D9F4-4D2C-8900-E5F7603E064F}">
      <dsp:nvSpPr>
        <dsp:cNvPr id="0" name=""/>
        <dsp:cNvSpPr/>
      </dsp:nvSpPr>
      <dsp:spPr>
        <a:xfrm>
          <a:off x="3656516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Regular screening</a:t>
          </a:r>
        </a:p>
      </dsp:txBody>
      <dsp:txXfrm>
        <a:off x="4039642" y="1266320"/>
        <a:ext cx="1149379" cy="766252"/>
      </dsp:txXfrm>
    </dsp:sp>
    <dsp:sp modelId="{E200BE5B-B1FF-40C1-8936-7FFA5969BA4D}">
      <dsp:nvSpPr>
        <dsp:cNvPr id="0" name=""/>
        <dsp:cNvSpPr/>
      </dsp:nvSpPr>
      <dsp:spPr>
        <a:xfrm>
          <a:off x="5303959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Early &amp; accurate diagnosis</a:t>
          </a:r>
          <a:endParaRPr lang="en-US" sz="1600" kern="1200" dirty="0"/>
        </a:p>
      </dsp:txBody>
      <dsp:txXfrm>
        <a:off x="5687085" y="1266320"/>
        <a:ext cx="1149379" cy="766252"/>
      </dsp:txXfrm>
    </dsp:sp>
    <dsp:sp modelId="{89F246AA-8E1D-458D-A7B6-FEE047FB1724}">
      <dsp:nvSpPr>
        <dsp:cNvPr id="0" name=""/>
        <dsp:cNvSpPr/>
      </dsp:nvSpPr>
      <dsp:spPr>
        <a:xfrm>
          <a:off x="6951402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</a:t>
          </a:r>
          <a:r>
            <a:rPr lang="en-US" sz="1600" b="1" kern="1200" dirty="0"/>
            <a:t>DMT</a:t>
          </a:r>
          <a:r>
            <a:rPr lang="en-US" sz="1600" kern="1200" dirty="0"/>
            <a:t>*</a:t>
          </a:r>
        </a:p>
      </dsp:txBody>
      <dsp:txXfrm>
        <a:off x="7334528" y="1266320"/>
        <a:ext cx="1149379" cy="766252"/>
      </dsp:txXfrm>
    </dsp:sp>
    <dsp:sp modelId="{54FCDBC4-A86D-4474-B829-0733295783DA}">
      <dsp:nvSpPr>
        <dsp:cNvPr id="0" name=""/>
        <dsp:cNvSpPr/>
      </dsp:nvSpPr>
      <dsp:spPr>
        <a:xfrm>
          <a:off x="8598845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 centered referrals</a:t>
          </a:r>
        </a:p>
      </dsp:txBody>
      <dsp:txXfrm>
        <a:off x="8981971" y="1266320"/>
        <a:ext cx="1149379" cy="766252"/>
      </dsp:txXfrm>
    </dsp:sp>
    <dsp:sp modelId="{730BFEBF-587D-43EC-ACAC-B083A5234829}">
      <dsp:nvSpPr>
        <dsp:cNvPr id="0" name=""/>
        <dsp:cNvSpPr/>
      </dsp:nvSpPr>
      <dsp:spPr>
        <a:xfrm>
          <a:off x="1123" y="2240292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community</a:t>
          </a:r>
        </a:p>
      </dsp:txBody>
      <dsp:txXfrm>
        <a:off x="462721" y="2240292"/>
        <a:ext cx="1384794" cy="923195"/>
      </dsp:txXfrm>
    </dsp:sp>
    <dsp:sp modelId="{B430279C-8568-4E79-BC40-BEB18C2F1440}">
      <dsp:nvSpPr>
        <dsp:cNvPr id="0" name=""/>
        <dsp:cNvSpPr/>
      </dsp:nvSpPr>
      <dsp:spPr>
        <a:xfrm>
          <a:off x="2009074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HCBS</a:t>
          </a:r>
        </a:p>
      </dsp:txBody>
      <dsp:txXfrm>
        <a:off x="2392200" y="2318763"/>
        <a:ext cx="1149379" cy="766252"/>
      </dsp:txXfrm>
    </dsp:sp>
    <dsp:sp modelId="{5780F43E-36BA-4E88-A04E-A8B34BF4EE55}">
      <dsp:nvSpPr>
        <dsp:cNvPr id="0" name=""/>
        <dsp:cNvSpPr/>
      </dsp:nvSpPr>
      <dsp:spPr>
        <a:xfrm>
          <a:off x="3656516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 navigation</a:t>
          </a:r>
        </a:p>
      </dsp:txBody>
      <dsp:txXfrm>
        <a:off x="4039642" y="2318763"/>
        <a:ext cx="1149379" cy="766252"/>
      </dsp:txXfrm>
    </dsp:sp>
    <dsp:sp modelId="{F9B2AE00-95E5-440B-8DD3-1193B5FCED96}">
      <dsp:nvSpPr>
        <dsp:cNvPr id="0" name=""/>
        <dsp:cNvSpPr/>
      </dsp:nvSpPr>
      <dsp:spPr>
        <a:xfrm>
          <a:off x="5303959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Respite services </a:t>
          </a:r>
        </a:p>
      </dsp:txBody>
      <dsp:txXfrm>
        <a:off x="5687085" y="2318763"/>
        <a:ext cx="1149379" cy="766252"/>
      </dsp:txXfrm>
    </dsp:sp>
    <dsp:sp modelId="{0F1B31EE-C19E-4AFF-A809-AEC191ACE73F}">
      <dsp:nvSpPr>
        <dsp:cNvPr id="0" name=""/>
        <dsp:cNvSpPr/>
      </dsp:nvSpPr>
      <dsp:spPr>
        <a:xfrm>
          <a:off x="6951402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Dementia Friendly communities</a:t>
          </a:r>
        </a:p>
      </dsp:txBody>
      <dsp:txXfrm>
        <a:off x="7334528" y="2318763"/>
        <a:ext cx="1149379" cy="766252"/>
      </dsp:txXfrm>
    </dsp:sp>
    <dsp:sp modelId="{86EEAED3-AE3A-4198-BBF6-35EAE5CD3045}">
      <dsp:nvSpPr>
        <dsp:cNvPr id="0" name=""/>
        <dsp:cNvSpPr/>
      </dsp:nvSpPr>
      <dsp:spPr>
        <a:xfrm>
          <a:off x="1123" y="329273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care setting</a:t>
          </a:r>
        </a:p>
      </dsp:txBody>
      <dsp:txXfrm>
        <a:off x="462721" y="3292735"/>
        <a:ext cx="1384794" cy="923195"/>
      </dsp:txXfrm>
    </dsp:sp>
    <dsp:sp modelId="{7B8A097A-CA2E-4399-92FD-5E2235F87F67}">
      <dsp:nvSpPr>
        <dsp:cNvPr id="0" name=""/>
        <dsp:cNvSpPr/>
      </dsp:nvSpPr>
      <dsp:spPr>
        <a:xfrm>
          <a:off x="2009074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training</a:t>
          </a:r>
        </a:p>
      </dsp:txBody>
      <dsp:txXfrm>
        <a:off x="2392200" y="3371206"/>
        <a:ext cx="1149379" cy="766252"/>
      </dsp:txXfrm>
    </dsp:sp>
    <dsp:sp modelId="{2447B670-315D-4212-858C-39AA84C0612B}">
      <dsp:nvSpPr>
        <dsp:cNvPr id="0" name=""/>
        <dsp:cNvSpPr/>
      </dsp:nvSpPr>
      <dsp:spPr>
        <a:xfrm>
          <a:off x="3656516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positive care</a:t>
          </a:r>
        </a:p>
      </dsp:txBody>
      <dsp:txXfrm>
        <a:off x="4039642" y="3371206"/>
        <a:ext cx="1149379" cy="766252"/>
      </dsp:txXfrm>
    </dsp:sp>
    <dsp:sp modelId="{D7BC5BAE-D604-4F7B-90FD-9A1938E5813E}">
      <dsp:nvSpPr>
        <dsp:cNvPr id="0" name=""/>
        <dsp:cNvSpPr/>
      </dsp:nvSpPr>
      <dsp:spPr>
        <a:xfrm>
          <a:off x="5303959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Non-pharma approaches </a:t>
          </a:r>
        </a:p>
      </dsp:txBody>
      <dsp:txXfrm>
        <a:off x="5687085" y="3371206"/>
        <a:ext cx="1149379" cy="766252"/>
      </dsp:txXfrm>
    </dsp:sp>
    <dsp:sp modelId="{BFAEF900-66B7-416E-90EB-7F09219217E7}">
      <dsp:nvSpPr>
        <dsp:cNvPr id="0" name=""/>
        <dsp:cNvSpPr/>
      </dsp:nvSpPr>
      <dsp:spPr>
        <a:xfrm>
          <a:off x="6951402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Hospice &amp; palliative</a:t>
          </a:r>
          <a:endParaRPr lang="en-US" sz="1600" kern="1200" dirty="0"/>
        </a:p>
      </dsp:txBody>
      <dsp:txXfrm>
        <a:off x="7334528" y="3371206"/>
        <a:ext cx="1149379" cy="766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FDFE-35D5-4725-BDFC-7DDD62D2E180}">
      <dsp:nvSpPr>
        <dsp:cNvPr id="0" name=""/>
        <dsp:cNvSpPr/>
      </dsp:nvSpPr>
      <dsp:spPr>
        <a:xfrm>
          <a:off x="1123" y="13540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Preclinical</a:t>
          </a:r>
        </a:p>
      </dsp:txBody>
      <dsp:txXfrm>
        <a:off x="462721" y="135405"/>
        <a:ext cx="1384794" cy="923195"/>
      </dsp:txXfrm>
    </dsp:sp>
    <dsp:sp modelId="{A37DAE63-DD93-49CF-B1A0-8717A60EE822}">
      <dsp:nvSpPr>
        <dsp:cNvPr id="0" name=""/>
        <dsp:cNvSpPr/>
      </dsp:nvSpPr>
      <dsp:spPr>
        <a:xfrm>
          <a:off x="2009074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Brain health education</a:t>
          </a:r>
        </a:p>
      </dsp:txBody>
      <dsp:txXfrm>
        <a:off x="2392200" y="213877"/>
        <a:ext cx="1149379" cy="766252"/>
      </dsp:txXfrm>
    </dsp:sp>
    <dsp:sp modelId="{5BBDEF5F-DCB7-4224-8F80-1AFEF9A45E25}">
      <dsp:nvSpPr>
        <dsp:cNvPr id="0" name=""/>
        <dsp:cNvSpPr/>
      </dsp:nvSpPr>
      <dsp:spPr>
        <a:xfrm>
          <a:off x="3656516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Dementia awareness</a:t>
          </a:r>
          <a:endParaRPr lang="en-US" sz="1600" kern="1200" dirty="0"/>
        </a:p>
      </dsp:txBody>
      <dsp:txXfrm>
        <a:off x="4039642" y="213877"/>
        <a:ext cx="1149379" cy="766252"/>
      </dsp:txXfrm>
    </dsp:sp>
    <dsp:sp modelId="{4D087305-B2AF-414D-AD90-B9346EE65FBF}">
      <dsp:nvSpPr>
        <dsp:cNvPr id="0" name=""/>
        <dsp:cNvSpPr/>
      </dsp:nvSpPr>
      <dsp:spPr>
        <a:xfrm>
          <a:off x="5303959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Cognitive baseline</a:t>
          </a:r>
          <a:endParaRPr lang="en-US" sz="1600" kern="1200" dirty="0"/>
        </a:p>
      </dsp:txBody>
      <dsp:txXfrm>
        <a:off x="5687085" y="213877"/>
        <a:ext cx="1149379" cy="766252"/>
      </dsp:txXfrm>
    </dsp:sp>
    <dsp:sp modelId="{9C3AD0E2-1DA2-4DF5-9731-B45BF8D2D3FA}">
      <dsp:nvSpPr>
        <dsp:cNvPr id="0" name=""/>
        <dsp:cNvSpPr/>
      </dsp:nvSpPr>
      <dsp:spPr>
        <a:xfrm>
          <a:off x="6951402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Advance care planning</a:t>
          </a:r>
          <a:endParaRPr lang="en-US" sz="1600" kern="1200" dirty="0"/>
        </a:p>
      </dsp:txBody>
      <dsp:txXfrm>
        <a:off x="7334528" y="213877"/>
        <a:ext cx="1149379" cy="766252"/>
      </dsp:txXfrm>
    </dsp:sp>
    <dsp:sp modelId="{E21D4B4E-2366-46B5-A2BC-90C76A82168C}">
      <dsp:nvSpPr>
        <dsp:cNvPr id="0" name=""/>
        <dsp:cNvSpPr/>
      </dsp:nvSpPr>
      <dsp:spPr>
        <a:xfrm>
          <a:off x="1123" y="1187849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Symptoms Emerge</a:t>
          </a:r>
        </a:p>
      </dsp:txBody>
      <dsp:txXfrm>
        <a:off x="462721" y="1187849"/>
        <a:ext cx="1384794" cy="923195"/>
      </dsp:txXfrm>
    </dsp:sp>
    <dsp:sp modelId="{9D5B88D6-66AB-47CE-A2A9-9EF9667A2AF9}">
      <dsp:nvSpPr>
        <dsp:cNvPr id="0" name=""/>
        <dsp:cNvSpPr/>
      </dsp:nvSpPr>
      <dsp:spPr>
        <a:xfrm>
          <a:off x="2009074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Where do I start?</a:t>
          </a:r>
        </a:p>
      </dsp:txBody>
      <dsp:txXfrm>
        <a:off x="2392200" y="1266320"/>
        <a:ext cx="1149379" cy="766252"/>
      </dsp:txXfrm>
    </dsp:sp>
    <dsp:sp modelId="{3FCC614A-D9F4-4D2C-8900-E5F7603E064F}">
      <dsp:nvSpPr>
        <dsp:cNvPr id="0" name=""/>
        <dsp:cNvSpPr/>
      </dsp:nvSpPr>
      <dsp:spPr>
        <a:xfrm>
          <a:off x="3656516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Regular screening</a:t>
          </a:r>
        </a:p>
      </dsp:txBody>
      <dsp:txXfrm>
        <a:off x="4039642" y="1266320"/>
        <a:ext cx="1149379" cy="766252"/>
      </dsp:txXfrm>
    </dsp:sp>
    <dsp:sp modelId="{E200BE5B-B1FF-40C1-8936-7FFA5969BA4D}">
      <dsp:nvSpPr>
        <dsp:cNvPr id="0" name=""/>
        <dsp:cNvSpPr/>
      </dsp:nvSpPr>
      <dsp:spPr>
        <a:xfrm>
          <a:off x="5303959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Early &amp; accurate diagnosis</a:t>
          </a:r>
          <a:endParaRPr lang="en-US" sz="1600" kern="1200" dirty="0"/>
        </a:p>
      </dsp:txBody>
      <dsp:txXfrm>
        <a:off x="5687085" y="1266320"/>
        <a:ext cx="1149379" cy="766252"/>
      </dsp:txXfrm>
    </dsp:sp>
    <dsp:sp modelId="{89F246AA-8E1D-458D-A7B6-FEE047FB1724}">
      <dsp:nvSpPr>
        <dsp:cNvPr id="0" name=""/>
        <dsp:cNvSpPr/>
      </dsp:nvSpPr>
      <dsp:spPr>
        <a:xfrm>
          <a:off x="6951402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</a:t>
          </a:r>
          <a:r>
            <a:rPr lang="en-US" sz="1600" b="1" kern="1200" dirty="0"/>
            <a:t>DMT</a:t>
          </a:r>
          <a:r>
            <a:rPr lang="en-US" sz="1600" kern="1200" dirty="0"/>
            <a:t>*</a:t>
          </a:r>
        </a:p>
      </dsp:txBody>
      <dsp:txXfrm>
        <a:off x="7334528" y="1266320"/>
        <a:ext cx="1149379" cy="766252"/>
      </dsp:txXfrm>
    </dsp:sp>
    <dsp:sp modelId="{54FCDBC4-A86D-4474-B829-0733295783DA}">
      <dsp:nvSpPr>
        <dsp:cNvPr id="0" name=""/>
        <dsp:cNvSpPr/>
      </dsp:nvSpPr>
      <dsp:spPr>
        <a:xfrm>
          <a:off x="8598845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 centered referrals</a:t>
          </a:r>
        </a:p>
      </dsp:txBody>
      <dsp:txXfrm>
        <a:off x="8981971" y="1266320"/>
        <a:ext cx="1149379" cy="766252"/>
      </dsp:txXfrm>
    </dsp:sp>
    <dsp:sp modelId="{730BFEBF-587D-43EC-ACAC-B083A5234829}">
      <dsp:nvSpPr>
        <dsp:cNvPr id="0" name=""/>
        <dsp:cNvSpPr/>
      </dsp:nvSpPr>
      <dsp:spPr>
        <a:xfrm>
          <a:off x="1123" y="2240292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community</a:t>
          </a:r>
        </a:p>
      </dsp:txBody>
      <dsp:txXfrm>
        <a:off x="462721" y="2240292"/>
        <a:ext cx="1384794" cy="923195"/>
      </dsp:txXfrm>
    </dsp:sp>
    <dsp:sp modelId="{B430279C-8568-4E79-BC40-BEB18C2F1440}">
      <dsp:nvSpPr>
        <dsp:cNvPr id="0" name=""/>
        <dsp:cNvSpPr/>
      </dsp:nvSpPr>
      <dsp:spPr>
        <a:xfrm>
          <a:off x="2009074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HCBS</a:t>
          </a:r>
        </a:p>
      </dsp:txBody>
      <dsp:txXfrm>
        <a:off x="2392200" y="2318763"/>
        <a:ext cx="1149379" cy="766252"/>
      </dsp:txXfrm>
    </dsp:sp>
    <dsp:sp modelId="{5780F43E-36BA-4E88-A04E-A8B34BF4EE55}">
      <dsp:nvSpPr>
        <dsp:cNvPr id="0" name=""/>
        <dsp:cNvSpPr/>
      </dsp:nvSpPr>
      <dsp:spPr>
        <a:xfrm>
          <a:off x="3656516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 navigation</a:t>
          </a:r>
        </a:p>
      </dsp:txBody>
      <dsp:txXfrm>
        <a:off x="4039642" y="2318763"/>
        <a:ext cx="1149379" cy="766252"/>
      </dsp:txXfrm>
    </dsp:sp>
    <dsp:sp modelId="{F9B2AE00-95E5-440B-8DD3-1193B5FCED96}">
      <dsp:nvSpPr>
        <dsp:cNvPr id="0" name=""/>
        <dsp:cNvSpPr/>
      </dsp:nvSpPr>
      <dsp:spPr>
        <a:xfrm>
          <a:off x="5303959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Respite services </a:t>
          </a:r>
        </a:p>
      </dsp:txBody>
      <dsp:txXfrm>
        <a:off x="5687085" y="2318763"/>
        <a:ext cx="1149379" cy="766252"/>
      </dsp:txXfrm>
    </dsp:sp>
    <dsp:sp modelId="{0F1B31EE-C19E-4AFF-A809-AEC191ACE73F}">
      <dsp:nvSpPr>
        <dsp:cNvPr id="0" name=""/>
        <dsp:cNvSpPr/>
      </dsp:nvSpPr>
      <dsp:spPr>
        <a:xfrm>
          <a:off x="6951402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Dementia Friendly communities</a:t>
          </a:r>
        </a:p>
      </dsp:txBody>
      <dsp:txXfrm>
        <a:off x="7334528" y="2318763"/>
        <a:ext cx="1149379" cy="766252"/>
      </dsp:txXfrm>
    </dsp:sp>
    <dsp:sp modelId="{86EEAED3-AE3A-4198-BBF6-35EAE5CD3045}">
      <dsp:nvSpPr>
        <dsp:cNvPr id="0" name=""/>
        <dsp:cNvSpPr/>
      </dsp:nvSpPr>
      <dsp:spPr>
        <a:xfrm>
          <a:off x="1123" y="329273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care setting</a:t>
          </a:r>
        </a:p>
      </dsp:txBody>
      <dsp:txXfrm>
        <a:off x="462721" y="3292735"/>
        <a:ext cx="1384794" cy="923195"/>
      </dsp:txXfrm>
    </dsp:sp>
    <dsp:sp modelId="{7B8A097A-CA2E-4399-92FD-5E2235F87F67}">
      <dsp:nvSpPr>
        <dsp:cNvPr id="0" name=""/>
        <dsp:cNvSpPr/>
      </dsp:nvSpPr>
      <dsp:spPr>
        <a:xfrm>
          <a:off x="2009074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training</a:t>
          </a:r>
        </a:p>
      </dsp:txBody>
      <dsp:txXfrm>
        <a:off x="2392200" y="3371206"/>
        <a:ext cx="1149379" cy="766252"/>
      </dsp:txXfrm>
    </dsp:sp>
    <dsp:sp modelId="{2447B670-315D-4212-858C-39AA84C0612B}">
      <dsp:nvSpPr>
        <dsp:cNvPr id="0" name=""/>
        <dsp:cNvSpPr/>
      </dsp:nvSpPr>
      <dsp:spPr>
        <a:xfrm>
          <a:off x="3656516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positive care</a:t>
          </a:r>
        </a:p>
      </dsp:txBody>
      <dsp:txXfrm>
        <a:off x="4039642" y="3371206"/>
        <a:ext cx="1149379" cy="766252"/>
      </dsp:txXfrm>
    </dsp:sp>
    <dsp:sp modelId="{D7BC5BAE-D604-4F7B-90FD-9A1938E5813E}">
      <dsp:nvSpPr>
        <dsp:cNvPr id="0" name=""/>
        <dsp:cNvSpPr/>
      </dsp:nvSpPr>
      <dsp:spPr>
        <a:xfrm>
          <a:off x="5303959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Non-pharma approaches </a:t>
          </a:r>
        </a:p>
      </dsp:txBody>
      <dsp:txXfrm>
        <a:off x="5687085" y="3371206"/>
        <a:ext cx="1149379" cy="766252"/>
      </dsp:txXfrm>
    </dsp:sp>
    <dsp:sp modelId="{BFAEF900-66B7-416E-90EB-7F09219217E7}">
      <dsp:nvSpPr>
        <dsp:cNvPr id="0" name=""/>
        <dsp:cNvSpPr/>
      </dsp:nvSpPr>
      <dsp:spPr>
        <a:xfrm>
          <a:off x="6951402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Hospice &amp; palliative</a:t>
          </a:r>
          <a:endParaRPr lang="en-US" sz="1600" kern="1200" dirty="0"/>
        </a:p>
      </dsp:txBody>
      <dsp:txXfrm>
        <a:off x="7334528" y="3371206"/>
        <a:ext cx="1149379" cy="766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FDFE-35D5-4725-BDFC-7DDD62D2E180}">
      <dsp:nvSpPr>
        <dsp:cNvPr id="0" name=""/>
        <dsp:cNvSpPr/>
      </dsp:nvSpPr>
      <dsp:spPr>
        <a:xfrm>
          <a:off x="1123" y="13540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Preclinical</a:t>
          </a:r>
        </a:p>
      </dsp:txBody>
      <dsp:txXfrm>
        <a:off x="462721" y="135405"/>
        <a:ext cx="1384794" cy="923195"/>
      </dsp:txXfrm>
    </dsp:sp>
    <dsp:sp modelId="{A37DAE63-DD93-49CF-B1A0-8717A60EE822}">
      <dsp:nvSpPr>
        <dsp:cNvPr id="0" name=""/>
        <dsp:cNvSpPr/>
      </dsp:nvSpPr>
      <dsp:spPr>
        <a:xfrm>
          <a:off x="2009074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Brain health education</a:t>
          </a:r>
        </a:p>
      </dsp:txBody>
      <dsp:txXfrm>
        <a:off x="2392200" y="213877"/>
        <a:ext cx="1149379" cy="766252"/>
      </dsp:txXfrm>
    </dsp:sp>
    <dsp:sp modelId="{5BBDEF5F-DCB7-4224-8F80-1AFEF9A45E25}">
      <dsp:nvSpPr>
        <dsp:cNvPr id="0" name=""/>
        <dsp:cNvSpPr/>
      </dsp:nvSpPr>
      <dsp:spPr>
        <a:xfrm>
          <a:off x="3656516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Dementia awareness</a:t>
          </a:r>
          <a:endParaRPr lang="en-US" sz="1600" kern="1200" dirty="0"/>
        </a:p>
      </dsp:txBody>
      <dsp:txXfrm>
        <a:off x="4039642" y="213877"/>
        <a:ext cx="1149379" cy="766252"/>
      </dsp:txXfrm>
    </dsp:sp>
    <dsp:sp modelId="{4D087305-B2AF-414D-AD90-B9346EE65FBF}">
      <dsp:nvSpPr>
        <dsp:cNvPr id="0" name=""/>
        <dsp:cNvSpPr/>
      </dsp:nvSpPr>
      <dsp:spPr>
        <a:xfrm>
          <a:off x="5303959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Cognitive baseline</a:t>
          </a:r>
          <a:endParaRPr lang="en-US" sz="1600" kern="1200" dirty="0"/>
        </a:p>
      </dsp:txBody>
      <dsp:txXfrm>
        <a:off x="5687085" y="213877"/>
        <a:ext cx="1149379" cy="766252"/>
      </dsp:txXfrm>
    </dsp:sp>
    <dsp:sp modelId="{9C3AD0E2-1DA2-4DF5-9731-B45BF8D2D3FA}">
      <dsp:nvSpPr>
        <dsp:cNvPr id="0" name=""/>
        <dsp:cNvSpPr/>
      </dsp:nvSpPr>
      <dsp:spPr>
        <a:xfrm>
          <a:off x="6951402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Advance care planning</a:t>
          </a:r>
          <a:endParaRPr lang="en-US" sz="1600" kern="1200" dirty="0"/>
        </a:p>
      </dsp:txBody>
      <dsp:txXfrm>
        <a:off x="7334528" y="213877"/>
        <a:ext cx="1149379" cy="766252"/>
      </dsp:txXfrm>
    </dsp:sp>
    <dsp:sp modelId="{E21D4B4E-2366-46B5-A2BC-90C76A82168C}">
      <dsp:nvSpPr>
        <dsp:cNvPr id="0" name=""/>
        <dsp:cNvSpPr/>
      </dsp:nvSpPr>
      <dsp:spPr>
        <a:xfrm>
          <a:off x="1123" y="1187849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Symptoms Emerge</a:t>
          </a:r>
        </a:p>
      </dsp:txBody>
      <dsp:txXfrm>
        <a:off x="462721" y="1187849"/>
        <a:ext cx="1384794" cy="923195"/>
      </dsp:txXfrm>
    </dsp:sp>
    <dsp:sp modelId="{9D5B88D6-66AB-47CE-A2A9-9EF9667A2AF9}">
      <dsp:nvSpPr>
        <dsp:cNvPr id="0" name=""/>
        <dsp:cNvSpPr/>
      </dsp:nvSpPr>
      <dsp:spPr>
        <a:xfrm>
          <a:off x="2009074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Where do I start?</a:t>
          </a:r>
        </a:p>
      </dsp:txBody>
      <dsp:txXfrm>
        <a:off x="2392200" y="1266320"/>
        <a:ext cx="1149379" cy="766252"/>
      </dsp:txXfrm>
    </dsp:sp>
    <dsp:sp modelId="{3FCC614A-D9F4-4D2C-8900-E5F7603E064F}">
      <dsp:nvSpPr>
        <dsp:cNvPr id="0" name=""/>
        <dsp:cNvSpPr/>
      </dsp:nvSpPr>
      <dsp:spPr>
        <a:xfrm>
          <a:off x="3656516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Regular screening</a:t>
          </a:r>
        </a:p>
      </dsp:txBody>
      <dsp:txXfrm>
        <a:off x="4039642" y="1266320"/>
        <a:ext cx="1149379" cy="766252"/>
      </dsp:txXfrm>
    </dsp:sp>
    <dsp:sp modelId="{E200BE5B-B1FF-40C1-8936-7FFA5969BA4D}">
      <dsp:nvSpPr>
        <dsp:cNvPr id="0" name=""/>
        <dsp:cNvSpPr/>
      </dsp:nvSpPr>
      <dsp:spPr>
        <a:xfrm>
          <a:off x="5303959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Early &amp; accurate diagnosis</a:t>
          </a:r>
          <a:endParaRPr lang="en-US" sz="1600" kern="1200" dirty="0"/>
        </a:p>
      </dsp:txBody>
      <dsp:txXfrm>
        <a:off x="5687085" y="1266320"/>
        <a:ext cx="1149379" cy="766252"/>
      </dsp:txXfrm>
    </dsp:sp>
    <dsp:sp modelId="{89F246AA-8E1D-458D-A7B6-FEE047FB1724}">
      <dsp:nvSpPr>
        <dsp:cNvPr id="0" name=""/>
        <dsp:cNvSpPr/>
      </dsp:nvSpPr>
      <dsp:spPr>
        <a:xfrm>
          <a:off x="6951402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</a:t>
          </a:r>
          <a:r>
            <a:rPr lang="en-US" sz="1600" b="1" kern="1200" dirty="0"/>
            <a:t>DMT</a:t>
          </a:r>
          <a:r>
            <a:rPr lang="en-US" sz="1600" kern="1200" dirty="0"/>
            <a:t>*</a:t>
          </a:r>
        </a:p>
      </dsp:txBody>
      <dsp:txXfrm>
        <a:off x="7334528" y="1266320"/>
        <a:ext cx="1149379" cy="766252"/>
      </dsp:txXfrm>
    </dsp:sp>
    <dsp:sp modelId="{54FCDBC4-A86D-4474-B829-0733295783DA}">
      <dsp:nvSpPr>
        <dsp:cNvPr id="0" name=""/>
        <dsp:cNvSpPr/>
      </dsp:nvSpPr>
      <dsp:spPr>
        <a:xfrm>
          <a:off x="8598845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 centered referrals</a:t>
          </a:r>
        </a:p>
      </dsp:txBody>
      <dsp:txXfrm>
        <a:off x="8981971" y="1266320"/>
        <a:ext cx="1149379" cy="766252"/>
      </dsp:txXfrm>
    </dsp:sp>
    <dsp:sp modelId="{730BFEBF-587D-43EC-ACAC-B083A5234829}">
      <dsp:nvSpPr>
        <dsp:cNvPr id="0" name=""/>
        <dsp:cNvSpPr/>
      </dsp:nvSpPr>
      <dsp:spPr>
        <a:xfrm>
          <a:off x="1123" y="2240292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community</a:t>
          </a:r>
        </a:p>
      </dsp:txBody>
      <dsp:txXfrm>
        <a:off x="462721" y="2240292"/>
        <a:ext cx="1384794" cy="923195"/>
      </dsp:txXfrm>
    </dsp:sp>
    <dsp:sp modelId="{B430279C-8568-4E79-BC40-BEB18C2F1440}">
      <dsp:nvSpPr>
        <dsp:cNvPr id="0" name=""/>
        <dsp:cNvSpPr/>
      </dsp:nvSpPr>
      <dsp:spPr>
        <a:xfrm>
          <a:off x="2009074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HCBS</a:t>
          </a:r>
        </a:p>
      </dsp:txBody>
      <dsp:txXfrm>
        <a:off x="2392200" y="2318763"/>
        <a:ext cx="1149379" cy="766252"/>
      </dsp:txXfrm>
    </dsp:sp>
    <dsp:sp modelId="{5780F43E-36BA-4E88-A04E-A8B34BF4EE55}">
      <dsp:nvSpPr>
        <dsp:cNvPr id="0" name=""/>
        <dsp:cNvSpPr/>
      </dsp:nvSpPr>
      <dsp:spPr>
        <a:xfrm>
          <a:off x="3656516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 navigation</a:t>
          </a:r>
        </a:p>
      </dsp:txBody>
      <dsp:txXfrm>
        <a:off x="4039642" y="2318763"/>
        <a:ext cx="1149379" cy="766252"/>
      </dsp:txXfrm>
    </dsp:sp>
    <dsp:sp modelId="{F9B2AE00-95E5-440B-8DD3-1193B5FCED96}">
      <dsp:nvSpPr>
        <dsp:cNvPr id="0" name=""/>
        <dsp:cNvSpPr/>
      </dsp:nvSpPr>
      <dsp:spPr>
        <a:xfrm>
          <a:off x="5303959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Respite services </a:t>
          </a:r>
        </a:p>
      </dsp:txBody>
      <dsp:txXfrm>
        <a:off x="5687085" y="2318763"/>
        <a:ext cx="1149379" cy="766252"/>
      </dsp:txXfrm>
    </dsp:sp>
    <dsp:sp modelId="{0F1B31EE-C19E-4AFF-A809-AEC191ACE73F}">
      <dsp:nvSpPr>
        <dsp:cNvPr id="0" name=""/>
        <dsp:cNvSpPr/>
      </dsp:nvSpPr>
      <dsp:spPr>
        <a:xfrm>
          <a:off x="6951402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Dementia Friendly communities</a:t>
          </a:r>
        </a:p>
      </dsp:txBody>
      <dsp:txXfrm>
        <a:off x="7334528" y="2318763"/>
        <a:ext cx="1149379" cy="766252"/>
      </dsp:txXfrm>
    </dsp:sp>
    <dsp:sp modelId="{86EEAED3-AE3A-4198-BBF6-35EAE5CD3045}">
      <dsp:nvSpPr>
        <dsp:cNvPr id="0" name=""/>
        <dsp:cNvSpPr/>
      </dsp:nvSpPr>
      <dsp:spPr>
        <a:xfrm>
          <a:off x="1123" y="329273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care setting</a:t>
          </a:r>
        </a:p>
      </dsp:txBody>
      <dsp:txXfrm>
        <a:off x="462721" y="3292735"/>
        <a:ext cx="1384794" cy="923195"/>
      </dsp:txXfrm>
    </dsp:sp>
    <dsp:sp modelId="{7B8A097A-CA2E-4399-92FD-5E2235F87F67}">
      <dsp:nvSpPr>
        <dsp:cNvPr id="0" name=""/>
        <dsp:cNvSpPr/>
      </dsp:nvSpPr>
      <dsp:spPr>
        <a:xfrm>
          <a:off x="2009074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training</a:t>
          </a:r>
        </a:p>
      </dsp:txBody>
      <dsp:txXfrm>
        <a:off x="2392200" y="3371206"/>
        <a:ext cx="1149379" cy="766252"/>
      </dsp:txXfrm>
    </dsp:sp>
    <dsp:sp modelId="{2447B670-315D-4212-858C-39AA84C0612B}">
      <dsp:nvSpPr>
        <dsp:cNvPr id="0" name=""/>
        <dsp:cNvSpPr/>
      </dsp:nvSpPr>
      <dsp:spPr>
        <a:xfrm>
          <a:off x="3656516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positive care</a:t>
          </a:r>
        </a:p>
      </dsp:txBody>
      <dsp:txXfrm>
        <a:off x="4039642" y="3371206"/>
        <a:ext cx="1149379" cy="766252"/>
      </dsp:txXfrm>
    </dsp:sp>
    <dsp:sp modelId="{D7BC5BAE-D604-4F7B-90FD-9A1938E5813E}">
      <dsp:nvSpPr>
        <dsp:cNvPr id="0" name=""/>
        <dsp:cNvSpPr/>
      </dsp:nvSpPr>
      <dsp:spPr>
        <a:xfrm>
          <a:off x="5303959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Non-pharma approaches </a:t>
          </a:r>
        </a:p>
      </dsp:txBody>
      <dsp:txXfrm>
        <a:off x="5687085" y="3371206"/>
        <a:ext cx="1149379" cy="766252"/>
      </dsp:txXfrm>
    </dsp:sp>
    <dsp:sp modelId="{BFAEF900-66B7-416E-90EB-7F09219217E7}">
      <dsp:nvSpPr>
        <dsp:cNvPr id="0" name=""/>
        <dsp:cNvSpPr/>
      </dsp:nvSpPr>
      <dsp:spPr>
        <a:xfrm>
          <a:off x="6951402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Hospice &amp; palliative</a:t>
          </a:r>
          <a:endParaRPr lang="en-US" sz="1600" kern="1200" dirty="0"/>
        </a:p>
      </dsp:txBody>
      <dsp:txXfrm>
        <a:off x="7334528" y="3371206"/>
        <a:ext cx="1149379" cy="766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DCBED-9680-4451-A1B6-48CE86864943}">
      <dsp:nvSpPr>
        <dsp:cNvPr id="0" name=""/>
        <dsp:cNvSpPr/>
      </dsp:nvSpPr>
      <dsp:spPr>
        <a:xfrm>
          <a:off x="6397" y="3020689"/>
          <a:ext cx="1614822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education </a:t>
          </a:r>
        </a:p>
      </dsp:txBody>
      <dsp:txXfrm>
        <a:off x="45353" y="3059645"/>
        <a:ext cx="1536910" cy="1252135"/>
      </dsp:txXfrm>
    </dsp:sp>
    <dsp:sp modelId="{068C5378-FBD0-4D93-81DB-5DAA29ACABF1}">
      <dsp:nvSpPr>
        <dsp:cNvPr id="0" name=""/>
        <dsp:cNvSpPr/>
      </dsp:nvSpPr>
      <dsp:spPr>
        <a:xfrm>
          <a:off x="6397" y="1510644"/>
          <a:ext cx="1614822" cy="133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 dementia care coordination</a:t>
          </a:r>
        </a:p>
      </dsp:txBody>
      <dsp:txXfrm>
        <a:off x="45353" y="1549600"/>
        <a:ext cx="1536910" cy="1252135"/>
      </dsp:txXfrm>
    </dsp:sp>
    <dsp:sp modelId="{A74A5DA5-8482-4E7F-B5DE-2F069DDEEB76}">
      <dsp:nvSpPr>
        <dsp:cNvPr id="0" name=""/>
        <dsp:cNvSpPr/>
      </dsp:nvSpPr>
      <dsp:spPr>
        <a:xfrm>
          <a:off x="6397" y="599"/>
          <a:ext cx="1614822" cy="133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‘Clinical’ dementia care coordination</a:t>
          </a:r>
        </a:p>
      </dsp:txBody>
      <dsp:txXfrm>
        <a:off x="45353" y="39555"/>
        <a:ext cx="1536910" cy="1252135"/>
      </dsp:txXfrm>
    </dsp:sp>
    <dsp:sp modelId="{19195C2B-EE02-4FDD-B874-1962C7260147}">
      <dsp:nvSpPr>
        <dsp:cNvPr id="0" name=""/>
        <dsp:cNvSpPr/>
      </dsp:nvSpPr>
      <dsp:spPr>
        <a:xfrm>
          <a:off x="1892510" y="3020689"/>
          <a:ext cx="3297467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Community health workers</a:t>
          </a:r>
          <a:br>
            <a:rPr lang="en-US" sz="2100" b="1" kern="1200" dirty="0"/>
          </a:br>
          <a:r>
            <a:rPr lang="en-US" sz="2100" b="1" kern="1200" dirty="0"/>
            <a:t>Caregiver support specialists</a:t>
          </a:r>
        </a:p>
      </dsp:txBody>
      <dsp:txXfrm>
        <a:off x="1931466" y="3059645"/>
        <a:ext cx="3219555" cy="1252135"/>
      </dsp:txXfrm>
    </dsp:sp>
    <dsp:sp modelId="{3AA8E473-E4B7-4E19-B3BB-813A65F809F3}">
      <dsp:nvSpPr>
        <dsp:cNvPr id="0" name=""/>
        <dsp:cNvSpPr/>
      </dsp:nvSpPr>
      <dsp:spPr>
        <a:xfrm>
          <a:off x="1892510" y="1510644"/>
          <a:ext cx="3297467" cy="133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Dementia Care Specialists</a:t>
          </a:r>
        </a:p>
      </dsp:txBody>
      <dsp:txXfrm>
        <a:off x="1931466" y="1549600"/>
        <a:ext cx="3219555" cy="1252135"/>
      </dsp:txXfrm>
    </dsp:sp>
    <dsp:sp modelId="{B35AE653-795C-41AA-A4AE-0FEF8394C05B}">
      <dsp:nvSpPr>
        <dsp:cNvPr id="0" name=""/>
        <dsp:cNvSpPr/>
      </dsp:nvSpPr>
      <dsp:spPr>
        <a:xfrm>
          <a:off x="1892510" y="599"/>
          <a:ext cx="1614822" cy="133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Dementia Care Management programs</a:t>
          </a:r>
        </a:p>
      </dsp:txBody>
      <dsp:txXfrm>
        <a:off x="1931466" y="39555"/>
        <a:ext cx="1536910" cy="1252135"/>
      </dsp:txXfrm>
    </dsp:sp>
    <dsp:sp modelId="{1E3EC68D-A774-4F02-9D58-5A9BD0B1C520}">
      <dsp:nvSpPr>
        <dsp:cNvPr id="0" name=""/>
        <dsp:cNvSpPr/>
      </dsp:nvSpPr>
      <dsp:spPr>
        <a:xfrm>
          <a:off x="3575155" y="599"/>
          <a:ext cx="1614822" cy="133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GUIDE program</a:t>
          </a:r>
          <a:endParaRPr lang="en-US" sz="1900" kern="1200" dirty="0"/>
        </a:p>
      </dsp:txBody>
      <dsp:txXfrm>
        <a:off x="3614111" y="39555"/>
        <a:ext cx="1536910" cy="1252135"/>
      </dsp:txXfrm>
    </dsp:sp>
    <dsp:sp modelId="{39FA2EA5-15A7-4A33-B259-932D5A2C7C22}">
      <dsp:nvSpPr>
        <dsp:cNvPr id="0" name=""/>
        <dsp:cNvSpPr/>
      </dsp:nvSpPr>
      <dsp:spPr>
        <a:xfrm>
          <a:off x="5461267" y="3020689"/>
          <a:ext cx="5047934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Education, screening, referrals</a:t>
          </a:r>
        </a:p>
      </dsp:txBody>
      <dsp:txXfrm>
        <a:off x="5500223" y="3059645"/>
        <a:ext cx="4970022" cy="1252135"/>
      </dsp:txXfrm>
    </dsp:sp>
    <dsp:sp modelId="{2BC3F54B-24AA-4E11-AE0A-CEE86DBF9FF0}">
      <dsp:nvSpPr>
        <dsp:cNvPr id="0" name=""/>
        <dsp:cNvSpPr/>
      </dsp:nvSpPr>
      <dsp:spPr>
        <a:xfrm>
          <a:off x="5461267" y="1510644"/>
          <a:ext cx="3297467" cy="133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Education, screening, referrals</a:t>
          </a:r>
        </a:p>
      </dsp:txBody>
      <dsp:txXfrm>
        <a:off x="5500223" y="1549600"/>
        <a:ext cx="3219555" cy="1252135"/>
      </dsp:txXfrm>
    </dsp:sp>
    <dsp:sp modelId="{7FB62685-1527-4EF7-B073-07EA29244916}">
      <dsp:nvSpPr>
        <dsp:cNvPr id="0" name=""/>
        <dsp:cNvSpPr/>
      </dsp:nvSpPr>
      <dsp:spPr>
        <a:xfrm>
          <a:off x="5461267" y="599"/>
          <a:ext cx="1614822" cy="133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Education, referrals</a:t>
          </a:r>
          <a:endParaRPr lang="en-US" sz="1900" kern="1200" dirty="0"/>
        </a:p>
      </dsp:txBody>
      <dsp:txXfrm>
        <a:off x="5500223" y="39555"/>
        <a:ext cx="1536910" cy="1252135"/>
      </dsp:txXfrm>
    </dsp:sp>
    <dsp:sp modelId="{77A2AE63-9B4B-40F5-8C94-642D81EA2B57}">
      <dsp:nvSpPr>
        <dsp:cNvPr id="0" name=""/>
        <dsp:cNvSpPr/>
      </dsp:nvSpPr>
      <dsp:spPr>
        <a:xfrm>
          <a:off x="7143912" y="599"/>
          <a:ext cx="1614822" cy="133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Integrated with clinical care team</a:t>
          </a:r>
        </a:p>
      </dsp:txBody>
      <dsp:txXfrm>
        <a:off x="7182868" y="39555"/>
        <a:ext cx="1536910" cy="1252135"/>
      </dsp:txXfrm>
    </dsp:sp>
    <dsp:sp modelId="{B0905C90-329A-406B-B0B0-2E241CC0F19B}">
      <dsp:nvSpPr>
        <dsp:cNvPr id="0" name=""/>
        <dsp:cNvSpPr/>
      </dsp:nvSpPr>
      <dsp:spPr>
        <a:xfrm>
          <a:off x="8894379" y="1510644"/>
          <a:ext cx="1614822" cy="133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Dementia subject matter expert</a:t>
          </a:r>
        </a:p>
      </dsp:txBody>
      <dsp:txXfrm>
        <a:off x="8933335" y="1549600"/>
        <a:ext cx="1536910" cy="1252135"/>
      </dsp:txXfrm>
    </dsp:sp>
    <dsp:sp modelId="{F32773B0-9494-4E08-A8D2-D3262C5DB3F2}">
      <dsp:nvSpPr>
        <dsp:cNvPr id="0" name=""/>
        <dsp:cNvSpPr/>
      </dsp:nvSpPr>
      <dsp:spPr>
        <a:xfrm>
          <a:off x="8894379" y="599"/>
          <a:ext cx="1614822" cy="133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Dementia subject matter expert</a:t>
          </a:r>
          <a:endParaRPr lang="en-US" sz="1900" kern="1200" dirty="0"/>
        </a:p>
      </dsp:txBody>
      <dsp:txXfrm>
        <a:off x="8933335" y="39555"/>
        <a:ext cx="1536910" cy="1252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2FDFE-35D5-4725-BDFC-7DDD62D2E180}">
      <dsp:nvSpPr>
        <dsp:cNvPr id="0" name=""/>
        <dsp:cNvSpPr/>
      </dsp:nvSpPr>
      <dsp:spPr>
        <a:xfrm>
          <a:off x="1123" y="13540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Preclinical</a:t>
          </a:r>
        </a:p>
      </dsp:txBody>
      <dsp:txXfrm>
        <a:off x="462721" y="135405"/>
        <a:ext cx="1384794" cy="923195"/>
      </dsp:txXfrm>
    </dsp:sp>
    <dsp:sp modelId="{A37DAE63-DD93-49CF-B1A0-8717A60EE822}">
      <dsp:nvSpPr>
        <dsp:cNvPr id="0" name=""/>
        <dsp:cNvSpPr/>
      </dsp:nvSpPr>
      <dsp:spPr>
        <a:xfrm>
          <a:off x="2009074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Brain health education</a:t>
          </a:r>
        </a:p>
      </dsp:txBody>
      <dsp:txXfrm>
        <a:off x="2392200" y="213877"/>
        <a:ext cx="1149379" cy="766252"/>
      </dsp:txXfrm>
    </dsp:sp>
    <dsp:sp modelId="{5BBDEF5F-DCB7-4224-8F80-1AFEF9A45E25}">
      <dsp:nvSpPr>
        <dsp:cNvPr id="0" name=""/>
        <dsp:cNvSpPr/>
      </dsp:nvSpPr>
      <dsp:spPr>
        <a:xfrm>
          <a:off x="3656516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Dementia awareness</a:t>
          </a:r>
          <a:endParaRPr lang="en-US" sz="1600" kern="1200" dirty="0"/>
        </a:p>
      </dsp:txBody>
      <dsp:txXfrm>
        <a:off x="4039642" y="213877"/>
        <a:ext cx="1149379" cy="766252"/>
      </dsp:txXfrm>
    </dsp:sp>
    <dsp:sp modelId="{4D087305-B2AF-414D-AD90-B9346EE65FBF}">
      <dsp:nvSpPr>
        <dsp:cNvPr id="0" name=""/>
        <dsp:cNvSpPr/>
      </dsp:nvSpPr>
      <dsp:spPr>
        <a:xfrm>
          <a:off x="5303959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Cognitive baseline</a:t>
          </a:r>
          <a:endParaRPr lang="en-US" sz="1600" kern="1200" dirty="0"/>
        </a:p>
      </dsp:txBody>
      <dsp:txXfrm>
        <a:off x="5687085" y="213877"/>
        <a:ext cx="1149379" cy="766252"/>
      </dsp:txXfrm>
    </dsp:sp>
    <dsp:sp modelId="{9C3AD0E2-1DA2-4DF5-9731-B45BF8D2D3FA}">
      <dsp:nvSpPr>
        <dsp:cNvPr id="0" name=""/>
        <dsp:cNvSpPr/>
      </dsp:nvSpPr>
      <dsp:spPr>
        <a:xfrm>
          <a:off x="6951402" y="213877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Advance care planning</a:t>
          </a:r>
          <a:endParaRPr lang="en-US" sz="1600" kern="1200" dirty="0"/>
        </a:p>
      </dsp:txBody>
      <dsp:txXfrm>
        <a:off x="7334528" y="213877"/>
        <a:ext cx="1149379" cy="766252"/>
      </dsp:txXfrm>
    </dsp:sp>
    <dsp:sp modelId="{E21D4B4E-2366-46B5-A2BC-90C76A82168C}">
      <dsp:nvSpPr>
        <dsp:cNvPr id="0" name=""/>
        <dsp:cNvSpPr/>
      </dsp:nvSpPr>
      <dsp:spPr>
        <a:xfrm>
          <a:off x="1123" y="1187849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Symptoms Emerge</a:t>
          </a:r>
        </a:p>
      </dsp:txBody>
      <dsp:txXfrm>
        <a:off x="462721" y="1187849"/>
        <a:ext cx="1384794" cy="923195"/>
      </dsp:txXfrm>
    </dsp:sp>
    <dsp:sp modelId="{9D5B88D6-66AB-47CE-A2A9-9EF9667A2AF9}">
      <dsp:nvSpPr>
        <dsp:cNvPr id="0" name=""/>
        <dsp:cNvSpPr/>
      </dsp:nvSpPr>
      <dsp:spPr>
        <a:xfrm>
          <a:off x="2009074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Where do I start?</a:t>
          </a:r>
        </a:p>
      </dsp:txBody>
      <dsp:txXfrm>
        <a:off x="2392200" y="1266320"/>
        <a:ext cx="1149379" cy="766252"/>
      </dsp:txXfrm>
    </dsp:sp>
    <dsp:sp modelId="{3FCC614A-D9F4-4D2C-8900-E5F7603E064F}">
      <dsp:nvSpPr>
        <dsp:cNvPr id="0" name=""/>
        <dsp:cNvSpPr/>
      </dsp:nvSpPr>
      <dsp:spPr>
        <a:xfrm>
          <a:off x="3656516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Regular screening</a:t>
          </a:r>
        </a:p>
      </dsp:txBody>
      <dsp:txXfrm>
        <a:off x="4039642" y="1266320"/>
        <a:ext cx="1149379" cy="766252"/>
      </dsp:txXfrm>
    </dsp:sp>
    <dsp:sp modelId="{E200BE5B-B1FF-40C1-8936-7FFA5969BA4D}">
      <dsp:nvSpPr>
        <dsp:cNvPr id="0" name=""/>
        <dsp:cNvSpPr/>
      </dsp:nvSpPr>
      <dsp:spPr>
        <a:xfrm>
          <a:off x="5303959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Early &amp; accurate diagnosis</a:t>
          </a:r>
          <a:endParaRPr lang="en-US" sz="1600" kern="1200" dirty="0"/>
        </a:p>
      </dsp:txBody>
      <dsp:txXfrm>
        <a:off x="5687085" y="1266320"/>
        <a:ext cx="1149379" cy="766252"/>
      </dsp:txXfrm>
    </dsp:sp>
    <dsp:sp modelId="{89F246AA-8E1D-458D-A7B6-FEE047FB1724}">
      <dsp:nvSpPr>
        <dsp:cNvPr id="0" name=""/>
        <dsp:cNvSpPr/>
      </dsp:nvSpPr>
      <dsp:spPr>
        <a:xfrm>
          <a:off x="6951402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to </a:t>
          </a:r>
          <a:r>
            <a:rPr lang="en-US" sz="1600" b="1" kern="1200" dirty="0"/>
            <a:t>DMT</a:t>
          </a:r>
          <a:r>
            <a:rPr lang="en-US" sz="1600" kern="1200" dirty="0"/>
            <a:t>*</a:t>
          </a:r>
        </a:p>
      </dsp:txBody>
      <dsp:txXfrm>
        <a:off x="7334528" y="1266320"/>
        <a:ext cx="1149379" cy="766252"/>
      </dsp:txXfrm>
    </dsp:sp>
    <dsp:sp modelId="{54FCDBC4-A86D-4474-B829-0733295783DA}">
      <dsp:nvSpPr>
        <dsp:cNvPr id="0" name=""/>
        <dsp:cNvSpPr/>
      </dsp:nvSpPr>
      <dsp:spPr>
        <a:xfrm>
          <a:off x="8598845" y="1266320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 centered referrals</a:t>
          </a:r>
        </a:p>
      </dsp:txBody>
      <dsp:txXfrm>
        <a:off x="8981971" y="1266320"/>
        <a:ext cx="1149379" cy="766252"/>
      </dsp:txXfrm>
    </dsp:sp>
    <dsp:sp modelId="{730BFEBF-587D-43EC-ACAC-B083A5234829}">
      <dsp:nvSpPr>
        <dsp:cNvPr id="0" name=""/>
        <dsp:cNvSpPr/>
      </dsp:nvSpPr>
      <dsp:spPr>
        <a:xfrm>
          <a:off x="1123" y="2240292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community</a:t>
          </a:r>
        </a:p>
      </dsp:txBody>
      <dsp:txXfrm>
        <a:off x="462721" y="2240292"/>
        <a:ext cx="1384794" cy="923195"/>
      </dsp:txXfrm>
    </dsp:sp>
    <dsp:sp modelId="{B430279C-8568-4E79-BC40-BEB18C2F1440}">
      <dsp:nvSpPr>
        <dsp:cNvPr id="0" name=""/>
        <dsp:cNvSpPr/>
      </dsp:nvSpPr>
      <dsp:spPr>
        <a:xfrm>
          <a:off x="2009074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HCBS</a:t>
          </a:r>
        </a:p>
      </dsp:txBody>
      <dsp:txXfrm>
        <a:off x="2392200" y="2318763"/>
        <a:ext cx="1149379" cy="766252"/>
      </dsp:txXfrm>
    </dsp:sp>
    <dsp:sp modelId="{5780F43E-36BA-4E88-A04E-A8B34BF4EE55}">
      <dsp:nvSpPr>
        <dsp:cNvPr id="0" name=""/>
        <dsp:cNvSpPr/>
      </dsp:nvSpPr>
      <dsp:spPr>
        <a:xfrm>
          <a:off x="3656516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Care navigation</a:t>
          </a:r>
        </a:p>
      </dsp:txBody>
      <dsp:txXfrm>
        <a:off x="4039642" y="2318763"/>
        <a:ext cx="1149379" cy="766252"/>
      </dsp:txXfrm>
    </dsp:sp>
    <dsp:sp modelId="{F9B2AE00-95E5-440B-8DD3-1193B5FCED96}">
      <dsp:nvSpPr>
        <dsp:cNvPr id="0" name=""/>
        <dsp:cNvSpPr/>
      </dsp:nvSpPr>
      <dsp:spPr>
        <a:xfrm>
          <a:off x="5303959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Respite services </a:t>
          </a:r>
        </a:p>
      </dsp:txBody>
      <dsp:txXfrm>
        <a:off x="5687085" y="2318763"/>
        <a:ext cx="1149379" cy="766252"/>
      </dsp:txXfrm>
    </dsp:sp>
    <dsp:sp modelId="{0F1B31EE-C19E-4AFF-A809-AEC191ACE73F}">
      <dsp:nvSpPr>
        <dsp:cNvPr id="0" name=""/>
        <dsp:cNvSpPr/>
      </dsp:nvSpPr>
      <dsp:spPr>
        <a:xfrm>
          <a:off x="6951402" y="2318763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Dementia Friendly communities</a:t>
          </a:r>
        </a:p>
      </dsp:txBody>
      <dsp:txXfrm>
        <a:off x="7334528" y="2318763"/>
        <a:ext cx="1149379" cy="766252"/>
      </dsp:txXfrm>
    </dsp:sp>
    <dsp:sp modelId="{86EEAED3-AE3A-4198-BBF6-35EAE5CD3045}">
      <dsp:nvSpPr>
        <dsp:cNvPr id="0" name=""/>
        <dsp:cNvSpPr/>
      </dsp:nvSpPr>
      <dsp:spPr>
        <a:xfrm>
          <a:off x="1123" y="3292735"/>
          <a:ext cx="2307989" cy="923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Living in care setting</a:t>
          </a:r>
        </a:p>
      </dsp:txBody>
      <dsp:txXfrm>
        <a:off x="462721" y="3292735"/>
        <a:ext cx="1384794" cy="923195"/>
      </dsp:txXfrm>
    </dsp:sp>
    <dsp:sp modelId="{7B8A097A-CA2E-4399-92FD-5E2235F87F67}">
      <dsp:nvSpPr>
        <dsp:cNvPr id="0" name=""/>
        <dsp:cNvSpPr/>
      </dsp:nvSpPr>
      <dsp:spPr>
        <a:xfrm>
          <a:off x="2009074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training</a:t>
          </a:r>
        </a:p>
      </dsp:txBody>
      <dsp:txXfrm>
        <a:off x="2392200" y="3371206"/>
        <a:ext cx="1149379" cy="766252"/>
      </dsp:txXfrm>
    </dsp:sp>
    <dsp:sp modelId="{2447B670-315D-4212-858C-39AA84C0612B}">
      <dsp:nvSpPr>
        <dsp:cNvPr id="0" name=""/>
        <dsp:cNvSpPr/>
      </dsp:nvSpPr>
      <dsp:spPr>
        <a:xfrm>
          <a:off x="3656516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Person-centered positive care</a:t>
          </a:r>
        </a:p>
      </dsp:txBody>
      <dsp:txXfrm>
        <a:off x="4039642" y="3371206"/>
        <a:ext cx="1149379" cy="766252"/>
      </dsp:txXfrm>
    </dsp:sp>
    <dsp:sp modelId="{D7BC5BAE-D604-4F7B-90FD-9A1938E5813E}">
      <dsp:nvSpPr>
        <dsp:cNvPr id="0" name=""/>
        <dsp:cNvSpPr/>
      </dsp:nvSpPr>
      <dsp:spPr>
        <a:xfrm>
          <a:off x="5303959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Non-pharma approaches </a:t>
          </a:r>
        </a:p>
      </dsp:txBody>
      <dsp:txXfrm>
        <a:off x="5687085" y="3371206"/>
        <a:ext cx="1149379" cy="766252"/>
      </dsp:txXfrm>
    </dsp:sp>
    <dsp:sp modelId="{BFAEF900-66B7-416E-90EB-7F09219217E7}">
      <dsp:nvSpPr>
        <dsp:cNvPr id="0" name=""/>
        <dsp:cNvSpPr/>
      </dsp:nvSpPr>
      <dsp:spPr>
        <a:xfrm>
          <a:off x="6951402" y="3371206"/>
          <a:ext cx="1915631" cy="7662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Hospice &amp; palliative</a:t>
          </a:r>
          <a:endParaRPr lang="en-US" sz="1600" kern="1200" dirty="0"/>
        </a:p>
      </dsp:txBody>
      <dsp:txXfrm>
        <a:off x="7334528" y="3371206"/>
        <a:ext cx="1149379" cy="766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BD0B54-6600-4A0B-9056-1D7AEF2767C5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BCEE31-AF65-40F4-B494-151EA1D27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D2CD-AF06-1699-D9AC-D4452AAAE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2335" y="1041400"/>
            <a:ext cx="4349578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81C95-BB66-F4AC-F23C-70363A7D0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2336" y="3602038"/>
            <a:ext cx="4349576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A648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34BB96-B8E5-95C4-9742-E2D612D02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56389" cy="640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text&#10;&#10;AI-generated content may be incorrect.">
            <a:extLst>
              <a:ext uri="{FF2B5EF4-FFF2-40B4-BE49-F238E27FC236}">
                <a16:creationId xmlns:a16="http://schemas.microsoft.com/office/drawing/2014/main" id="{F8E47D6D-410F-B7E3-8759-F92200E2B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1139" y="5430838"/>
            <a:ext cx="3138614" cy="10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506E97-5C2D-3C3E-53FD-87712ECEA74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70686"/>
            <a:ext cx="73469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586F2-F049-9C04-61C1-E4258A72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600" cy="1051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A64826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DDE-3718-1F31-B766-B1E1346D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505"/>
            <a:ext cx="10515600" cy="4579720"/>
          </a:xfrm>
        </p:spPr>
        <p:txBody>
          <a:bodyPr/>
          <a:lstStyle>
            <a:lvl1pPr marL="2286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picture containing text&#10;&#10;AI-generated content may be incorrect.">
            <a:extLst>
              <a:ext uri="{FF2B5EF4-FFF2-40B4-BE49-F238E27FC236}">
                <a16:creationId xmlns:a16="http://schemas.microsoft.com/office/drawing/2014/main" id="{12DC409C-02E3-DD70-2954-8A187F0ED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8708" y="567641"/>
            <a:ext cx="3138614" cy="10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741E-C55C-016F-19BC-9F3DE7558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FF8A9-511B-C728-783B-3AE4BA17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9E592A-BCF6-575D-C875-269E5E64C498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95400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ext&#10;&#10;AI-generated content may be incorrect.">
            <a:extLst>
              <a:ext uri="{FF2B5EF4-FFF2-40B4-BE49-F238E27FC236}">
                <a16:creationId xmlns:a16="http://schemas.microsoft.com/office/drawing/2014/main" id="{3321AA42-154A-ACAA-0452-7C6EE1B35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8708" y="584117"/>
            <a:ext cx="3138614" cy="109701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0DA80CB-42F4-3633-1B79-A8CE0F7C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2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02B09-1C35-7D4F-6ACC-EA91FB66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2038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403A1-A28E-FB9F-30A9-B3EB342AA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29789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8B6EE-6364-98B0-798B-8E2D23437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>
                <a:solidFill>
                  <a:srgbClr val="203864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64826"/>
              </a:buClr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121DE3-823C-5BB5-38F8-6403CA5C76F3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95400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5FF8EC-B293-4BCD-4087-BB4230BB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599" cy="1051025"/>
          </a:xfrm>
        </p:spPr>
        <p:txBody>
          <a:bodyPr/>
          <a:lstStyle>
            <a:lvl1pPr>
              <a:defRPr lang="en-US" sz="4000" b="1" kern="1200">
                <a:solidFill>
                  <a:srgbClr val="A64826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picture containing text&#10;&#10;AI-generated content may be incorrect.">
            <a:extLst>
              <a:ext uri="{FF2B5EF4-FFF2-40B4-BE49-F238E27FC236}">
                <a16:creationId xmlns:a16="http://schemas.microsoft.com/office/drawing/2014/main" id="{72424091-5CA2-8FBB-B56C-039DABD31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8708" y="592355"/>
            <a:ext cx="3138614" cy="109701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A243086-8A39-07F8-8532-0242644C439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521585"/>
            <a:ext cx="518160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275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7552596-50B1-A119-CD44-686DFC7E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599" cy="1051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A648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0C1C9A-23D9-54E2-88D2-8850C919BA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712913"/>
            <a:ext cx="10515600" cy="4465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2002F1B2-69FC-5914-5B8D-261ACD32C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8708" y="567641"/>
            <a:ext cx="3138614" cy="10970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26A401-62A6-6CAB-BBA2-36A56F91EF48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70686"/>
            <a:ext cx="73469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188B1A8-D659-AE5A-F27B-7E8C9642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600" cy="1051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A64826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1D69C1C-B48D-2C46-AA4C-21FB2C4F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BCD368-5113-D2D1-34B4-00F61B44C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2002F1B2-69FC-5914-5B8D-261ACD32C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8708" y="567641"/>
            <a:ext cx="3138614" cy="10970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26A401-62A6-6CAB-BBA2-36A56F91EF48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70686"/>
            <a:ext cx="73469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188B1A8-D659-AE5A-F27B-7E8C9642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600" cy="1051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A64826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1D69C1C-B48D-2C46-AA4C-21FB2C4F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4020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BCD368-5113-D2D1-34B4-00F61B44C4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799" y="1840205"/>
            <a:ext cx="53340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71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D2CD-AF06-1699-D9AC-D4452AAAE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81C95-BB66-F4AC-F23C-70363A7D0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AAD4E-4ED6-52EE-64FB-4CEA0D0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9736A-71BA-35EA-2D58-3D43CC720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79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4FE34-45C5-FA9B-6BD3-3CE84D74FA43}"/>
              </a:ext>
            </a:extLst>
          </p:cNvPr>
          <p:cNvSpPr/>
          <p:nvPr userDrawn="1"/>
        </p:nvSpPr>
        <p:spPr>
          <a:xfrm>
            <a:off x="0" y="6409038"/>
            <a:ext cx="12192000" cy="448962"/>
          </a:xfrm>
          <a:prstGeom prst="rect">
            <a:avLst/>
          </a:prstGeom>
          <a:solidFill>
            <a:srgbClr val="A6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1F122-0762-9C9D-2AA0-806D8CD476DB}"/>
              </a:ext>
            </a:extLst>
          </p:cNvPr>
          <p:cNvSpPr/>
          <p:nvPr userDrawn="1"/>
        </p:nvSpPr>
        <p:spPr>
          <a:xfrm>
            <a:off x="0" y="6492875"/>
            <a:ext cx="12192000" cy="360886"/>
          </a:xfrm>
          <a:prstGeom prst="rect">
            <a:avLst/>
          </a:prstGeom>
          <a:solidFill>
            <a:srgbClr val="3C59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5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64826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64826"/>
        </a:buClr>
        <a:buFont typeface="Wingdings" panose="05000000000000000000" pitchFamily="2" charset="2"/>
        <a:buChar char="§"/>
        <a:defRPr sz="2800" kern="1200">
          <a:solidFill>
            <a:srgbClr val="203864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2400" kern="1200">
          <a:solidFill>
            <a:srgbClr val="203864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2000" kern="1200">
          <a:solidFill>
            <a:srgbClr val="203864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1800" kern="1200">
          <a:solidFill>
            <a:srgbClr val="203864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1600" kern="1200">
          <a:solidFill>
            <a:srgbClr val="203864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z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ementia@dars.virginia.gov" TargetMode="External"/><Relationship Id="rId2" Type="http://schemas.openxmlformats.org/officeDocument/2006/relationships/hyperlink" Target="mailto:george.worthington@dars.virgini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AC090B-7AF1-33EB-D998-3E1CA80A5F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218" y="4697326"/>
            <a:ext cx="3349759" cy="11856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A897A5C-5F7F-DCA8-5F4F-D53244E28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0218" y="297888"/>
            <a:ext cx="4125619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Dementia Plans and Initiatives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F59D7F6-E939-C345-5EF5-97DC4F8DD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0218" y="2777563"/>
            <a:ext cx="4125619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F497D"/>
                </a:solidFill>
              </a:rPr>
              <a:t>Building Virginia’s dementia capability</a:t>
            </a:r>
            <a:endParaRPr kumimoji="0" lang="en-US" sz="2400" b="0" dirty="0">
              <a:solidFill>
                <a:srgbClr val="1F497D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664209B-A9F5-0C84-D86E-F6ED71EDC802}"/>
              </a:ext>
            </a:extLst>
          </p:cNvPr>
          <p:cNvSpPr txBox="1">
            <a:spLocks/>
          </p:cNvSpPr>
          <p:nvPr/>
        </p:nvSpPr>
        <p:spPr>
          <a:xfrm>
            <a:off x="7071360" y="339444"/>
            <a:ext cx="447777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03864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9F4A0F2F-BA80-E911-C44E-34851E32EC5F}"/>
              </a:ext>
            </a:extLst>
          </p:cNvPr>
          <p:cNvSpPr txBox="1">
            <a:spLocks/>
          </p:cNvSpPr>
          <p:nvPr/>
        </p:nvSpPr>
        <p:spPr>
          <a:xfrm>
            <a:off x="7071360" y="2819119"/>
            <a:ext cx="447777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64826"/>
              </a:buClr>
              <a:buFont typeface="Wingdings" panose="05000000000000000000" pitchFamily="2" charset="2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64826"/>
              </a:buClr>
              <a:buFont typeface="Wingdings" panose="05000000000000000000" pitchFamily="2" charset="2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64826"/>
              </a:buClr>
              <a:buFont typeface="Wingdings" panose="05000000000000000000" pitchFamily="2" charset="2"/>
              <a:buNone/>
              <a:defRPr sz="1800" kern="120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64826"/>
              </a:buClr>
              <a:buFont typeface="Wingdings" panose="05000000000000000000" pitchFamily="2" charset="2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64826"/>
              </a:buClr>
              <a:buFont typeface="Wingdings" panose="05000000000000000000" pitchFamily="2" charset="2"/>
              <a:buNone/>
              <a:defRPr sz="1600" kern="1200">
                <a:solidFill>
                  <a:srgbClr val="203864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/>
          </a:p>
        </p:txBody>
      </p:sp>
      <p:pic>
        <p:nvPicPr>
          <p:cNvPr id="3" name="Picture 2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EF70F527-D173-0BDF-52AE-414AA0384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6" y="1841426"/>
            <a:ext cx="7137521" cy="31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AF8E-3084-62CE-6DE6-92E871D5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6380-F646-8F19-9291-44BD444F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4D8A-B255-DD33-3BF3-57E5D2EB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starting points:</a:t>
            </a:r>
          </a:p>
          <a:p>
            <a:pPr lvl="1"/>
            <a:r>
              <a:rPr lang="en-US" dirty="0"/>
              <a:t>DementiaCapableVirginia.org</a:t>
            </a:r>
          </a:p>
          <a:p>
            <a:pPr lvl="1"/>
            <a:r>
              <a:rPr lang="en-US" dirty="0"/>
              <a:t>Alzheimer’s Association  </a:t>
            </a:r>
            <a:r>
              <a:rPr lang="en-US" dirty="0">
                <a:hlinkClick r:id="rId2"/>
              </a:rPr>
              <a:t>www.alz.org</a:t>
            </a:r>
            <a:r>
              <a:rPr lang="en-US" dirty="0"/>
              <a:t>   800-272-3900  (24/7 helpline)</a:t>
            </a:r>
          </a:p>
          <a:p>
            <a:pPr lvl="1"/>
            <a:r>
              <a:rPr lang="en-US" dirty="0"/>
              <a:t>Area Agencies on Aging</a:t>
            </a:r>
          </a:p>
          <a:p>
            <a:pPr lvl="1"/>
            <a:r>
              <a:rPr lang="en-US" dirty="0"/>
              <a:t>Virginia 2-1-1 Easy Access</a:t>
            </a:r>
          </a:p>
          <a:p>
            <a:pPr lvl="1"/>
            <a:r>
              <a:rPr lang="en-US" dirty="0"/>
              <a:t>Virginia Navigator</a:t>
            </a:r>
          </a:p>
          <a:p>
            <a:pPr lvl="1"/>
            <a:r>
              <a:rPr lang="en-US" dirty="0"/>
              <a:t>Healthcare providers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Education and awareness campaigns could shorten that 15-month period. </a:t>
            </a:r>
          </a:p>
        </p:txBody>
      </p:sp>
    </p:spTree>
    <p:extLst>
      <p:ext uri="{BB962C8B-B14F-4D97-AF65-F5344CB8AC3E}">
        <p14:creationId xmlns:p14="http://schemas.microsoft.com/office/powerpoint/2010/main" val="162540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2AD9-6A2A-1EE5-4CF0-90F988EA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6094-64BC-67DA-C355-26431C43F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a cognitive screen?</a:t>
            </a:r>
          </a:p>
          <a:p>
            <a:pPr lvl="1"/>
            <a:r>
              <a:rPr lang="en-US" dirty="0"/>
              <a:t>Respond to concerns or worries</a:t>
            </a:r>
          </a:p>
          <a:p>
            <a:pPr lvl="1"/>
            <a:r>
              <a:rPr lang="en-US" dirty="0"/>
              <a:t>Establishes a baseline</a:t>
            </a:r>
          </a:p>
          <a:p>
            <a:pPr lvl="1"/>
            <a:r>
              <a:rPr lang="en-US" dirty="0"/>
              <a:t>May catch changes early</a:t>
            </a:r>
          </a:p>
          <a:p>
            <a:r>
              <a:rPr lang="en-US" dirty="0"/>
              <a:t>How do I do a cognitive screen?</a:t>
            </a:r>
          </a:p>
          <a:p>
            <a:pPr lvl="1"/>
            <a:r>
              <a:rPr lang="en-US" dirty="0"/>
              <a:t>Use the AD-8 Tool (available on DCV or on </a:t>
            </a:r>
            <a:r>
              <a:rPr lang="en-US" dirty="0" err="1"/>
              <a:t>PeerPlace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8 questions on functioning, good at discriminating MCI from typical functioning</a:t>
            </a:r>
          </a:p>
          <a:p>
            <a:r>
              <a:rPr lang="en-US" dirty="0"/>
              <a:t>What happens next?</a:t>
            </a:r>
          </a:p>
          <a:p>
            <a:pPr lvl="1"/>
            <a:r>
              <a:rPr lang="en-US" dirty="0"/>
              <a:t>Referral to PCP, provide My Dementia Capable Journey brochure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24FE-3292-4C42-5861-B86215A4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AD-8 Tool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10BCE2-1C80-D779-B80E-ED0D4252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73" y="1428885"/>
            <a:ext cx="11224100" cy="51971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/>
              <a:t>For each question, answer Yes, a change; No, no change, or n/a or don’t know</a:t>
            </a:r>
          </a:p>
          <a:p>
            <a:pPr marL="0" indent="0">
              <a:buNone/>
            </a:pPr>
            <a:r>
              <a:rPr lang="en-US" sz="2600" b="1" dirty="0"/>
              <a:t>1. </a:t>
            </a:r>
            <a:r>
              <a:rPr lang="en-US" sz="2600" dirty="0"/>
              <a:t>Problems with judgment (e.g., problems making decisions, bad financial decisions, problems with thinking)</a:t>
            </a:r>
          </a:p>
          <a:p>
            <a:pPr marL="0" indent="0">
              <a:buNone/>
            </a:pPr>
            <a:r>
              <a:rPr lang="en-US" sz="2600" b="1" dirty="0"/>
              <a:t>2. </a:t>
            </a:r>
            <a:r>
              <a:rPr lang="en-US" sz="2600" dirty="0"/>
              <a:t>Less interest in hobbies/activities</a:t>
            </a:r>
          </a:p>
          <a:p>
            <a:pPr marL="0" indent="0">
              <a:buNone/>
            </a:pPr>
            <a:r>
              <a:rPr lang="en-US" sz="2600" b="1" dirty="0"/>
              <a:t>3. </a:t>
            </a:r>
            <a:r>
              <a:rPr lang="en-US" sz="2600" dirty="0"/>
              <a:t>Repeats the same things over and over (questions, stories, or statements)</a:t>
            </a:r>
          </a:p>
          <a:p>
            <a:pPr marL="0" indent="0">
              <a:buNone/>
            </a:pPr>
            <a:r>
              <a:rPr lang="en-US" sz="2600" b="1" dirty="0"/>
              <a:t>4. </a:t>
            </a:r>
            <a:r>
              <a:rPr lang="en-US" sz="2600" dirty="0"/>
              <a:t>Trouble learning how to use a tool, appliance, or gadget (e.g., VCR, computer, microwave, remote control)</a:t>
            </a:r>
          </a:p>
          <a:p>
            <a:pPr marL="0" indent="0">
              <a:buNone/>
            </a:pPr>
            <a:r>
              <a:rPr lang="en-US" sz="2600" b="1" dirty="0"/>
              <a:t>5. </a:t>
            </a:r>
            <a:r>
              <a:rPr lang="en-US" sz="2600" dirty="0"/>
              <a:t>Forgets correct month or year</a:t>
            </a:r>
          </a:p>
          <a:p>
            <a:pPr marL="0" indent="0">
              <a:buNone/>
            </a:pPr>
            <a:r>
              <a:rPr lang="en-US" sz="2600" b="1" dirty="0"/>
              <a:t>6. </a:t>
            </a:r>
            <a:r>
              <a:rPr lang="en-US" sz="2600" dirty="0"/>
              <a:t>Trouble handling complicated financial affairs (e.g., balancing checkbook, income taxes, paying bills)</a:t>
            </a:r>
          </a:p>
          <a:p>
            <a:pPr marL="0" indent="0">
              <a:buNone/>
            </a:pPr>
            <a:r>
              <a:rPr lang="en-US" sz="2600" b="1" dirty="0"/>
              <a:t>7. </a:t>
            </a:r>
            <a:r>
              <a:rPr lang="en-US" sz="2600" dirty="0"/>
              <a:t>Trouble remembering appointments</a:t>
            </a:r>
          </a:p>
          <a:p>
            <a:pPr marL="0" indent="0">
              <a:buNone/>
            </a:pPr>
            <a:r>
              <a:rPr lang="en-US" sz="2600" b="1" dirty="0"/>
              <a:t>8. Daily </a:t>
            </a:r>
            <a:r>
              <a:rPr lang="en-US" sz="2600" dirty="0"/>
              <a:t>problems with thinking and/or memory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D4AD6A-974B-2EF8-1294-E269F6FCEE5F}"/>
              </a:ext>
            </a:extLst>
          </p:cNvPr>
          <p:cNvSpPr txBox="1"/>
          <p:nvPr/>
        </p:nvSpPr>
        <p:spPr>
          <a:xfrm>
            <a:off x="7047689" y="644138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©2005 Washington University, </a:t>
            </a:r>
            <a:r>
              <a:rPr lang="en-US" sz="1800" spc="-3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St.</a:t>
            </a:r>
            <a:r>
              <a:rPr lang="en-US" sz="1800" spc="-5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n-US" sz="1800" spc="-3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Louis,</a:t>
            </a:r>
            <a:r>
              <a:rPr lang="en-US" sz="1800" spc="-5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n-US" sz="1800" spc="-3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Missouri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3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F6E6B-E0AB-B3C1-7DA7-E199FFC43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0E3D-7EBE-A40F-419A-E2AA2C05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AD-8 Tool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FE4B358-B464-953B-55C3-A1CA346D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73" y="1428885"/>
            <a:ext cx="11224100" cy="5197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Scoring:</a:t>
            </a:r>
          </a:p>
          <a:p>
            <a:pPr marL="0" indent="0">
              <a:buNone/>
            </a:pPr>
            <a:r>
              <a:rPr lang="en-US" sz="2600" b="1" dirty="0"/>
              <a:t>0-1 		Normal cognition</a:t>
            </a:r>
          </a:p>
          <a:p>
            <a:pPr marL="0" indent="0">
              <a:buNone/>
            </a:pPr>
            <a:r>
              <a:rPr lang="en-US" sz="2600" b="1" dirty="0"/>
              <a:t>2 or more	Cognitive impairment is likely to be present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This is NOT a diagnostic tool, only a screening instrument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Like taking a blood pressure reading</a:t>
            </a:r>
            <a:endParaRPr lang="en-US" sz="2600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9271E-FAF3-47B6-4A1F-7CC7A1616ED7}"/>
              </a:ext>
            </a:extLst>
          </p:cNvPr>
          <p:cNvSpPr txBox="1"/>
          <p:nvPr/>
        </p:nvSpPr>
        <p:spPr>
          <a:xfrm>
            <a:off x="7047689" y="644138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©2005 Washington University, </a:t>
            </a:r>
            <a:r>
              <a:rPr lang="en-US" sz="1800" spc="-3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St.</a:t>
            </a:r>
            <a:r>
              <a:rPr lang="en-US" sz="1800" spc="-5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n-US" sz="1800" spc="-3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Louis,</a:t>
            </a:r>
            <a:r>
              <a:rPr lang="en-US" sz="1800" spc="-5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 </a:t>
            </a:r>
            <a:r>
              <a:rPr lang="en-US" sz="1800" spc="-30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orbel" panose="020B0503020204020204" pitchFamily="34" charset="0"/>
                <a:cs typeface="Corbel" panose="020B0503020204020204" pitchFamily="34" charset="0"/>
              </a:rPr>
              <a:t>Missouri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0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E4EF-35B4-22C0-21DF-E35D2A7E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40595-249F-843B-DEAC-C52963570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and accurate diagnosis may be difficult to obtain</a:t>
            </a:r>
          </a:p>
          <a:p>
            <a:r>
              <a:rPr lang="en-US" dirty="0"/>
              <a:t>Often 6-12 month wait for a full diagnostic workup, which involves</a:t>
            </a:r>
          </a:p>
          <a:p>
            <a:pPr lvl="1"/>
            <a:r>
              <a:rPr lang="en-US" dirty="0"/>
              <a:t>Brain scan (MRI or amyloid PET)</a:t>
            </a:r>
          </a:p>
          <a:p>
            <a:pPr lvl="1"/>
            <a:r>
              <a:rPr lang="en-US" dirty="0"/>
              <a:t>Maybe a blood biomarker test (definitely in the next few years)</a:t>
            </a:r>
          </a:p>
          <a:p>
            <a:pPr lvl="1"/>
            <a:r>
              <a:rPr lang="en-US" dirty="0"/>
              <a:t>Pen &amp; paper tests of cognitive domains (3-4 hours)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Two visits </a:t>
            </a:r>
            <a:r>
              <a:rPr lang="en-US" dirty="0"/>
              <a:t>(assessment &amp; diagnosis)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Treatments currently REQUIRE confirmed amyloid buildup by PET, spinal fluid or blood test</a:t>
            </a:r>
          </a:p>
        </p:txBody>
      </p:sp>
    </p:spTree>
    <p:extLst>
      <p:ext uri="{BB962C8B-B14F-4D97-AF65-F5344CB8AC3E}">
        <p14:creationId xmlns:p14="http://schemas.microsoft.com/office/powerpoint/2010/main" val="406953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21EA-E62B-C113-9B64-FEC975B9F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modifying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38F3-1095-A62E-AD75-B6C4EEE89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infusions, not available everywhere</a:t>
            </a:r>
          </a:p>
          <a:p>
            <a:pPr lvl="1"/>
            <a:r>
              <a:rPr lang="en-US" dirty="0" err="1"/>
              <a:t>Lecanemab</a:t>
            </a:r>
            <a:r>
              <a:rPr lang="en-US" dirty="0"/>
              <a:t> (</a:t>
            </a:r>
            <a:r>
              <a:rPr lang="en-US" dirty="0" err="1"/>
              <a:t>Leqembi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Donanemab (</a:t>
            </a:r>
            <a:r>
              <a:rPr lang="en-US" dirty="0" err="1"/>
              <a:t>Kisunla</a:t>
            </a:r>
            <a:r>
              <a:rPr lang="en-US" dirty="0"/>
              <a:t>)</a:t>
            </a:r>
          </a:p>
          <a:p>
            <a:r>
              <a:rPr lang="en-US" dirty="0"/>
              <a:t>Both reduce amyloid plaques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Early evidence from follow up data (after end of clinical trials) shows delays of around 18 months in cognitive decline</a:t>
            </a:r>
          </a:p>
        </p:txBody>
      </p:sp>
    </p:spTree>
    <p:extLst>
      <p:ext uri="{BB962C8B-B14F-4D97-AF65-F5344CB8AC3E}">
        <p14:creationId xmlns:p14="http://schemas.microsoft.com/office/powerpoint/2010/main" val="207442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B28E-118D-50CA-08C0-C132EDDA4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B4E2-6AF3-7FE3-D227-964A9469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Lifecourse</a:t>
            </a:r>
            <a:r>
              <a:rPr lang="en-US" dirty="0"/>
              <a:t> model of dementia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DBDC62-1E65-845E-58C5-6BEDB52597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541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479F71-5BAF-563F-BB93-725D50BC3BD3}"/>
              </a:ext>
            </a:extLst>
          </p:cNvPr>
          <p:cNvSpPr txBox="1"/>
          <p:nvPr/>
        </p:nvSpPr>
        <p:spPr>
          <a:xfrm>
            <a:off x="10061642" y="3929856"/>
            <a:ext cx="213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dirty="0"/>
              <a:t>DMT = Disease-modifying treatments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A5C606-A192-B6AA-625B-43756C65D334}"/>
              </a:ext>
            </a:extLst>
          </p:cNvPr>
          <p:cNvSpPr/>
          <p:nvPr/>
        </p:nvSpPr>
        <p:spPr>
          <a:xfrm>
            <a:off x="595007" y="3697198"/>
            <a:ext cx="10758791" cy="1388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6BE4-ED1C-423D-F2FF-026129D7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Person-centered HCBS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9C128-CC78-1C86-9C09-8DA1B85B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full range of home and community-based services (HCBS)</a:t>
            </a:r>
          </a:p>
          <a:p>
            <a:pPr lvl="1"/>
            <a:r>
              <a:rPr lang="en-US" dirty="0"/>
              <a:t>Think about hospice and palliative care for in-home services</a:t>
            </a:r>
          </a:p>
          <a:p>
            <a:r>
              <a:rPr lang="en-US" dirty="0"/>
              <a:t>Think about the whole person, not just the dementia</a:t>
            </a:r>
          </a:p>
          <a:p>
            <a:r>
              <a:rPr lang="en-US" dirty="0"/>
              <a:t>Also need to think about supporting caregivers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Support groups</a:t>
            </a:r>
          </a:p>
          <a:p>
            <a:pPr lvl="1"/>
            <a:r>
              <a:rPr lang="en-US" dirty="0"/>
              <a:t>Encouraging and supporting caregiver self-care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1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6527-F3AB-1EC0-23F2-0BE16162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levels of care navigation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CC062-E9D2-94A1-00D8-EFCF66DDD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94207"/>
              </p:ext>
            </p:extLst>
          </p:nvPr>
        </p:nvGraphicFramePr>
        <p:xfrm>
          <a:off x="838200" y="17541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BB33407-E526-DA15-290A-4424185392D1}"/>
              </a:ext>
            </a:extLst>
          </p:cNvPr>
          <p:cNvSpPr/>
          <p:nvPr/>
        </p:nvSpPr>
        <p:spPr>
          <a:xfrm>
            <a:off x="0" y="2928027"/>
            <a:ext cx="12192000" cy="1846532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F006-41CB-00C9-E12E-F9B3B885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Respite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838F-C32C-E70E-6D12-722339E38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Think broadly about respite—not just for the caregiver</a:t>
            </a:r>
          </a:p>
          <a:p>
            <a:endParaRPr lang="en-US" dirty="0"/>
          </a:p>
          <a:p>
            <a:r>
              <a:rPr lang="en-US" dirty="0"/>
              <a:t>Overnight stays in long-term care communities</a:t>
            </a:r>
          </a:p>
          <a:p>
            <a:r>
              <a:rPr lang="en-US" dirty="0"/>
              <a:t>Adult day programs</a:t>
            </a:r>
          </a:p>
          <a:p>
            <a:r>
              <a:rPr lang="en-US" dirty="0"/>
              <a:t>Social respite programs</a:t>
            </a:r>
          </a:p>
        </p:txBody>
      </p:sp>
    </p:spTree>
    <p:extLst>
      <p:ext uri="{BB962C8B-B14F-4D97-AF65-F5344CB8AC3E}">
        <p14:creationId xmlns:p14="http://schemas.microsoft.com/office/powerpoint/2010/main" val="387499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097C-6BA9-BC2D-1E6B-05E87B19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in Virginia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3F779-A10D-D34A-1F0C-4E094A6F3506}"/>
              </a:ext>
            </a:extLst>
          </p:cNvPr>
          <p:cNvSpPr txBox="1"/>
          <p:nvPr/>
        </p:nvSpPr>
        <p:spPr>
          <a:xfrm>
            <a:off x="2722087" y="4864592"/>
            <a:ext cx="456279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uschka Alt Pr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ouschka Alt Pr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uschka Alt Pro Bold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2263"/>
                </a:solidFill>
                <a:effectLst/>
                <a:uLnTx/>
                <a:uFillTx/>
                <a:latin typeface="Houschka Alt Pro Bold"/>
                <a:ea typeface="+mn-ea"/>
                <a:cs typeface="+mn-cs"/>
              </a:rPr>
              <a:t>Data are from the Behavioral Risk Factor Surveillance System (BRFSS).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7AFE1-CE17-6613-9E60-453D94D3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599" y="523775"/>
            <a:ext cx="3087200" cy="5755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7139A8-D2CD-079E-6A95-40E93F61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61523"/>
            <a:ext cx="5755073" cy="31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E35B0-CBC8-5D3C-5AEF-19CAFDE6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Friendly Communities</a:t>
            </a:r>
          </a:p>
        </p:txBody>
      </p:sp>
      <p:pic>
        <p:nvPicPr>
          <p:cNvPr id="6" name="Picture 5" descr="A picture containing company name&#10;&#10;AI-generated content may be incorrect.">
            <a:extLst>
              <a:ext uri="{FF2B5EF4-FFF2-40B4-BE49-F238E27FC236}">
                <a16:creationId xmlns:a16="http://schemas.microsoft.com/office/drawing/2014/main" id="{B152DD5F-1FA1-DBEF-B5FE-86AD5EF20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510" y="2080895"/>
            <a:ext cx="5061306" cy="2696210"/>
          </a:xfrm>
          <a:prstGeom prst="rect">
            <a:avLst/>
          </a:prstGeom>
        </p:spPr>
      </p:pic>
      <p:pic>
        <p:nvPicPr>
          <p:cNvPr id="1026" name="Picture 2" descr="Dementia Friendly America Logo">
            <a:extLst>
              <a:ext uri="{FF2B5EF4-FFF2-40B4-BE49-F238E27FC236}">
                <a16:creationId xmlns:a16="http://schemas.microsoft.com/office/drawing/2014/main" id="{514BD5BD-D526-7711-DCC3-FD6DEDEA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35" y="2393927"/>
            <a:ext cx="4704875" cy="20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78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6C7E7-F7B9-0C5F-CC75-9A0BD054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FD20-5F09-E479-4E33-58336F82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Lifecourse</a:t>
            </a:r>
            <a:r>
              <a:rPr lang="en-US" dirty="0"/>
              <a:t> model of dementia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519BC4-ABB8-7068-A432-C8A1824B6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541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F5C338-E472-6295-E70C-1F5E4B392472}"/>
              </a:ext>
            </a:extLst>
          </p:cNvPr>
          <p:cNvSpPr txBox="1"/>
          <p:nvPr/>
        </p:nvSpPr>
        <p:spPr>
          <a:xfrm>
            <a:off x="10061642" y="3929856"/>
            <a:ext cx="213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dirty="0"/>
              <a:t>DMT = Disease-modifying treatments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FAEC63-AFCC-C207-1F68-1386F3FC2605}"/>
              </a:ext>
            </a:extLst>
          </p:cNvPr>
          <p:cNvSpPr/>
          <p:nvPr/>
        </p:nvSpPr>
        <p:spPr>
          <a:xfrm>
            <a:off x="497731" y="4824690"/>
            <a:ext cx="10758791" cy="1388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510A-2827-57E6-1145-F853316D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02CE-15B7-9E70-6344-7F94B4946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Links to quality, free trainings on Dementia Capable Virginia</a:t>
            </a:r>
          </a:p>
          <a:p>
            <a:r>
              <a:rPr lang="en-US" dirty="0"/>
              <a:t>Importance of person-centered care </a:t>
            </a:r>
          </a:p>
          <a:p>
            <a:r>
              <a:rPr lang="en-US" dirty="0"/>
              <a:t>Consideration of non-pharmacological approaches</a:t>
            </a:r>
          </a:p>
          <a:p>
            <a:r>
              <a:rPr lang="en-US" dirty="0"/>
              <a:t>Hospice and palliative care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1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9772-2F33-6537-17C5-A87DEF65D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Dementia Capable Virginia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03BFC-8797-20A7-333B-67E7C45C2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DementiaCapableVirginia.org</a:t>
            </a:r>
          </a:p>
        </p:txBody>
      </p:sp>
      <p:pic>
        <p:nvPicPr>
          <p:cNvPr id="4" name="Picture 3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54C1A21F-AAF1-F01C-CC7E-ED16FD72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170" y="4540763"/>
            <a:ext cx="3637659" cy="16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3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483592E5-DBC6-A3DC-2D41-D361D2D5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98" y="598063"/>
            <a:ext cx="11206803" cy="5661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085D9-6816-6E9C-B252-660B8376CDBA}"/>
              </a:ext>
            </a:extLst>
          </p:cNvPr>
          <p:cNvSpPr txBox="1"/>
          <p:nvPr/>
        </p:nvSpPr>
        <p:spPr>
          <a:xfrm>
            <a:off x="3607803" y="74843"/>
            <a:ext cx="497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DementiaCapableVirginia.org</a:t>
            </a:r>
          </a:p>
        </p:txBody>
      </p:sp>
    </p:spTree>
    <p:extLst>
      <p:ext uri="{BB962C8B-B14F-4D97-AF65-F5344CB8AC3E}">
        <p14:creationId xmlns:p14="http://schemas.microsoft.com/office/powerpoint/2010/main" val="292431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AD660944-05F1-183F-9623-49BA43E40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1" y="270998"/>
            <a:ext cx="10774087" cy="584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7789-9096-F76C-2E44-055D68424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9377" y="451717"/>
            <a:ext cx="9073245" cy="1050925"/>
          </a:xfrm>
        </p:spPr>
        <p:txBody>
          <a:bodyPr/>
          <a:lstStyle/>
          <a:p>
            <a:r>
              <a:rPr lang="en-US" dirty="0"/>
              <a:t>Navigating Dementia Capable Virginia</a:t>
            </a: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DDF91C64-11A6-937C-7806-5CF090B1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916224"/>
            <a:ext cx="2884715" cy="3439134"/>
          </a:xfrm>
          <a:prstGeom prst="rect">
            <a:avLst/>
          </a:prstGeom>
        </p:spPr>
      </p:pic>
      <p:pic>
        <p:nvPicPr>
          <p:cNvPr id="7" name="Picture 6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BEE3AE8-6594-26EF-4EB2-0C580C6B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54" y="1929200"/>
            <a:ext cx="2689422" cy="2805992"/>
          </a:xfrm>
          <a:prstGeom prst="rect">
            <a:avLst/>
          </a:prstGeom>
        </p:spPr>
      </p:pic>
      <p:pic>
        <p:nvPicPr>
          <p:cNvPr id="9" name="Picture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AEF2EC4B-2A56-DC63-FBDF-BDE9DCD70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017" y="1918313"/>
            <a:ext cx="270533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1858494B-0A29-853D-6841-8642CCAAF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87" y="1053258"/>
            <a:ext cx="9317025" cy="44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AAC8-4EFA-B57A-6EAB-E154B51D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5229-91EB-0613-D9E1-892D8D6E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George Worthington		</a:t>
            </a:r>
            <a:br>
              <a:rPr lang="en-US" dirty="0"/>
            </a:br>
            <a:r>
              <a:rPr lang="en-US" sz="2400" dirty="0">
                <a:hlinkClick r:id="rId2"/>
              </a:rPr>
              <a:t>george.worthington@dars.virginia.gov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804 662 9154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3"/>
              </a:rPr>
              <a:t>dementia@dars.virginia.gov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dars.virginia.gov/aging/dementia-services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dementiacapablevirginia.org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chart&#10;&#10;AI-generated content may be incorrect.">
            <a:extLst>
              <a:ext uri="{FF2B5EF4-FFF2-40B4-BE49-F238E27FC236}">
                <a16:creationId xmlns:a16="http://schemas.microsoft.com/office/drawing/2014/main" id="{A1A131AC-9332-5C2F-310D-C04F918032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901" y="2500008"/>
            <a:ext cx="5258216" cy="21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F4C6-FAE0-0FC0-C0F9-B855BA03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BF06-878A-218C-7EA2-10BF88AA4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Dementia Capable Virginia</a:t>
            </a:r>
          </a:p>
          <a:p>
            <a:pPr lvl="1"/>
            <a:r>
              <a:rPr lang="en-US" dirty="0"/>
              <a:t>Brain health and dementia across the lifespan</a:t>
            </a:r>
          </a:p>
          <a:p>
            <a:r>
              <a:rPr lang="en-US" dirty="0"/>
              <a:t>Promoting Cognitive Health</a:t>
            </a:r>
          </a:p>
          <a:p>
            <a:pPr lvl="1"/>
            <a:r>
              <a:rPr lang="en-US" dirty="0"/>
              <a:t>Cognitive screening</a:t>
            </a:r>
          </a:p>
          <a:p>
            <a:pPr lvl="1"/>
            <a:r>
              <a:rPr lang="en-US" dirty="0"/>
              <a:t>Brain health initiatives</a:t>
            </a:r>
          </a:p>
          <a:p>
            <a:r>
              <a:rPr lang="en-US" dirty="0"/>
              <a:t>Dementia Capable Virginia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0DEDE3-0EB4-9D8A-A814-1C72DA02F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263" y="3871211"/>
            <a:ext cx="452212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3482-C302-C259-18A5-456A1212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dementia capable Virginia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A1CD-875A-544D-5994-F8CD135E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505"/>
            <a:ext cx="10515600" cy="4062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would that look like?</a:t>
            </a:r>
          </a:p>
          <a:p>
            <a:endParaRPr lang="en-US" dirty="0"/>
          </a:p>
          <a:p>
            <a:r>
              <a:rPr lang="en-US" dirty="0"/>
              <a:t>Widespread dementia and brain health awareness and understanding</a:t>
            </a:r>
          </a:p>
          <a:p>
            <a:r>
              <a:rPr lang="en-US" dirty="0"/>
              <a:t>Timely accessibility of assessment, diagnosis, and treatment</a:t>
            </a:r>
          </a:p>
          <a:p>
            <a:r>
              <a:rPr lang="en-US" dirty="0"/>
              <a:t>Availability of ‘guides’ (dementia care specialists/navigators/care coordinators) anywhere in the state</a:t>
            </a:r>
          </a:p>
          <a:p>
            <a:r>
              <a:rPr lang="en-US" dirty="0"/>
              <a:t>Availability of respite options across the state</a:t>
            </a:r>
          </a:p>
          <a:p>
            <a:r>
              <a:rPr lang="en-US" dirty="0"/>
              <a:t>Well-trained, effective, and available workforce for in-home or long-term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5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15C5-75E3-0318-A7A2-A21BF350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Virginia’s Dementia State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DD51-E954-0E17-B37E-D88A5933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Provides a blueprint for a dementia capable Virginia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Six goals, 20 objectives, 110 strategies addressing</a:t>
            </a:r>
          </a:p>
          <a:p>
            <a:r>
              <a:rPr lang="en-US" dirty="0"/>
              <a:t>Coordinated approach at the state level</a:t>
            </a:r>
          </a:p>
          <a:p>
            <a:r>
              <a:rPr lang="en-US" dirty="0"/>
              <a:t>Better data </a:t>
            </a:r>
          </a:p>
          <a:p>
            <a:r>
              <a:rPr lang="en-US" dirty="0"/>
              <a:t>Workforce and caregiver education and training</a:t>
            </a:r>
          </a:p>
          <a:p>
            <a:r>
              <a:rPr lang="en-US" dirty="0"/>
              <a:t>Improved coordinated care for individuals</a:t>
            </a:r>
          </a:p>
          <a:p>
            <a:r>
              <a:rPr lang="en-US" dirty="0"/>
              <a:t>Research efforts</a:t>
            </a:r>
          </a:p>
          <a:p>
            <a:r>
              <a:rPr lang="en-US" dirty="0"/>
              <a:t>Brain health and dementia risk reduction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94F8-D6EC-CA15-3AB1-291C2C55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9931" y="1576363"/>
            <a:ext cx="2789769" cy="37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B43FB-5880-254E-1508-53FFAB04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435" y="4672921"/>
            <a:ext cx="1676758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E8F1-7FC6-AC4C-2D02-38775DD1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Lifecourse</a:t>
            </a:r>
            <a:r>
              <a:rPr lang="en-US" dirty="0"/>
              <a:t> model of dementia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6E632A-E914-AE30-1415-6C88EEDCE0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541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1D057D-EC34-FE9B-AAE2-CE6A51E467F5}"/>
              </a:ext>
            </a:extLst>
          </p:cNvPr>
          <p:cNvSpPr txBox="1"/>
          <p:nvPr/>
        </p:nvSpPr>
        <p:spPr>
          <a:xfrm>
            <a:off x="10061642" y="3929856"/>
            <a:ext cx="213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dirty="0"/>
              <a:t>DMT = Disease-modifying treatments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115B3E-F7A7-5D80-B974-65CCD75E6C74}"/>
              </a:ext>
            </a:extLst>
          </p:cNvPr>
          <p:cNvSpPr/>
          <p:nvPr/>
        </p:nvSpPr>
        <p:spPr>
          <a:xfrm>
            <a:off x="595007" y="1656112"/>
            <a:ext cx="10758791" cy="1388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C894-7CBC-8617-070F-D01A6697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644"/>
            <a:ext cx="10515599" cy="1051025"/>
          </a:xfrm>
        </p:spPr>
        <p:txBody>
          <a:bodyPr>
            <a:normAutofit fontScale="90000"/>
          </a:bodyPr>
          <a:lstStyle/>
          <a:p>
            <a:r>
              <a:rPr lang="en-US" dirty="0"/>
              <a:t>Preclinical: </a:t>
            </a:r>
            <a:br>
              <a:rPr lang="en-US" dirty="0"/>
            </a:br>
            <a:r>
              <a:rPr lang="en-US" dirty="0"/>
              <a:t>All about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8C67-B7B0-2A17-DBB9-06DAB02F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health education</a:t>
            </a:r>
          </a:p>
          <a:p>
            <a:r>
              <a:rPr lang="en-US" dirty="0"/>
              <a:t>Dementia Friends initiative </a:t>
            </a:r>
          </a:p>
          <a:p>
            <a:pPr lvl="1"/>
            <a:r>
              <a:rPr lang="en-US" dirty="0"/>
              <a:t>Raise awareness and understanding</a:t>
            </a:r>
          </a:p>
          <a:p>
            <a:pPr lvl="1"/>
            <a:r>
              <a:rPr lang="en-US" dirty="0"/>
              <a:t>Reduce stigma</a:t>
            </a:r>
          </a:p>
          <a:p>
            <a:r>
              <a:rPr lang="en-US" dirty="0"/>
              <a:t>Annual wellness cognitive screening</a:t>
            </a:r>
          </a:p>
          <a:p>
            <a:r>
              <a:rPr lang="en-US" dirty="0"/>
              <a:t>Encouraging advance planning</a:t>
            </a:r>
          </a:p>
          <a:p>
            <a:pPr lvl="1"/>
            <a:r>
              <a:rPr lang="en-US" dirty="0"/>
              <a:t>National Healthcare Decisions Day April 16 (death &amp; taxes)</a:t>
            </a:r>
          </a:p>
          <a:p>
            <a:pPr lvl="1"/>
            <a:r>
              <a:rPr lang="en-US" dirty="0"/>
              <a:t>Links to advance directives 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picture containing company name&#10;&#10;AI-generated content may be incorrect.">
            <a:extLst>
              <a:ext uri="{FF2B5EF4-FFF2-40B4-BE49-F238E27FC236}">
                <a16:creationId xmlns:a16="http://schemas.microsoft.com/office/drawing/2014/main" id="{0C1F4543-471B-7628-0949-E6B0F55C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923" y="1699665"/>
            <a:ext cx="3636124" cy="1937001"/>
          </a:xfrm>
          <a:prstGeom prst="rect">
            <a:avLst/>
          </a:prstGeom>
        </p:spPr>
      </p:pic>
      <p:pic>
        <p:nvPicPr>
          <p:cNvPr id="8" name="Picture 7" descr="A picture containing background pattern&#10;&#10;AI-generated content may be incorrect.">
            <a:extLst>
              <a:ext uri="{FF2B5EF4-FFF2-40B4-BE49-F238E27FC236}">
                <a16:creationId xmlns:a16="http://schemas.microsoft.com/office/drawing/2014/main" id="{E4AC7E0B-AF2D-19E1-BE6B-12A5E943E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262" y="4885447"/>
            <a:ext cx="1141330" cy="5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3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D5F4-9F76-6499-1CBA-AE344BE0C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A977-EDB7-ECA8-E326-6ED1EF9A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Lifecourse</a:t>
            </a:r>
            <a:r>
              <a:rPr lang="en-US" dirty="0"/>
              <a:t> model of dementia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9DAF72-EB86-928B-437C-77C7F7BA46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541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A5C55B-B11F-7B47-1273-4EF1DC12F333}"/>
              </a:ext>
            </a:extLst>
          </p:cNvPr>
          <p:cNvSpPr txBox="1"/>
          <p:nvPr/>
        </p:nvSpPr>
        <p:spPr>
          <a:xfrm>
            <a:off x="10061642" y="3929856"/>
            <a:ext cx="2130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indent="-690563"/>
            <a:r>
              <a:rPr lang="en-US" dirty="0"/>
              <a:t>DMT = Disease-modifying treatments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5693CB-3617-8E48-906E-03F072337FB6}"/>
              </a:ext>
            </a:extLst>
          </p:cNvPr>
          <p:cNvSpPr/>
          <p:nvPr/>
        </p:nvSpPr>
        <p:spPr>
          <a:xfrm>
            <a:off x="838199" y="2677517"/>
            <a:ext cx="10758791" cy="1388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7AF81-4445-9DDE-B813-91B33F65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800E-DAB8-3EC6-0A5A-26CB8819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People don’t know what they don’t know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dirty="0"/>
              <a:t>Most people start with primary care, usually a family member initiates, on average about </a:t>
            </a:r>
            <a:r>
              <a:rPr lang="en-US" dirty="0">
                <a:highlight>
                  <a:srgbClr val="FFFF00"/>
                </a:highlight>
              </a:rPr>
              <a:t>15 months after symptoms appear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But, disease-modifying treatments work best for Alzheimer’s disease </a:t>
            </a:r>
            <a:r>
              <a:rPr lang="en-US" dirty="0">
                <a:highlight>
                  <a:srgbClr val="FFFF00"/>
                </a:highlight>
              </a:rPr>
              <a:t>the earlier they are started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0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ck DAS Theme">
      <a:dk1>
        <a:sysClr val="windowText" lastClr="000000"/>
      </a:dk1>
      <a:lt1>
        <a:sysClr val="window" lastClr="FFFFFF"/>
      </a:lt1>
      <a:dk2>
        <a:srgbClr val="031D64"/>
      </a:dk2>
      <a:lt2>
        <a:srgbClr val="F3E9E4"/>
      </a:lt2>
      <a:accent1>
        <a:srgbClr val="3C5973"/>
      </a:accent1>
      <a:accent2>
        <a:srgbClr val="A64826"/>
      </a:accent2>
      <a:accent3>
        <a:srgbClr val="644A03"/>
      </a:accent3>
      <a:accent4>
        <a:srgbClr val="2684A6"/>
      </a:accent4>
      <a:accent5>
        <a:srgbClr val="8B2C4E"/>
      </a:accent5>
      <a:accent6>
        <a:srgbClr val="A68826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4DBBA55DC48809AFC08C18A0C39" ma:contentTypeVersion="14" ma:contentTypeDescription="Create a new document." ma:contentTypeScope="" ma:versionID="49f3955f8be39cc4925dc5ea0044f02e">
  <xsd:schema xmlns:xsd="http://www.w3.org/2001/XMLSchema" xmlns:xs="http://www.w3.org/2001/XMLSchema" xmlns:p="http://schemas.microsoft.com/office/2006/metadata/properties" xmlns:ns2="cd9fb0ce-cc5e-4069-a635-474c35d56436" xmlns:ns3="5546905e-4a60-40fd-8bc3-55b8fdc9a8e5" targetNamespace="http://schemas.microsoft.com/office/2006/metadata/properties" ma:root="true" ma:fieldsID="b04f6b29729840dd7f7c7c76ae8f14ca" ns2:_="" ns3:_="">
    <xsd:import namespace="cd9fb0ce-cc5e-4069-a635-474c35d56436"/>
    <xsd:import namespace="5546905e-4a60-40fd-8bc3-55b8fdc9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anva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fb0ce-cc5e-4069-a635-474c35d56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nva_x0020_link" ma:index="21" nillable="true" ma:displayName="Canva link" ma:format="Hyperlink" ma:internalName="Canva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6905e-4a60-40fd-8bc3-55b8fdc9a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98577a-4332-4ac1-ae5c-2c9210ee0568}" ma:internalName="TaxCatchAll" ma:showField="CatchAllData" ma:web="5546905e-4a60-40fd-8bc3-55b8fdc9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46905e-4a60-40fd-8bc3-55b8fdc9a8e5" xsi:nil="true"/>
    <lcf76f155ced4ddcb4097134ff3c332f xmlns="cd9fb0ce-cc5e-4069-a635-474c35d56436">
      <Terms xmlns="http://schemas.microsoft.com/office/infopath/2007/PartnerControls"/>
    </lcf76f155ced4ddcb4097134ff3c332f>
    <Canva_x0020_link xmlns="cd9fb0ce-cc5e-4069-a635-474c35d56436">
      <Url xsi:nil="true"/>
      <Description xsi:nil="true"/>
    </Canva_x0020_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A1FCBB-1B44-44B1-904D-E373BE48F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fb0ce-cc5e-4069-a635-474c35d56436"/>
    <ds:schemaRef ds:uri="5546905e-4a60-40fd-8bc3-55b8fdc9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22198A-9D7A-42F0-BFA1-8AE7A538400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546905e-4a60-40fd-8bc3-55b8fdc9a8e5"/>
    <ds:schemaRef ds:uri="cd9fb0ce-cc5e-4069-a635-474c35d56436"/>
  </ds:schemaRefs>
</ds:datastoreItem>
</file>

<file path=customXml/itemProps3.xml><?xml version="1.0" encoding="utf-8"?>
<ds:datastoreItem xmlns:ds="http://schemas.openxmlformats.org/officeDocument/2006/customXml" ds:itemID="{2A2ADE38-C405-42AD-89DF-3ECCECDAB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1153</Words>
  <Application>Microsoft Office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Aptos</vt:lpstr>
      <vt:lpstr>Arial</vt:lpstr>
      <vt:lpstr>Calibri</vt:lpstr>
      <vt:lpstr>Houschka Alt Pro Bold</vt:lpstr>
      <vt:lpstr>Lato</vt:lpstr>
      <vt:lpstr>Palatino Linotype</vt:lpstr>
      <vt:lpstr>Wingdings</vt:lpstr>
      <vt:lpstr>Office Theme</vt:lpstr>
      <vt:lpstr>Dementia Plans and Initiatives</vt:lpstr>
      <vt:lpstr>The need in Virginia</vt:lpstr>
      <vt:lpstr>Overview</vt:lpstr>
      <vt:lpstr>A dementia capable Virginia</vt:lpstr>
      <vt:lpstr>Virginia’s Dementia State Plan</vt:lpstr>
      <vt:lpstr>Lifecourse model of dementia</vt:lpstr>
      <vt:lpstr>Preclinical:  All about education</vt:lpstr>
      <vt:lpstr>Lifecourse model of dementia</vt:lpstr>
      <vt:lpstr>Where do I start?</vt:lpstr>
      <vt:lpstr>Where do I start?</vt:lpstr>
      <vt:lpstr>Cognitive screening</vt:lpstr>
      <vt:lpstr>AD-8 Tool </vt:lpstr>
      <vt:lpstr>AD-8 Tool </vt:lpstr>
      <vt:lpstr>Capacity issues</vt:lpstr>
      <vt:lpstr>Disease modifying treatments</vt:lpstr>
      <vt:lpstr>Lifecourse model of dementia</vt:lpstr>
      <vt:lpstr>Person-centered HCBS </vt:lpstr>
      <vt:lpstr>Three levels of care navigation</vt:lpstr>
      <vt:lpstr>Respite Services</vt:lpstr>
      <vt:lpstr>Dementia Friendly Communities</vt:lpstr>
      <vt:lpstr>Lifecourse model of dementia</vt:lpstr>
      <vt:lpstr>Long-term care settings</vt:lpstr>
      <vt:lpstr>Dementia Capable Virginia</vt:lpstr>
      <vt:lpstr>PowerPoint Presentation</vt:lpstr>
      <vt:lpstr>PowerPoint Presentation</vt:lpstr>
      <vt:lpstr>Navigating Dementia Capable Virginia</vt:lpstr>
      <vt:lpstr>PowerPoint Presentation</vt:lpstr>
      <vt:lpstr>Contact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Cassidy (DARS)</dc:creator>
  <cp:lastModifiedBy>Murphy, Val (DARS)</cp:lastModifiedBy>
  <cp:revision>12</cp:revision>
  <cp:lastPrinted>2026-02-26T16:47:35Z</cp:lastPrinted>
  <dcterms:created xsi:type="dcterms:W3CDTF">2024-03-19T15:16:27Z</dcterms:created>
  <dcterms:modified xsi:type="dcterms:W3CDTF">2026-05-01T15:47:19Z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0x010100764A14DBBA55DC48809AFC08C18A0C39</vt:lpwstr>
  </property>
  <property fmtid="{D5CDD505-2E9C-101B-9397-08002B2CF9AE}" pid="3" name="MediaServiceImageTags">
    <vt:lpwstr/>
  </property>
</Properties>
</file>