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1509" r:id="rId6"/>
    <p:sldId id="257" r:id="rId7"/>
    <p:sldId id="1525" r:id="rId8"/>
    <p:sldId id="1510" r:id="rId9"/>
    <p:sldId id="1523" r:id="rId10"/>
    <p:sldId id="1518" r:id="rId11"/>
    <p:sldId id="1524" r:id="rId12"/>
    <p:sldId id="1520" r:id="rId13"/>
    <p:sldId id="1521" r:id="rId14"/>
    <p:sldId id="1522" r:id="rId15"/>
    <p:sldId id="1526" r:id="rId16"/>
    <p:sldId id="1527" r:id="rId17"/>
    <p:sldId id="1536" r:id="rId18"/>
    <p:sldId id="1528" r:id="rId19"/>
    <p:sldId id="15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CC95CE-69EE-0F04-FB88-957A56B06A06}" v="34" dt="2026-05-01T14:26:46.5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69" autoAdjust="0"/>
  </p:normalViewPr>
  <p:slideViewPr>
    <p:cSldViewPr snapToGrid="0">
      <p:cViewPr varScale="1">
        <p:scale>
          <a:sx n="76" d="100"/>
          <a:sy n="76" d="100"/>
        </p:scale>
        <p:origin x="1283" y="7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Val (DARS)" userId="ad7aa94b-7606-43f6-8ce8-4e9f48ef216e" providerId="ADAL" clId="{75170E18-E9D3-40F1-8018-DD8B68497BED}"/>
    <pc:docChg chg="mod modSld">
      <pc:chgData name="Murphy, Val (DARS)" userId="ad7aa94b-7606-43f6-8ce8-4e9f48ef216e" providerId="ADAL" clId="{75170E18-E9D3-40F1-8018-DD8B68497BED}" dt="2026-05-01T15:50:26.648" v="17"/>
      <pc:docMkLst>
        <pc:docMk/>
      </pc:docMkLst>
      <pc:sldChg chg="modNotesTx">
        <pc:chgData name="Murphy, Val (DARS)" userId="ad7aa94b-7606-43f6-8ce8-4e9f48ef216e" providerId="ADAL" clId="{75170E18-E9D3-40F1-8018-DD8B68497BED}" dt="2026-05-01T15:49:36.833" v="0" actId="6549"/>
        <pc:sldMkLst>
          <pc:docMk/>
          <pc:sldMk cId="3069965530" sldId="256"/>
        </pc:sldMkLst>
      </pc:sldChg>
      <pc:sldChg chg="modNotesTx">
        <pc:chgData name="Murphy, Val (DARS)" userId="ad7aa94b-7606-43f6-8ce8-4e9f48ef216e" providerId="ADAL" clId="{75170E18-E9D3-40F1-8018-DD8B68497BED}" dt="2026-05-01T15:49:41.955" v="2" actId="6549"/>
        <pc:sldMkLst>
          <pc:docMk/>
          <pc:sldMk cId="4216523365" sldId="257"/>
        </pc:sldMkLst>
      </pc:sldChg>
      <pc:sldChg chg="modNotesTx">
        <pc:chgData name="Murphy, Val (DARS)" userId="ad7aa94b-7606-43f6-8ce8-4e9f48ef216e" providerId="ADAL" clId="{75170E18-E9D3-40F1-8018-DD8B68497BED}" dt="2026-05-01T15:49:39.727" v="1" actId="6549"/>
        <pc:sldMkLst>
          <pc:docMk/>
          <pc:sldMk cId="3313450045" sldId="1509"/>
        </pc:sldMkLst>
      </pc:sldChg>
      <pc:sldChg chg="modNotesTx">
        <pc:chgData name="Murphy, Val (DARS)" userId="ad7aa94b-7606-43f6-8ce8-4e9f48ef216e" providerId="ADAL" clId="{75170E18-E9D3-40F1-8018-DD8B68497BED}" dt="2026-05-01T15:49:45.524" v="4" actId="6549"/>
        <pc:sldMkLst>
          <pc:docMk/>
          <pc:sldMk cId="1471035344" sldId="1510"/>
        </pc:sldMkLst>
      </pc:sldChg>
      <pc:sldChg chg="modNotesTx">
        <pc:chgData name="Murphy, Val (DARS)" userId="ad7aa94b-7606-43f6-8ce8-4e9f48ef216e" providerId="ADAL" clId="{75170E18-E9D3-40F1-8018-DD8B68497BED}" dt="2026-05-01T15:49:48.345" v="6" actId="6549"/>
        <pc:sldMkLst>
          <pc:docMk/>
          <pc:sldMk cId="3362235556" sldId="1518"/>
        </pc:sldMkLst>
      </pc:sldChg>
      <pc:sldChg chg="modNotesTx">
        <pc:chgData name="Murphy, Val (DARS)" userId="ad7aa94b-7606-43f6-8ce8-4e9f48ef216e" providerId="ADAL" clId="{75170E18-E9D3-40F1-8018-DD8B68497BED}" dt="2026-05-01T15:49:52.251" v="8" actId="6549"/>
        <pc:sldMkLst>
          <pc:docMk/>
          <pc:sldMk cId="3572339078" sldId="1520"/>
        </pc:sldMkLst>
      </pc:sldChg>
      <pc:sldChg chg="modNotesTx">
        <pc:chgData name="Murphy, Val (DARS)" userId="ad7aa94b-7606-43f6-8ce8-4e9f48ef216e" providerId="ADAL" clId="{75170E18-E9D3-40F1-8018-DD8B68497BED}" dt="2026-05-01T15:49:53.538" v="9" actId="6549"/>
        <pc:sldMkLst>
          <pc:docMk/>
          <pc:sldMk cId="308371581" sldId="1521"/>
        </pc:sldMkLst>
      </pc:sldChg>
      <pc:sldChg chg="modNotesTx">
        <pc:chgData name="Murphy, Val (DARS)" userId="ad7aa94b-7606-43f6-8ce8-4e9f48ef216e" providerId="ADAL" clId="{75170E18-E9D3-40F1-8018-DD8B68497BED}" dt="2026-05-01T15:49:55.668" v="10" actId="6549"/>
        <pc:sldMkLst>
          <pc:docMk/>
          <pc:sldMk cId="553903507" sldId="1522"/>
        </pc:sldMkLst>
      </pc:sldChg>
      <pc:sldChg chg="modNotesTx">
        <pc:chgData name="Murphy, Val (DARS)" userId="ad7aa94b-7606-43f6-8ce8-4e9f48ef216e" providerId="ADAL" clId="{75170E18-E9D3-40F1-8018-DD8B68497BED}" dt="2026-05-01T15:49:47.138" v="5" actId="6549"/>
        <pc:sldMkLst>
          <pc:docMk/>
          <pc:sldMk cId="1856094009" sldId="1523"/>
        </pc:sldMkLst>
      </pc:sldChg>
      <pc:sldChg chg="modNotesTx">
        <pc:chgData name="Murphy, Val (DARS)" userId="ad7aa94b-7606-43f6-8ce8-4e9f48ef216e" providerId="ADAL" clId="{75170E18-E9D3-40F1-8018-DD8B68497BED}" dt="2026-05-01T15:49:50.182" v="7" actId="6549"/>
        <pc:sldMkLst>
          <pc:docMk/>
          <pc:sldMk cId="1961273914" sldId="1524"/>
        </pc:sldMkLst>
      </pc:sldChg>
      <pc:sldChg chg="modNotesTx">
        <pc:chgData name="Murphy, Val (DARS)" userId="ad7aa94b-7606-43f6-8ce8-4e9f48ef216e" providerId="ADAL" clId="{75170E18-E9D3-40F1-8018-DD8B68497BED}" dt="2026-05-01T15:49:44.005" v="3" actId="6549"/>
        <pc:sldMkLst>
          <pc:docMk/>
          <pc:sldMk cId="1301583179" sldId="1525"/>
        </pc:sldMkLst>
      </pc:sldChg>
      <pc:sldChg chg="modNotesTx">
        <pc:chgData name="Murphy, Val (DARS)" userId="ad7aa94b-7606-43f6-8ce8-4e9f48ef216e" providerId="ADAL" clId="{75170E18-E9D3-40F1-8018-DD8B68497BED}" dt="2026-05-01T15:49:57.266" v="11" actId="6549"/>
        <pc:sldMkLst>
          <pc:docMk/>
          <pc:sldMk cId="2565529679" sldId="1526"/>
        </pc:sldMkLst>
      </pc:sldChg>
      <pc:sldChg chg="modNotesTx">
        <pc:chgData name="Murphy, Val (DARS)" userId="ad7aa94b-7606-43f6-8ce8-4e9f48ef216e" providerId="ADAL" clId="{75170E18-E9D3-40F1-8018-DD8B68497BED}" dt="2026-05-01T15:49:58.890" v="12" actId="6549"/>
        <pc:sldMkLst>
          <pc:docMk/>
          <pc:sldMk cId="959816252" sldId="1527"/>
        </pc:sldMkLst>
      </pc:sldChg>
      <pc:sldChg chg="modNotesTx">
        <pc:chgData name="Murphy, Val (DARS)" userId="ad7aa94b-7606-43f6-8ce8-4e9f48ef216e" providerId="ADAL" clId="{75170E18-E9D3-40F1-8018-DD8B68497BED}" dt="2026-05-01T15:50:04.938" v="15" actId="6549"/>
        <pc:sldMkLst>
          <pc:docMk/>
          <pc:sldMk cId="2341637275" sldId="1528"/>
        </pc:sldMkLst>
      </pc:sldChg>
      <pc:sldChg chg="modNotesTx">
        <pc:chgData name="Murphy, Val (DARS)" userId="ad7aa94b-7606-43f6-8ce8-4e9f48ef216e" providerId="ADAL" clId="{75170E18-E9D3-40F1-8018-DD8B68497BED}" dt="2026-05-01T15:50:07.162" v="16" actId="6549"/>
        <pc:sldMkLst>
          <pc:docMk/>
          <pc:sldMk cId="4146604819" sldId="1529"/>
        </pc:sldMkLst>
      </pc:sldChg>
      <pc:sldChg chg="modNotesTx">
        <pc:chgData name="Murphy, Val (DARS)" userId="ad7aa94b-7606-43f6-8ce8-4e9f48ef216e" providerId="ADAL" clId="{75170E18-E9D3-40F1-8018-DD8B68497BED}" dt="2026-05-01T15:50:03.005" v="14" actId="20577"/>
        <pc:sldMkLst>
          <pc:docMk/>
          <pc:sldMk cId="4142458171" sldId="1536"/>
        </pc:sldMkLst>
      </pc:sldChg>
    </pc:docChg>
  </pc:docChgLst>
  <pc:docChgLst>
    <pc:chgData name="Murphy, Val (DARS)" userId="S::val.murphy@dars.virginia.gov::ad7aa94b-7606-43f6-8ce8-4e9f48ef216e" providerId="AD" clId="Web-{66CC95CE-69EE-0F04-FB88-957A56B06A06}"/>
    <pc:docChg chg="delSld modSld">
      <pc:chgData name="Murphy, Val (DARS)" userId="S::val.murphy@dars.virginia.gov::ad7aa94b-7606-43f6-8ce8-4e9f48ef216e" providerId="AD" clId="Web-{66CC95CE-69EE-0F04-FB88-957A56B06A06}" dt="2026-05-01T14:26:46.559" v="32"/>
      <pc:docMkLst>
        <pc:docMk/>
      </pc:docMkLst>
      <pc:sldChg chg="addSp delSp del">
        <pc:chgData name="Murphy, Val (DARS)" userId="S::val.murphy@dars.virginia.gov::ad7aa94b-7606-43f6-8ce8-4e9f48ef216e" providerId="AD" clId="Web-{66CC95CE-69EE-0F04-FB88-957A56B06A06}" dt="2026-05-01T14:26:20.558" v="15"/>
        <pc:sldMkLst>
          <pc:docMk/>
          <pc:sldMk cId="2512147182" sldId="1517"/>
        </pc:sldMkLst>
        <pc:spChg chg="add">
          <ac:chgData name="Murphy, Val (DARS)" userId="S::val.murphy@dars.virginia.gov::ad7aa94b-7606-43f6-8ce8-4e9f48ef216e" providerId="AD" clId="Web-{66CC95CE-69EE-0F04-FB88-957A56B06A06}" dt="2026-05-01T14:26:16.027" v="13"/>
          <ac:spMkLst>
            <pc:docMk/>
            <pc:sldMk cId="2512147182" sldId="1517"/>
            <ac:spMk id="2" creationId="{CD4BC69D-CEE0-E064-42E6-A7FAB1586D91}"/>
          </ac:spMkLst>
        </pc:spChg>
        <pc:picChg chg="del">
          <ac:chgData name="Murphy, Val (DARS)" userId="S::val.murphy@dars.virginia.gov::ad7aa94b-7606-43f6-8ce8-4e9f48ef216e" providerId="AD" clId="Web-{66CC95CE-69EE-0F04-FB88-957A56B06A06}" dt="2026-05-01T14:25:39.557" v="3"/>
          <ac:picMkLst>
            <pc:docMk/>
            <pc:sldMk cId="2512147182" sldId="1517"/>
            <ac:picMk id="4" creationId="{6EFC5A98-06FB-7399-5864-133A89DF5364}"/>
          </ac:picMkLst>
        </pc:picChg>
      </pc:sldChg>
      <pc:sldChg chg="addSp delSp modSp">
        <pc:chgData name="Murphy, Val (DARS)" userId="S::val.murphy@dars.virginia.gov::ad7aa94b-7606-43f6-8ce8-4e9f48ef216e" providerId="AD" clId="Web-{66CC95CE-69EE-0F04-FB88-957A56B06A06}" dt="2026-05-01T14:26:12.464" v="11" actId="1076"/>
        <pc:sldMkLst>
          <pc:docMk/>
          <pc:sldMk cId="308371581" sldId="1521"/>
        </pc:sldMkLst>
        <pc:spChg chg="add mod">
          <ac:chgData name="Murphy, Val (DARS)" userId="S::val.murphy@dars.virginia.gov::ad7aa94b-7606-43f6-8ce8-4e9f48ef216e" providerId="AD" clId="Web-{66CC95CE-69EE-0F04-FB88-957A56B06A06}" dt="2026-05-01T14:25:27.775" v="0"/>
          <ac:spMkLst>
            <pc:docMk/>
            <pc:sldMk cId="308371581" sldId="1521"/>
            <ac:spMk id="6" creationId="{52614EAA-F30C-55D0-F027-4140DDA6ADE3}"/>
          </ac:spMkLst>
        </pc:spChg>
        <pc:spChg chg="add mod">
          <ac:chgData name="Murphy, Val (DARS)" userId="S::val.murphy@dars.virginia.gov::ad7aa94b-7606-43f6-8ce8-4e9f48ef216e" providerId="AD" clId="Web-{66CC95CE-69EE-0F04-FB88-957A56B06A06}" dt="2026-05-01T14:26:12.464" v="11" actId="1076"/>
          <ac:spMkLst>
            <pc:docMk/>
            <pc:sldMk cId="308371581" sldId="1521"/>
            <ac:spMk id="7" creationId="{E770C8BB-FF53-8C8E-F7D4-8EEFD7D64B8C}"/>
          </ac:spMkLst>
        </pc:spChg>
        <pc:picChg chg="del">
          <ac:chgData name="Murphy, Val (DARS)" userId="S::val.murphy@dars.virginia.gov::ad7aa94b-7606-43f6-8ce8-4e9f48ef216e" providerId="AD" clId="Web-{66CC95CE-69EE-0F04-FB88-957A56B06A06}" dt="2026-05-01T14:25:27.775" v="0"/>
          <ac:picMkLst>
            <pc:docMk/>
            <pc:sldMk cId="308371581" sldId="1521"/>
            <ac:picMk id="4" creationId="{AA7C4B39-6927-5FC9-4935-D8FA3183F986}"/>
          </ac:picMkLst>
        </pc:picChg>
      </pc:sldChg>
      <pc:sldChg chg="addSp delSp modSp">
        <pc:chgData name="Murphy, Val (DARS)" userId="S::val.murphy@dars.virginia.gov::ad7aa94b-7606-43f6-8ce8-4e9f48ef216e" providerId="AD" clId="Web-{66CC95CE-69EE-0F04-FB88-957A56B06A06}" dt="2026-05-01T14:26:14.714" v="12"/>
        <pc:sldMkLst>
          <pc:docMk/>
          <pc:sldMk cId="553903507" sldId="1522"/>
        </pc:sldMkLst>
        <pc:spChg chg="add mod">
          <ac:chgData name="Murphy, Val (DARS)" userId="S::val.murphy@dars.virginia.gov::ad7aa94b-7606-43f6-8ce8-4e9f48ef216e" providerId="AD" clId="Web-{66CC95CE-69EE-0F04-FB88-957A56B06A06}" dt="2026-05-01T14:25:31.260" v="1"/>
          <ac:spMkLst>
            <pc:docMk/>
            <pc:sldMk cId="553903507" sldId="1522"/>
            <ac:spMk id="4" creationId="{722C8DF5-2947-EA9A-C151-0903D0FF6172}"/>
          </ac:spMkLst>
        </pc:spChg>
        <pc:spChg chg="add">
          <ac:chgData name="Murphy, Val (DARS)" userId="S::val.murphy@dars.virginia.gov::ad7aa94b-7606-43f6-8ce8-4e9f48ef216e" providerId="AD" clId="Web-{66CC95CE-69EE-0F04-FB88-957A56B06A06}" dt="2026-05-01T14:26:14.714" v="12"/>
          <ac:spMkLst>
            <pc:docMk/>
            <pc:sldMk cId="553903507" sldId="1522"/>
            <ac:spMk id="7" creationId="{97F56F3D-00ED-396B-CC51-A77780E2199B}"/>
          </ac:spMkLst>
        </pc:spChg>
        <pc:picChg chg="del">
          <ac:chgData name="Murphy, Val (DARS)" userId="S::val.murphy@dars.virginia.gov::ad7aa94b-7606-43f6-8ce8-4e9f48ef216e" providerId="AD" clId="Web-{66CC95CE-69EE-0F04-FB88-957A56B06A06}" dt="2026-05-01T14:25:31.260" v="1"/>
          <ac:picMkLst>
            <pc:docMk/>
            <pc:sldMk cId="553903507" sldId="1522"/>
            <ac:picMk id="5" creationId="{54E82FFD-4259-C803-AE41-8BE09D98BCF2}"/>
          </ac:picMkLst>
        </pc:picChg>
        <pc:picChg chg="del">
          <ac:chgData name="Murphy, Val (DARS)" userId="S::val.murphy@dars.virginia.gov::ad7aa94b-7606-43f6-8ce8-4e9f48ef216e" providerId="AD" clId="Web-{66CC95CE-69EE-0F04-FB88-957A56B06A06}" dt="2026-05-01T14:25:37.041" v="2"/>
          <ac:picMkLst>
            <pc:docMk/>
            <pc:sldMk cId="553903507" sldId="1522"/>
            <ac:picMk id="6" creationId="{B6A0A148-E569-6371-9D15-AF29C72BE6AC}"/>
          </ac:picMkLst>
        </pc:picChg>
      </pc:sldChg>
      <pc:sldChg chg="addSp delSp del">
        <pc:chgData name="Murphy, Val (DARS)" userId="S::val.murphy@dars.virginia.gov::ad7aa94b-7606-43f6-8ce8-4e9f48ef216e" providerId="AD" clId="Web-{66CC95CE-69EE-0F04-FB88-957A56B06A06}" dt="2026-05-01T14:26:21.371" v="16"/>
        <pc:sldMkLst>
          <pc:docMk/>
          <pc:sldMk cId="3975834334" sldId="1530"/>
        </pc:sldMkLst>
        <pc:spChg chg="add">
          <ac:chgData name="Murphy, Val (DARS)" userId="S::val.murphy@dars.virginia.gov::ad7aa94b-7606-43f6-8ce8-4e9f48ef216e" providerId="AD" clId="Web-{66CC95CE-69EE-0F04-FB88-957A56B06A06}" dt="2026-05-01T14:26:18.183" v="14"/>
          <ac:spMkLst>
            <pc:docMk/>
            <pc:sldMk cId="3975834334" sldId="1530"/>
            <ac:spMk id="2" creationId="{F0C5AEE5-071E-DEF9-6161-4330FEB40587}"/>
          </ac:spMkLst>
        </pc:spChg>
        <pc:picChg chg="del">
          <ac:chgData name="Murphy, Val (DARS)" userId="S::val.murphy@dars.virginia.gov::ad7aa94b-7606-43f6-8ce8-4e9f48ef216e" providerId="AD" clId="Web-{66CC95CE-69EE-0F04-FB88-957A56B06A06}" dt="2026-05-01T14:25:41.151" v="4"/>
          <ac:picMkLst>
            <pc:docMk/>
            <pc:sldMk cId="3975834334" sldId="1530"/>
            <ac:picMk id="5" creationId="{29D43F0F-04A9-B7EE-C65F-B7CF0DF5AC90}"/>
          </ac:picMkLst>
        </pc:picChg>
      </pc:sldChg>
      <pc:sldChg chg="delSp del">
        <pc:chgData name="Murphy, Val (DARS)" userId="S::val.murphy@dars.virginia.gov::ad7aa94b-7606-43f6-8ce8-4e9f48ef216e" providerId="AD" clId="Web-{66CC95CE-69EE-0F04-FB88-957A56B06A06}" dt="2026-05-01T14:26:22.199" v="17"/>
        <pc:sldMkLst>
          <pc:docMk/>
          <pc:sldMk cId="3950301623" sldId="1531"/>
        </pc:sldMkLst>
        <pc:picChg chg="del">
          <ac:chgData name="Murphy, Val (DARS)" userId="S::val.murphy@dars.virginia.gov::ad7aa94b-7606-43f6-8ce8-4e9f48ef216e" providerId="AD" clId="Web-{66CC95CE-69EE-0F04-FB88-957A56B06A06}" dt="2026-05-01T14:25:42.479" v="5"/>
          <ac:picMkLst>
            <pc:docMk/>
            <pc:sldMk cId="3950301623" sldId="1531"/>
            <ac:picMk id="4" creationId="{09550E47-259A-6E45-F8D4-3B1A6B04EA60}"/>
          </ac:picMkLst>
        </pc:picChg>
      </pc:sldChg>
      <pc:sldChg chg="delSp del">
        <pc:chgData name="Murphy, Val (DARS)" userId="S::val.murphy@dars.virginia.gov::ad7aa94b-7606-43f6-8ce8-4e9f48ef216e" providerId="AD" clId="Web-{66CC95CE-69EE-0F04-FB88-957A56B06A06}" dt="2026-05-01T14:26:22.824" v="18"/>
        <pc:sldMkLst>
          <pc:docMk/>
          <pc:sldMk cId="4114537008" sldId="1532"/>
        </pc:sldMkLst>
        <pc:picChg chg="del">
          <ac:chgData name="Murphy, Val (DARS)" userId="S::val.murphy@dars.virginia.gov::ad7aa94b-7606-43f6-8ce8-4e9f48ef216e" providerId="AD" clId="Web-{66CC95CE-69EE-0F04-FB88-957A56B06A06}" dt="2026-05-01T14:25:44.823" v="6"/>
          <ac:picMkLst>
            <pc:docMk/>
            <pc:sldMk cId="4114537008" sldId="1532"/>
            <ac:picMk id="4" creationId="{65E40EB7-6ECC-CEFB-7287-65FAC78DF84B}"/>
          </ac:picMkLst>
        </pc:picChg>
      </pc:sldChg>
      <pc:sldChg chg="delSp del">
        <pc:chgData name="Murphy, Val (DARS)" userId="S::val.murphy@dars.virginia.gov::ad7aa94b-7606-43f6-8ce8-4e9f48ef216e" providerId="AD" clId="Web-{66CC95CE-69EE-0F04-FB88-957A56B06A06}" dt="2026-05-01T14:26:23.386" v="19"/>
        <pc:sldMkLst>
          <pc:docMk/>
          <pc:sldMk cId="349826754" sldId="1533"/>
        </pc:sldMkLst>
        <pc:picChg chg="del">
          <ac:chgData name="Murphy, Val (DARS)" userId="S::val.murphy@dars.virginia.gov::ad7aa94b-7606-43f6-8ce8-4e9f48ef216e" providerId="AD" clId="Web-{66CC95CE-69EE-0F04-FB88-957A56B06A06}" dt="2026-05-01T14:25:45.870" v="7"/>
          <ac:picMkLst>
            <pc:docMk/>
            <pc:sldMk cId="349826754" sldId="1533"/>
            <ac:picMk id="5" creationId="{BF8FBF0D-E856-7C4F-2B6F-9DB36E608427}"/>
          </ac:picMkLst>
        </pc:picChg>
      </pc:sldChg>
      <pc:sldChg chg="delSp del">
        <pc:chgData name="Murphy, Val (DARS)" userId="S::val.murphy@dars.virginia.gov::ad7aa94b-7606-43f6-8ce8-4e9f48ef216e" providerId="AD" clId="Web-{66CC95CE-69EE-0F04-FB88-957A56B06A06}" dt="2026-05-01T14:26:23.964" v="20"/>
        <pc:sldMkLst>
          <pc:docMk/>
          <pc:sldMk cId="848978082" sldId="1534"/>
        </pc:sldMkLst>
        <pc:picChg chg="del">
          <ac:chgData name="Murphy, Val (DARS)" userId="S::val.murphy@dars.virginia.gov::ad7aa94b-7606-43f6-8ce8-4e9f48ef216e" providerId="AD" clId="Web-{66CC95CE-69EE-0F04-FB88-957A56B06A06}" dt="2026-05-01T14:25:46.854" v="8"/>
          <ac:picMkLst>
            <pc:docMk/>
            <pc:sldMk cId="848978082" sldId="1534"/>
            <ac:picMk id="3" creationId="{A0CAF795-A233-F396-B8B6-D01546680308}"/>
          </ac:picMkLst>
        </pc:picChg>
      </pc:sldChg>
      <pc:sldChg chg="addSp delSp modSp delAnim">
        <pc:chgData name="Murphy, Val (DARS)" userId="S::val.murphy@dars.virginia.gov::ad7aa94b-7606-43f6-8ce8-4e9f48ef216e" providerId="AD" clId="Web-{66CC95CE-69EE-0F04-FB88-957A56B06A06}" dt="2026-05-01T14:26:46.559" v="32"/>
        <pc:sldMkLst>
          <pc:docMk/>
          <pc:sldMk cId="4142458171" sldId="1536"/>
        </pc:sldMkLst>
        <pc:spChg chg="mod">
          <ac:chgData name="Murphy, Val (DARS)" userId="S::val.murphy@dars.virginia.gov::ad7aa94b-7606-43f6-8ce8-4e9f48ef216e" providerId="AD" clId="Web-{66CC95CE-69EE-0F04-FB88-957A56B06A06}" dt="2026-05-01T14:26:46.543" v="30"/>
          <ac:spMkLst>
            <pc:docMk/>
            <pc:sldMk cId="4142458171" sldId="1536"/>
            <ac:spMk id="2" creationId="{54CB60CC-E921-C4AE-21A5-26FEAD5B5F6B}"/>
          </ac:spMkLst>
        </pc:spChg>
        <pc:spChg chg="add mod">
          <ac:chgData name="Murphy, Val (DARS)" userId="S::val.murphy@dars.virginia.gov::ad7aa94b-7606-43f6-8ce8-4e9f48ef216e" providerId="AD" clId="Web-{66CC95CE-69EE-0F04-FB88-957A56B06A06}" dt="2026-05-01T14:26:46.543" v="31"/>
          <ac:spMkLst>
            <pc:docMk/>
            <pc:sldMk cId="4142458171" sldId="1536"/>
            <ac:spMk id="4" creationId="{EB9F477E-F7CE-CC0C-7F86-5848094D63CA}"/>
          </ac:spMkLst>
        </pc:spChg>
        <pc:spChg chg="add del mod">
          <ac:chgData name="Murphy, Val (DARS)" userId="S::val.murphy@dars.virginia.gov::ad7aa94b-7606-43f6-8ce8-4e9f48ef216e" providerId="AD" clId="Web-{66CC95CE-69EE-0F04-FB88-957A56B06A06}" dt="2026-05-01T14:26:37.074" v="27"/>
          <ac:spMkLst>
            <pc:docMk/>
            <pc:sldMk cId="4142458171" sldId="1536"/>
            <ac:spMk id="5" creationId="{CBD4D142-C2B6-CD30-1F08-60BF0B9AF613}"/>
          </ac:spMkLst>
        </pc:spChg>
        <pc:spChg chg="add mod">
          <ac:chgData name="Murphy, Val (DARS)" userId="S::val.murphy@dars.virginia.gov::ad7aa94b-7606-43f6-8ce8-4e9f48ef216e" providerId="AD" clId="Web-{66CC95CE-69EE-0F04-FB88-957A56B06A06}" dt="2026-05-01T14:26:46.559" v="32"/>
          <ac:spMkLst>
            <pc:docMk/>
            <pc:sldMk cId="4142458171" sldId="1536"/>
            <ac:spMk id="7" creationId="{A626127B-BDD5-E62D-E1F9-38D632C39301}"/>
          </ac:spMkLst>
        </pc:spChg>
        <pc:picChg chg="del">
          <ac:chgData name="Murphy, Val (DARS)" userId="S::val.murphy@dars.virginia.gov::ad7aa94b-7606-43f6-8ce8-4e9f48ef216e" providerId="AD" clId="Web-{66CC95CE-69EE-0F04-FB88-957A56B06A06}" dt="2026-05-01T14:25:48.526" v="9"/>
          <ac:picMkLst>
            <pc:docMk/>
            <pc:sldMk cId="4142458171" sldId="1536"/>
            <ac:picMk id="6" creationId="{250355ED-7425-EDAC-710D-03C7CBD6CF4B}"/>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ata5.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ata6.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ata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image" Target="../media/image15.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8.svg"/><Relationship Id="rId1" Type="http://schemas.openxmlformats.org/officeDocument/2006/relationships/image" Target="../media/image17.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0.svg"/><Relationship Id="rId1" Type="http://schemas.openxmlformats.org/officeDocument/2006/relationships/image" Target="../media/image1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52F2E-88A2-4BCE-8BC8-B7F3982002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B391188-153D-459D-9129-ACAD5267D6DA}">
      <dgm:prSet/>
      <dgm:spPr/>
      <dgm:t>
        <a:bodyPr/>
        <a:lstStyle/>
        <a:p>
          <a:pPr>
            <a:lnSpc>
              <a:spcPct val="100000"/>
            </a:lnSpc>
          </a:pPr>
          <a:r>
            <a:rPr lang="en-US" dirty="0"/>
            <a:t>Christy Miller, Home and Community Based Services IT Operations Manager</a:t>
          </a:r>
        </a:p>
      </dgm:t>
    </dgm:pt>
    <dgm:pt modelId="{2EF9C0B4-EA05-4774-8E9A-5B76A4615F8A}" type="parTrans" cxnId="{ED2B60FC-362A-4748-84D8-2342E7C16786}">
      <dgm:prSet/>
      <dgm:spPr/>
      <dgm:t>
        <a:bodyPr/>
        <a:lstStyle/>
        <a:p>
          <a:endParaRPr lang="en-US"/>
        </a:p>
      </dgm:t>
    </dgm:pt>
    <dgm:pt modelId="{7C924EA2-1C71-41B1-8832-3F4F3362AAD5}" type="sibTrans" cxnId="{ED2B60FC-362A-4748-84D8-2342E7C16786}">
      <dgm:prSet/>
      <dgm:spPr/>
      <dgm:t>
        <a:bodyPr/>
        <a:lstStyle/>
        <a:p>
          <a:endParaRPr lang="en-US"/>
        </a:p>
      </dgm:t>
    </dgm:pt>
    <dgm:pt modelId="{FFC47A0A-56E9-4FF6-90E0-C7766B674123}">
      <dgm:prSet/>
      <dgm:spPr/>
      <dgm:t>
        <a:bodyPr/>
        <a:lstStyle/>
        <a:p>
          <a:pPr>
            <a:lnSpc>
              <a:spcPct val="100000"/>
            </a:lnSpc>
          </a:pPr>
          <a:r>
            <a:rPr lang="en-US" b="0" i="0" dirty="0"/>
            <a:t>David Baker, IT Operations Specialist</a:t>
          </a:r>
          <a:endParaRPr lang="en-US" dirty="0"/>
        </a:p>
      </dgm:t>
    </dgm:pt>
    <dgm:pt modelId="{F7D1811F-1B11-4616-BA3F-DFE41D0AD8F2}" type="parTrans" cxnId="{54B72306-C008-44E2-BE41-FB9578B9D667}">
      <dgm:prSet/>
      <dgm:spPr/>
      <dgm:t>
        <a:bodyPr/>
        <a:lstStyle/>
        <a:p>
          <a:endParaRPr lang="en-US"/>
        </a:p>
      </dgm:t>
    </dgm:pt>
    <dgm:pt modelId="{988385EE-5A2A-44B9-AC69-DD5154AF7836}" type="sibTrans" cxnId="{54B72306-C008-44E2-BE41-FB9578B9D667}">
      <dgm:prSet/>
      <dgm:spPr/>
      <dgm:t>
        <a:bodyPr/>
        <a:lstStyle/>
        <a:p>
          <a:endParaRPr lang="en-US"/>
        </a:p>
      </dgm:t>
    </dgm:pt>
    <dgm:pt modelId="{BC979662-09BB-43B2-8444-B8223B5BEE79}" type="pres">
      <dgm:prSet presAssocID="{C9752F2E-88A2-4BCE-8BC8-B7F3982002F4}" presName="root" presStyleCnt="0">
        <dgm:presLayoutVars>
          <dgm:dir/>
          <dgm:resizeHandles val="exact"/>
        </dgm:presLayoutVars>
      </dgm:prSet>
      <dgm:spPr/>
    </dgm:pt>
    <dgm:pt modelId="{298F7F0C-EB55-4497-A3FB-AD065FDA2290}" type="pres">
      <dgm:prSet presAssocID="{0B391188-153D-459D-9129-ACAD5267D6DA}" presName="compNode" presStyleCnt="0"/>
      <dgm:spPr/>
    </dgm:pt>
    <dgm:pt modelId="{CC1EC551-AB40-4190-9454-5D4C5BB79F43}" type="pres">
      <dgm:prSet presAssocID="{0B391188-153D-459D-9129-ACAD5267D6DA}" presName="bgRect" presStyleLbl="bgShp" presStyleIdx="0" presStyleCnt="2"/>
      <dgm:spPr/>
    </dgm:pt>
    <dgm:pt modelId="{B8F048A0-A3D4-4955-B552-72F1B41BE888}" type="pres">
      <dgm:prSet presAssocID="{0B391188-153D-459D-9129-ACAD5267D6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5BBF1005-5168-47E5-BAB0-CF77C6F9206E}" type="pres">
      <dgm:prSet presAssocID="{0B391188-153D-459D-9129-ACAD5267D6DA}" presName="spaceRect" presStyleCnt="0"/>
      <dgm:spPr/>
    </dgm:pt>
    <dgm:pt modelId="{72E0A4E9-5FB2-4822-BB1B-E87AE700729A}" type="pres">
      <dgm:prSet presAssocID="{0B391188-153D-459D-9129-ACAD5267D6DA}" presName="parTx" presStyleLbl="revTx" presStyleIdx="0" presStyleCnt="2">
        <dgm:presLayoutVars>
          <dgm:chMax val="0"/>
          <dgm:chPref val="0"/>
        </dgm:presLayoutVars>
      </dgm:prSet>
      <dgm:spPr/>
    </dgm:pt>
    <dgm:pt modelId="{4910DAB8-53A1-41D0-90FF-782F40C1EC69}" type="pres">
      <dgm:prSet presAssocID="{7C924EA2-1C71-41B1-8832-3F4F3362AAD5}" presName="sibTrans" presStyleCnt="0"/>
      <dgm:spPr/>
    </dgm:pt>
    <dgm:pt modelId="{766131AA-45DE-4AD2-A333-4682D22E0A4E}" type="pres">
      <dgm:prSet presAssocID="{FFC47A0A-56E9-4FF6-90E0-C7766B674123}" presName="compNode" presStyleCnt="0"/>
      <dgm:spPr/>
    </dgm:pt>
    <dgm:pt modelId="{7F53D0E8-88BF-48D0-9955-07084E75CB5B}" type="pres">
      <dgm:prSet presAssocID="{FFC47A0A-56E9-4FF6-90E0-C7766B674123}" presName="bgRect" presStyleLbl="bgShp" presStyleIdx="1" presStyleCnt="2"/>
      <dgm:spPr/>
    </dgm:pt>
    <dgm:pt modelId="{F61E4B08-C5BA-4B1A-835F-42CC3429FAB5}" type="pres">
      <dgm:prSet presAssocID="{FFC47A0A-56E9-4FF6-90E0-C7766B67412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4CBBFED7-7B8C-4121-A9C0-B29594DBEC54}" type="pres">
      <dgm:prSet presAssocID="{FFC47A0A-56E9-4FF6-90E0-C7766B674123}" presName="spaceRect" presStyleCnt="0"/>
      <dgm:spPr/>
    </dgm:pt>
    <dgm:pt modelId="{11803CCB-2CD1-48B9-88CB-4EEECE23135D}" type="pres">
      <dgm:prSet presAssocID="{FFC47A0A-56E9-4FF6-90E0-C7766B674123}" presName="parTx" presStyleLbl="revTx" presStyleIdx="1" presStyleCnt="2">
        <dgm:presLayoutVars>
          <dgm:chMax val="0"/>
          <dgm:chPref val="0"/>
        </dgm:presLayoutVars>
      </dgm:prSet>
      <dgm:spPr/>
    </dgm:pt>
  </dgm:ptLst>
  <dgm:cxnLst>
    <dgm:cxn modelId="{54B72306-C008-44E2-BE41-FB9578B9D667}" srcId="{C9752F2E-88A2-4BCE-8BC8-B7F3982002F4}" destId="{FFC47A0A-56E9-4FF6-90E0-C7766B674123}" srcOrd="1" destOrd="0" parTransId="{F7D1811F-1B11-4616-BA3F-DFE41D0AD8F2}" sibTransId="{988385EE-5A2A-44B9-AC69-DD5154AF7836}"/>
    <dgm:cxn modelId="{C898866C-A418-41E6-9B2C-3CB9A19BDD89}" type="presOf" srcId="{C9752F2E-88A2-4BCE-8BC8-B7F3982002F4}" destId="{BC979662-09BB-43B2-8444-B8223B5BEE79}" srcOrd="0" destOrd="0" presId="urn:microsoft.com/office/officeart/2018/2/layout/IconVerticalSolidList"/>
    <dgm:cxn modelId="{F57281A5-ADEC-41ED-BBCD-248427B334E5}" type="presOf" srcId="{FFC47A0A-56E9-4FF6-90E0-C7766B674123}" destId="{11803CCB-2CD1-48B9-88CB-4EEECE23135D}" srcOrd="0" destOrd="0" presId="urn:microsoft.com/office/officeart/2018/2/layout/IconVerticalSolidList"/>
    <dgm:cxn modelId="{1C842BD0-CC43-4FA6-84BB-E975D606F775}" type="presOf" srcId="{0B391188-153D-459D-9129-ACAD5267D6DA}" destId="{72E0A4E9-5FB2-4822-BB1B-E87AE700729A}" srcOrd="0" destOrd="0" presId="urn:microsoft.com/office/officeart/2018/2/layout/IconVerticalSolidList"/>
    <dgm:cxn modelId="{ED2B60FC-362A-4748-84D8-2342E7C16786}" srcId="{C9752F2E-88A2-4BCE-8BC8-B7F3982002F4}" destId="{0B391188-153D-459D-9129-ACAD5267D6DA}" srcOrd="0" destOrd="0" parTransId="{2EF9C0B4-EA05-4774-8E9A-5B76A4615F8A}" sibTransId="{7C924EA2-1C71-41B1-8832-3F4F3362AAD5}"/>
    <dgm:cxn modelId="{6B31BBAB-5459-43F8-9867-7FEF39E0D642}" type="presParOf" srcId="{BC979662-09BB-43B2-8444-B8223B5BEE79}" destId="{298F7F0C-EB55-4497-A3FB-AD065FDA2290}" srcOrd="0" destOrd="0" presId="urn:microsoft.com/office/officeart/2018/2/layout/IconVerticalSolidList"/>
    <dgm:cxn modelId="{8AF6B18F-EBB5-4380-94C4-290979B5DF25}" type="presParOf" srcId="{298F7F0C-EB55-4497-A3FB-AD065FDA2290}" destId="{CC1EC551-AB40-4190-9454-5D4C5BB79F43}" srcOrd="0" destOrd="0" presId="urn:microsoft.com/office/officeart/2018/2/layout/IconVerticalSolidList"/>
    <dgm:cxn modelId="{4A65A385-6A05-42A9-9589-ED64A6870ED6}" type="presParOf" srcId="{298F7F0C-EB55-4497-A3FB-AD065FDA2290}" destId="{B8F048A0-A3D4-4955-B552-72F1B41BE888}" srcOrd="1" destOrd="0" presId="urn:microsoft.com/office/officeart/2018/2/layout/IconVerticalSolidList"/>
    <dgm:cxn modelId="{8068C7F5-E4D0-44AB-9A39-DAE7AB93871A}" type="presParOf" srcId="{298F7F0C-EB55-4497-A3FB-AD065FDA2290}" destId="{5BBF1005-5168-47E5-BAB0-CF77C6F9206E}" srcOrd="2" destOrd="0" presId="urn:microsoft.com/office/officeart/2018/2/layout/IconVerticalSolidList"/>
    <dgm:cxn modelId="{3090CB8F-8A1A-4E3F-959E-9F61A1307788}" type="presParOf" srcId="{298F7F0C-EB55-4497-A3FB-AD065FDA2290}" destId="{72E0A4E9-5FB2-4822-BB1B-E87AE700729A}" srcOrd="3" destOrd="0" presId="urn:microsoft.com/office/officeart/2018/2/layout/IconVerticalSolidList"/>
    <dgm:cxn modelId="{B3FF5F13-C8CC-4FAC-916C-FDA7B66BF4FF}" type="presParOf" srcId="{BC979662-09BB-43B2-8444-B8223B5BEE79}" destId="{4910DAB8-53A1-41D0-90FF-782F40C1EC69}" srcOrd="1" destOrd="0" presId="urn:microsoft.com/office/officeart/2018/2/layout/IconVerticalSolidList"/>
    <dgm:cxn modelId="{09775DDC-42F0-40E3-B555-0BB2D4643E6F}" type="presParOf" srcId="{BC979662-09BB-43B2-8444-B8223B5BEE79}" destId="{766131AA-45DE-4AD2-A333-4682D22E0A4E}" srcOrd="2" destOrd="0" presId="urn:microsoft.com/office/officeart/2018/2/layout/IconVerticalSolidList"/>
    <dgm:cxn modelId="{48F6402A-16A2-429A-B699-F952A0885A34}" type="presParOf" srcId="{766131AA-45DE-4AD2-A333-4682D22E0A4E}" destId="{7F53D0E8-88BF-48D0-9955-07084E75CB5B}" srcOrd="0" destOrd="0" presId="urn:microsoft.com/office/officeart/2018/2/layout/IconVerticalSolidList"/>
    <dgm:cxn modelId="{EE229A9C-A0EC-45D1-A28D-EDC182323A5C}" type="presParOf" srcId="{766131AA-45DE-4AD2-A333-4682D22E0A4E}" destId="{F61E4B08-C5BA-4B1A-835F-42CC3429FAB5}" srcOrd="1" destOrd="0" presId="urn:microsoft.com/office/officeart/2018/2/layout/IconVerticalSolidList"/>
    <dgm:cxn modelId="{FD2CCEBF-9B3F-4F60-83E8-1E86F72CCEA9}" type="presParOf" srcId="{766131AA-45DE-4AD2-A333-4682D22E0A4E}" destId="{4CBBFED7-7B8C-4121-A9C0-B29594DBEC54}" srcOrd="2" destOrd="0" presId="urn:microsoft.com/office/officeart/2018/2/layout/IconVerticalSolidList"/>
    <dgm:cxn modelId="{C57F97D7-84FC-40A9-9C2C-84BA3387441A}" type="presParOf" srcId="{766131AA-45DE-4AD2-A333-4682D22E0A4E}" destId="{11803CCB-2CD1-48B9-88CB-4EEECE23135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34C85B-BAFE-482D-B48F-D745993CF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A45B65-E1E2-4253-B2E8-C7FB6C028F14}">
      <dgm:prSet/>
      <dgm:spPr/>
      <dgm:t>
        <a:bodyPr/>
        <a:lstStyle/>
        <a:p>
          <a:r>
            <a:rPr lang="en-US"/>
            <a:t>Client level data</a:t>
          </a:r>
        </a:p>
      </dgm:t>
    </dgm:pt>
    <dgm:pt modelId="{FCBA16E2-AD88-42D3-93F5-7DF932CEFA4B}" type="parTrans" cxnId="{180E89BB-13AB-4E69-AD76-0A42DC723185}">
      <dgm:prSet/>
      <dgm:spPr/>
      <dgm:t>
        <a:bodyPr/>
        <a:lstStyle/>
        <a:p>
          <a:endParaRPr lang="en-US"/>
        </a:p>
      </dgm:t>
    </dgm:pt>
    <dgm:pt modelId="{8E8C59B0-8DF5-4C71-8FCE-1EABBCCC5A44}" type="sibTrans" cxnId="{180E89BB-13AB-4E69-AD76-0A42DC723185}">
      <dgm:prSet/>
      <dgm:spPr/>
      <dgm:t>
        <a:bodyPr/>
        <a:lstStyle/>
        <a:p>
          <a:endParaRPr lang="en-US"/>
        </a:p>
      </dgm:t>
    </dgm:pt>
    <dgm:pt modelId="{4649ACF2-E403-47A3-9DF6-A42FE882C116}">
      <dgm:prSet/>
      <dgm:spPr/>
      <dgm:t>
        <a:bodyPr/>
        <a:lstStyle/>
        <a:p>
          <a:r>
            <a:rPr lang="en-US"/>
            <a:t>Unmet Needs/Waitlist data</a:t>
          </a:r>
        </a:p>
      </dgm:t>
    </dgm:pt>
    <dgm:pt modelId="{ABDC479B-1CD5-4A2F-9B31-F438C71420CA}" type="parTrans" cxnId="{4F4C4098-D32A-4B72-9BAB-AD14081A77DA}">
      <dgm:prSet/>
      <dgm:spPr/>
      <dgm:t>
        <a:bodyPr/>
        <a:lstStyle/>
        <a:p>
          <a:endParaRPr lang="en-US"/>
        </a:p>
      </dgm:t>
    </dgm:pt>
    <dgm:pt modelId="{BE22E0EE-6002-4B6F-91DC-64377FC7ADCD}" type="sibTrans" cxnId="{4F4C4098-D32A-4B72-9BAB-AD14081A77DA}">
      <dgm:prSet/>
      <dgm:spPr/>
      <dgm:t>
        <a:bodyPr/>
        <a:lstStyle/>
        <a:p>
          <a:endParaRPr lang="en-US"/>
        </a:p>
      </dgm:t>
    </dgm:pt>
    <dgm:pt modelId="{03069684-8D5B-4E44-8C99-FF08463F2120}">
      <dgm:prSet/>
      <dgm:spPr/>
      <dgm:t>
        <a:bodyPr/>
        <a:lstStyle/>
        <a:p>
          <a:r>
            <a:rPr lang="en-US"/>
            <a:t>Dashboards+</a:t>
          </a:r>
        </a:p>
      </dgm:t>
    </dgm:pt>
    <dgm:pt modelId="{2FCCBEBA-E4A8-41F6-AAC9-226D0ED79928}" type="parTrans" cxnId="{02E0474A-F722-47D3-A2A0-800C80D879BA}">
      <dgm:prSet/>
      <dgm:spPr/>
      <dgm:t>
        <a:bodyPr/>
        <a:lstStyle/>
        <a:p>
          <a:endParaRPr lang="en-US"/>
        </a:p>
      </dgm:t>
    </dgm:pt>
    <dgm:pt modelId="{DA7B9DBC-537F-4CE3-90A4-E66E8B5A2B46}" type="sibTrans" cxnId="{02E0474A-F722-47D3-A2A0-800C80D879BA}">
      <dgm:prSet/>
      <dgm:spPr/>
      <dgm:t>
        <a:bodyPr/>
        <a:lstStyle/>
        <a:p>
          <a:endParaRPr lang="en-US"/>
        </a:p>
      </dgm:t>
    </dgm:pt>
    <dgm:pt modelId="{2F5507FB-A29F-4D6D-9C92-B231D6AA193F}">
      <dgm:prSet/>
      <dgm:spPr/>
      <dgm:t>
        <a:bodyPr/>
        <a:lstStyle/>
        <a:p>
          <a:r>
            <a:rPr lang="en-US"/>
            <a:t>Q&amp;A</a:t>
          </a:r>
        </a:p>
      </dgm:t>
    </dgm:pt>
    <dgm:pt modelId="{331E02FE-59EB-4ED7-B756-1920E753FE5D}" type="parTrans" cxnId="{01ADBE8D-10D8-4ADF-B127-5B4996BBA54E}">
      <dgm:prSet/>
      <dgm:spPr/>
      <dgm:t>
        <a:bodyPr/>
        <a:lstStyle/>
        <a:p>
          <a:endParaRPr lang="en-US"/>
        </a:p>
      </dgm:t>
    </dgm:pt>
    <dgm:pt modelId="{568E29E9-DB00-4817-B971-D492AA946301}" type="sibTrans" cxnId="{01ADBE8D-10D8-4ADF-B127-5B4996BBA54E}">
      <dgm:prSet/>
      <dgm:spPr/>
      <dgm:t>
        <a:bodyPr/>
        <a:lstStyle/>
        <a:p>
          <a:endParaRPr lang="en-US"/>
        </a:p>
      </dgm:t>
    </dgm:pt>
    <dgm:pt modelId="{5486B50F-A2C6-4069-BF71-DDC0635B0048}" type="pres">
      <dgm:prSet presAssocID="{8834C85B-BAFE-482D-B48F-D745993CF832}" presName="root" presStyleCnt="0">
        <dgm:presLayoutVars>
          <dgm:dir/>
          <dgm:resizeHandles val="exact"/>
        </dgm:presLayoutVars>
      </dgm:prSet>
      <dgm:spPr/>
    </dgm:pt>
    <dgm:pt modelId="{A28D53DD-AD35-493B-8D63-FF6F31868181}" type="pres">
      <dgm:prSet presAssocID="{B3A45B65-E1E2-4253-B2E8-C7FB6C028F14}" presName="compNode" presStyleCnt="0"/>
      <dgm:spPr/>
    </dgm:pt>
    <dgm:pt modelId="{2FCEEC25-9904-463E-8BEB-C34983C243B0}" type="pres">
      <dgm:prSet presAssocID="{B3A45B65-E1E2-4253-B2E8-C7FB6C028F14}" presName="bgRect" presStyleLbl="bgShp" presStyleIdx="0" presStyleCnt="4"/>
      <dgm:spPr/>
    </dgm:pt>
    <dgm:pt modelId="{824862EB-5D3A-464B-BFE2-188F7D86BE70}" type="pres">
      <dgm:prSet presAssocID="{B3A45B65-E1E2-4253-B2E8-C7FB6C028F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802B3343-FF18-422C-95B0-EC0A91A53AE1}" type="pres">
      <dgm:prSet presAssocID="{B3A45B65-E1E2-4253-B2E8-C7FB6C028F14}" presName="spaceRect" presStyleCnt="0"/>
      <dgm:spPr/>
    </dgm:pt>
    <dgm:pt modelId="{E96277E6-2A90-4E27-A09F-BD1A4AE572B0}" type="pres">
      <dgm:prSet presAssocID="{B3A45B65-E1E2-4253-B2E8-C7FB6C028F14}" presName="parTx" presStyleLbl="revTx" presStyleIdx="0" presStyleCnt="4">
        <dgm:presLayoutVars>
          <dgm:chMax val="0"/>
          <dgm:chPref val="0"/>
        </dgm:presLayoutVars>
      </dgm:prSet>
      <dgm:spPr/>
    </dgm:pt>
    <dgm:pt modelId="{5488F3B9-4A6D-4F92-8128-18AAA10AEDA9}" type="pres">
      <dgm:prSet presAssocID="{8E8C59B0-8DF5-4C71-8FCE-1EABBCCC5A44}" presName="sibTrans" presStyleCnt="0"/>
      <dgm:spPr/>
    </dgm:pt>
    <dgm:pt modelId="{F4133B0C-6DC2-4FAD-8E44-C10D2D28DC1F}" type="pres">
      <dgm:prSet presAssocID="{4649ACF2-E403-47A3-9DF6-A42FE882C116}" presName="compNode" presStyleCnt="0"/>
      <dgm:spPr/>
    </dgm:pt>
    <dgm:pt modelId="{35314149-240B-4D2D-AD62-6480B75D7488}" type="pres">
      <dgm:prSet presAssocID="{4649ACF2-E403-47A3-9DF6-A42FE882C116}" presName="bgRect" presStyleLbl="bgShp" presStyleIdx="1" presStyleCnt="4"/>
      <dgm:spPr/>
    </dgm:pt>
    <dgm:pt modelId="{AB6FE28E-0483-43CB-BF11-DA645E245F3A}" type="pres">
      <dgm:prSet presAssocID="{4649ACF2-E403-47A3-9DF6-A42FE882C1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B90DA4D-8337-4E55-A682-61F9C5DDCC6E}" type="pres">
      <dgm:prSet presAssocID="{4649ACF2-E403-47A3-9DF6-A42FE882C116}" presName="spaceRect" presStyleCnt="0"/>
      <dgm:spPr/>
    </dgm:pt>
    <dgm:pt modelId="{D0FCC03A-B636-42E3-96EB-20E565DF62D3}" type="pres">
      <dgm:prSet presAssocID="{4649ACF2-E403-47A3-9DF6-A42FE882C116}" presName="parTx" presStyleLbl="revTx" presStyleIdx="1" presStyleCnt="4">
        <dgm:presLayoutVars>
          <dgm:chMax val="0"/>
          <dgm:chPref val="0"/>
        </dgm:presLayoutVars>
      </dgm:prSet>
      <dgm:spPr/>
    </dgm:pt>
    <dgm:pt modelId="{EADDF0C1-A723-4A5E-A656-0AC1876BA165}" type="pres">
      <dgm:prSet presAssocID="{BE22E0EE-6002-4B6F-91DC-64377FC7ADCD}" presName="sibTrans" presStyleCnt="0"/>
      <dgm:spPr/>
    </dgm:pt>
    <dgm:pt modelId="{CD610934-6A34-4617-8F6E-9D2A4FCF341E}" type="pres">
      <dgm:prSet presAssocID="{03069684-8D5B-4E44-8C99-FF08463F2120}" presName="compNode" presStyleCnt="0"/>
      <dgm:spPr/>
    </dgm:pt>
    <dgm:pt modelId="{47180A30-F240-4AA1-B9B7-17DFDF25947E}" type="pres">
      <dgm:prSet presAssocID="{03069684-8D5B-4E44-8C99-FF08463F2120}" presName="bgRect" presStyleLbl="bgShp" presStyleIdx="2" presStyleCnt="4"/>
      <dgm:spPr/>
    </dgm:pt>
    <dgm:pt modelId="{59F38719-B389-46B0-9D5F-D61C31E42E15}" type="pres">
      <dgm:prSet presAssocID="{03069684-8D5B-4E44-8C99-FF08463F21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uge"/>
        </a:ext>
      </dgm:extLst>
    </dgm:pt>
    <dgm:pt modelId="{C4501756-EA39-4A66-A5F2-B9B83341C21D}" type="pres">
      <dgm:prSet presAssocID="{03069684-8D5B-4E44-8C99-FF08463F2120}" presName="spaceRect" presStyleCnt="0"/>
      <dgm:spPr/>
    </dgm:pt>
    <dgm:pt modelId="{740ABC32-D536-4F54-90E3-7642ED6B7667}" type="pres">
      <dgm:prSet presAssocID="{03069684-8D5B-4E44-8C99-FF08463F2120}" presName="parTx" presStyleLbl="revTx" presStyleIdx="2" presStyleCnt="4">
        <dgm:presLayoutVars>
          <dgm:chMax val="0"/>
          <dgm:chPref val="0"/>
        </dgm:presLayoutVars>
      </dgm:prSet>
      <dgm:spPr/>
    </dgm:pt>
    <dgm:pt modelId="{395A0BCC-7D0A-4D22-ABA3-F7EDC2439B3A}" type="pres">
      <dgm:prSet presAssocID="{DA7B9DBC-537F-4CE3-90A4-E66E8B5A2B46}" presName="sibTrans" presStyleCnt="0"/>
      <dgm:spPr/>
    </dgm:pt>
    <dgm:pt modelId="{77EC9FD2-A203-40FB-82D6-6BACB676CB6D}" type="pres">
      <dgm:prSet presAssocID="{2F5507FB-A29F-4D6D-9C92-B231D6AA193F}" presName="compNode" presStyleCnt="0"/>
      <dgm:spPr/>
    </dgm:pt>
    <dgm:pt modelId="{96342C3D-AAB9-4F62-8BDD-BAE04BB6FDED}" type="pres">
      <dgm:prSet presAssocID="{2F5507FB-A29F-4D6D-9C92-B231D6AA193F}" presName="bgRect" presStyleLbl="bgShp" presStyleIdx="3" presStyleCnt="4"/>
      <dgm:spPr/>
    </dgm:pt>
    <dgm:pt modelId="{954A0EAC-39AD-4994-85B9-6916E38A76A0}" type="pres">
      <dgm:prSet presAssocID="{2F5507FB-A29F-4D6D-9C92-B231D6AA193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489AD5A6-372D-4A16-9E41-DCCA37234D95}" type="pres">
      <dgm:prSet presAssocID="{2F5507FB-A29F-4D6D-9C92-B231D6AA193F}" presName="spaceRect" presStyleCnt="0"/>
      <dgm:spPr/>
    </dgm:pt>
    <dgm:pt modelId="{D442873A-EFBA-4D9E-948B-E00084ABE25C}" type="pres">
      <dgm:prSet presAssocID="{2F5507FB-A29F-4D6D-9C92-B231D6AA193F}" presName="parTx" presStyleLbl="revTx" presStyleIdx="3" presStyleCnt="4">
        <dgm:presLayoutVars>
          <dgm:chMax val="0"/>
          <dgm:chPref val="0"/>
        </dgm:presLayoutVars>
      </dgm:prSet>
      <dgm:spPr/>
    </dgm:pt>
  </dgm:ptLst>
  <dgm:cxnLst>
    <dgm:cxn modelId="{D4774E1E-F439-4480-9CB7-6887A6F56C93}" type="presOf" srcId="{4649ACF2-E403-47A3-9DF6-A42FE882C116}" destId="{D0FCC03A-B636-42E3-96EB-20E565DF62D3}" srcOrd="0" destOrd="0" presId="urn:microsoft.com/office/officeart/2018/2/layout/IconVerticalSolidList"/>
    <dgm:cxn modelId="{15549E39-F994-452C-93D3-E12AB76BB812}" type="presOf" srcId="{03069684-8D5B-4E44-8C99-FF08463F2120}" destId="{740ABC32-D536-4F54-90E3-7642ED6B7667}" srcOrd="0" destOrd="0" presId="urn:microsoft.com/office/officeart/2018/2/layout/IconVerticalSolidList"/>
    <dgm:cxn modelId="{02E0474A-F722-47D3-A2A0-800C80D879BA}" srcId="{8834C85B-BAFE-482D-B48F-D745993CF832}" destId="{03069684-8D5B-4E44-8C99-FF08463F2120}" srcOrd="2" destOrd="0" parTransId="{2FCCBEBA-E4A8-41F6-AAC9-226D0ED79928}" sibTransId="{DA7B9DBC-537F-4CE3-90A4-E66E8B5A2B46}"/>
    <dgm:cxn modelId="{01ADBE8D-10D8-4ADF-B127-5B4996BBA54E}" srcId="{8834C85B-BAFE-482D-B48F-D745993CF832}" destId="{2F5507FB-A29F-4D6D-9C92-B231D6AA193F}" srcOrd="3" destOrd="0" parTransId="{331E02FE-59EB-4ED7-B756-1920E753FE5D}" sibTransId="{568E29E9-DB00-4817-B971-D492AA946301}"/>
    <dgm:cxn modelId="{4F4C4098-D32A-4B72-9BAB-AD14081A77DA}" srcId="{8834C85B-BAFE-482D-B48F-D745993CF832}" destId="{4649ACF2-E403-47A3-9DF6-A42FE882C116}" srcOrd="1" destOrd="0" parTransId="{ABDC479B-1CD5-4A2F-9B31-F438C71420CA}" sibTransId="{BE22E0EE-6002-4B6F-91DC-64377FC7ADCD}"/>
    <dgm:cxn modelId="{567FB8A1-D697-468D-8557-BB7A07E65F2F}" type="presOf" srcId="{2F5507FB-A29F-4D6D-9C92-B231D6AA193F}" destId="{D442873A-EFBA-4D9E-948B-E00084ABE25C}" srcOrd="0" destOrd="0" presId="urn:microsoft.com/office/officeart/2018/2/layout/IconVerticalSolidList"/>
    <dgm:cxn modelId="{CFB818A2-B979-4E6E-8614-2B32582DE379}" type="presOf" srcId="{B3A45B65-E1E2-4253-B2E8-C7FB6C028F14}" destId="{E96277E6-2A90-4E27-A09F-BD1A4AE572B0}" srcOrd="0" destOrd="0" presId="urn:microsoft.com/office/officeart/2018/2/layout/IconVerticalSolidList"/>
    <dgm:cxn modelId="{180E89BB-13AB-4E69-AD76-0A42DC723185}" srcId="{8834C85B-BAFE-482D-B48F-D745993CF832}" destId="{B3A45B65-E1E2-4253-B2E8-C7FB6C028F14}" srcOrd="0" destOrd="0" parTransId="{FCBA16E2-AD88-42D3-93F5-7DF932CEFA4B}" sibTransId="{8E8C59B0-8DF5-4C71-8FCE-1EABBCCC5A44}"/>
    <dgm:cxn modelId="{731B5CF1-9981-4BFB-9ED9-C51A581BC33E}" type="presOf" srcId="{8834C85B-BAFE-482D-B48F-D745993CF832}" destId="{5486B50F-A2C6-4069-BF71-DDC0635B0048}" srcOrd="0" destOrd="0" presId="urn:microsoft.com/office/officeart/2018/2/layout/IconVerticalSolidList"/>
    <dgm:cxn modelId="{9EB65E7F-FB9F-426A-A1CE-ADC99EF36775}" type="presParOf" srcId="{5486B50F-A2C6-4069-BF71-DDC0635B0048}" destId="{A28D53DD-AD35-493B-8D63-FF6F31868181}" srcOrd="0" destOrd="0" presId="urn:microsoft.com/office/officeart/2018/2/layout/IconVerticalSolidList"/>
    <dgm:cxn modelId="{43BACBDF-04B5-430F-BAD0-9F25DA1C2040}" type="presParOf" srcId="{A28D53DD-AD35-493B-8D63-FF6F31868181}" destId="{2FCEEC25-9904-463E-8BEB-C34983C243B0}" srcOrd="0" destOrd="0" presId="urn:microsoft.com/office/officeart/2018/2/layout/IconVerticalSolidList"/>
    <dgm:cxn modelId="{8DABDC0E-BFD1-48C1-B386-8BA4E8DDCCE6}" type="presParOf" srcId="{A28D53DD-AD35-493B-8D63-FF6F31868181}" destId="{824862EB-5D3A-464B-BFE2-188F7D86BE70}" srcOrd="1" destOrd="0" presId="urn:microsoft.com/office/officeart/2018/2/layout/IconVerticalSolidList"/>
    <dgm:cxn modelId="{F61B57EA-38BC-4341-A5E7-84E376566E09}" type="presParOf" srcId="{A28D53DD-AD35-493B-8D63-FF6F31868181}" destId="{802B3343-FF18-422C-95B0-EC0A91A53AE1}" srcOrd="2" destOrd="0" presId="urn:microsoft.com/office/officeart/2018/2/layout/IconVerticalSolidList"/>
    <dgm:cxn modelId="{DD2FDCEB-6980-4A7C-ADBA-B71516D85E34}" type="presParOf" srcId="{A28D53DD-AD35-493B-8D63-FF6F31868181}" destId="{E96277E6-2A90-4E27-A09F-BD1A4AE572B0}" srcOrd="3" destOrd="0" presId="urn:microsoft.com/office/officeart/2018/2/layout/IconVerticalSolidList"/>
    <dgm:cxn modelId="{5813B6A7-77A8-4A61-9BF0-8378D737D08C}" type="presParOf" srcId="{5486B50F-A2C6-4069-BF71-DDC0635B0048}" destId="{5488F3B9-4A6D-4F92-8128-18AAA10AEDA9}" srcOrd="1" destOrd="0" presId="urn:microsoft.com/office/officeart/2018/2/layout/IconVerticalSolidList"/>
    <dgm:cxn modelId="{237ADD16-4475-4338-A0AF-0F35BE51BF11}" type="presParOf" srcId="{5486B50F-A2C6-4069-BF71-DDC0635B0048}" destId="{F4133B0C-6DC2-4FAD-8E44-C10D2D28DC1F}" srcOrd="2" destOrd="0" presId="urn:microsoft.com/office/officeart/2018/2/layout/IconVerticalSolidList"/>
    <dgm:cxn modelId="{B161BAA9-3D32-47C2-BB15-6C6D37C3C2C0}" type="presParOf" srcId="{F4133B0C-6DC2-4FAD-8E44-C10D2D28DC1F}" destId="{35314149-240B-4D2D-AD62-6480B75D7488}" srcOrd="0" destOrd="0" presId="urn:microsoft.com/office/officeart/2018/2/layout/IconVerticalSolidList"/>
    <dgm:cxn modelId="{1139422A-D27E-44B2-8DD0-0FC3B8DCD2E6}" type="presParOf" srcId="{F4133B0C-6DC2-4FAD-8E44-C10D2D28DC1F}" destId="{AB6FE28E-0483-43CB-BF11-DA645E245F3A}" srcOrd="1" destOrd="0" presId="urn:microsoft.com/office/officeart/2018/2/layout/IconVerticalSolidList"/>
    <dgm:cxn modelId="{A2E79A1A-1A0F-493B-B7B9-4C03C3F3DEBE}" type="presParOf" srcId="{F4133B0C-6DC2-4FAD-8E44-C10D2D28DC1F}" destId="{EB90DA4D-8337-4E55-A682-61F9C5DDCC6E}" srcOrd="2" destOrd="0" presId="urn:microsoft.com/office/officeart/2018/2/layout/IconVerticalSolidList"/>
    <dgm:cxn modelId="{97DBB05A-44F5-40AB-8BDB-1FF4750A175A}" type="presParOf" srcId="{F4133B0C-6DC2-4FAD-8E44-C10D2D28DC1F}" destId="{D0FCC03A-B636-42E3-96EB-20E565DF62D3}" srcOrd="3" destOrd="0" presId="urn:microsoft.com/office/officeart/2018/2/layout/IconVerticalSolidList"/>
    <dgm:cxn modelId="{880B5E19-5554-4E3F-89DE-D0F0206915A3}" type="presParOf" srcId="{5486B50F-A2C6-4069-BF71-DDC0635B0048}" destId="{EADDF0C1-A723-4A5E-A656-0AC1876BA165}" srcOrd="3" destOrd="0" presId="urn:microsoft.com/office/officeart/2018/2/layout/IconVerticalSolidList"/>
    <dgm:cxn modelId="{6A3B5679-873B-4D3D-9A80-05D6A892166C}" type="presParOf" srcId="{5486B50F-A2C6-4069-BF71-DDC0635B0048}" destId="{CD610934-6A34-4617-8F6E-9D2A4FCF341E}" srcOrd="4" destOrd="0" presId="urn:microsoft.com/office/officeart/2018/2/layout/IconVerticalSolidList"/>
    <dgm:cxn modelId="{C1F59392-67BD-4374-A5BE-0019BCB15BF4}" type="presParOf" srcId="{CD610934-6A34-4617-8F6E-9D2A4FCF341E}" destId="{47180A30-F240-4AA1-B9B7-17DFDF25947E}" srcOrd="0" destOrd="0" presId="urn:microsoft.com/office/officeart/2018/2/layout/IconVerticalSolidList"/>
    <dgm:cxn modelId="{4E0B3181-A120-4D35-B278-78CC7457E5BB}" type="presParOf" srcId="{CD610934-6A34-4617-8F6E-9D2A4FCF341E}" destId="{59F38719-B389-46B0-9D5F-D61C31E42E15}" srcOrd="1" destOrd="0" presId="urn:microsoft.com/office/officeart/2018/2/layout/IconVerticalSolidList"/>
    <dgm:cxn modelId="{CDE348E2-7F95-4B10-82C2-C4AB60DF50A7}" type="presParOf" srcId="{CD610934-6A34-4617-8F6E-9D2A4FCF341E}" destId="{C4501756-EA39-4A66-A5F2-B9B83341C21D}" srcOrd="2" destOrd="0" presId="urn:microsoft.com/office/officeart/2018/2/layout/IconVerticalSolidList"/>
    <dgm:cxn modelId="{FD5423B6-82D6-4B8C-983A-4E875BEB45A2}" type="presParOf" srcId="{CD610934-6A34-4617-8F6E-9D2A4FCF341E}" destId="{740ABC32-D536-4F54-90E3-7642ED6B7667}" srcOrd="3" destOrd="0" presId="urn:microsoft.com/office/officeart/2018/2/layout/IconVerticalSolidList"/>
    <dgm:cxn modelId="{E33604D3-9DC7-457A-9D68-D5B75DF9C200}" type="presParOf" srcId="{5486B50F-A2C6-4069-BF71-DDC0635B0048}" destId="{395A0BCC-7D0A-4D22-ABA3-F7EDC2439B3A}" srcOrd="5" destOrd="0" presId="urn:microsoft.com/office/officeart/2018/2/layout/IconVerticalSolidList"/>
    <dgm:cxn modelId="{22587D69-9D3B-4B8D-B3AD-C657B82B94F2}" type="presParOf" srcId="{5486B50F-A2C6-4069-BF71-DDC0635B0048}" destId="{77EC9FD2-A203-40FB-82D6-6BACB676CB6D}" srcOrd="6" destOrd="0" presId="urn:microsoft.com/office/officeart/2018/2/layout/IconVerticalSolidList"/>
    <dgm:cxn modelId="{65B15A5A-DD01-40A6-BB4C-C835DED03DBE}" type="presParOf" srcId="{77EC9FD2-A203-40FB-82D6-6BACB676CB6D}" destId="{96342C3D-AAB9-4F62-8BDD-BAE04BB6FDED}" srcOrd="0" destOrd="0" presId="urn:microsoft.com/office/officeart/2018/2/layout/IconVerticalSolidList"/>
    <dgm:cxn modelId="{13051055-2113-4CC8-94A4-844A890DF8EB}" type="presParOf" srcId="{77EC9FD2-A203-40FB-82D6-6BACB676CB6D}" destId="{954A0EAC-39AD-4994-85B9-6916E38A76A0}" srcOrd="1" destOrd="0" presId="urn:microsoft.com/office/officeart/2018/2/layout/IconVerticalSolidList"/>
    <dgm:cxn modelId="{9DA82914-2689-4487-A478-5771C57A950B}" type="presParOf" srcId="{77EC9FD2-A203-40FB-82D6-6BACB676CB6D}" destId="{489AD5A6-372D-4A16-9E41-DCCA37234D95}" srcOrd="2" destOrd="0" presId="urn:microsoft.com/office/officeart/2018/2/layout/IconVerticalSolidList"/>
    <dgm:cxn modelId="{5558ED23-1A89-45F0-847E-12D64E748304}" type="presParOf" srcId="{77EC9FD2-A203-40FB-82D6-6BACB676CB6D}" destId="{D442873A-EFBA-4D9E-948B-E00084ABE2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4C85B-BAFE-482D-B48F-D745993CF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3A45B65-E1E2-4253-B2E8-C7FB6C028F14}">
      <dgm:prSet/>
      <dgm:spPr/>
      <dgm:t>
        <a:bodyPr/>
        <a:lstStyle/>
        <a:p>
          <a:pPr>
            <a:lnSpc>
              <a:spcPct val="100000"/>
            </a:lnSpc>
          </a:pPr>
          <a:r>
            <a:rPr lang="en-US"/>
            <a:t>Client level data</a:t>
          </a:r>
        </a:p>
      </dgm:t>
    </dgm:pt>
    <dgm:pt modelId="{FCBA16E2-AD88-42D3-93F5-7DF932CEFA4B}" type="parTrans" cxnId="{180E89BB-13AB-4E69-AD76-0A42DC723185}">
      <dgm:prSet/>
      <dgm:spPr/>
      <dgm:t>
        <a:bodyPr/>
        <a:lstStyle/>
        <a:p>
          <a:endParaRPr lang="en-US"/>
        </a:p>
      </dgm:t>
    </dgm:pt>
    <dgm:pt modelId="{8E8C59B0-8DF5-4C71-8FCE-1EABBCCC5A44}" type="sibTrans" cxnId="{180E89BB-13AB-4E69-AD76-0A42DC723185}">
      <dgm:prSet/>
      <dgm:spPr/>
      <dgm:t>
        <a:bodyPr/>
        <a:lstStyle/>
        <a:p>
          <a:endParaRPr lang="en-US"/>
        </a:p>
      </dgm:t>
    </dgm:pt>
    <dgm:pt modelId="{5486B50F-A2C6-4069-BF71-DDC0635B0048}" type="pres">
      <dgm:prSet presAssocID="{8834C85B-BAFE-482D-B48F-D745993CF832}" presName="root" presStyleCnt="0">
        <dgm:presLayoutVars>
          <dgm:dir/>
          <dgm:resizeHandles val="exact"/>
        </dgm:presLayoutVars>
      </dgm:prSet>
      <dgm:spPr/>
    </dgm:pt>
    <dgm:pt modelId="{A28D53DD-AD35-493B-8D63-FF6F31868181}" type="pres">
      <dgm:prSet presAssocID="{B3A45B65-E1E2-4253-B2E8-C7FB6C028F14}" presName="compNode" presStyleCnt="0"/>
      <dgm:spPr/>
    </dgm:pt>
    <dgm:pt modelId="{2FCEEC25-9904-463E-8BEB-C34983C243B0}" type="pres">
      <dgm:prSet presAssocID="{B3A45B65-E1E2-4253-B2E8-C7FB6C028F14}" presName="bgRect" presStyleLbl="bgShp" presStyleIdx="0" presStyleCnt="1"/>
      <dgm:spPr/>
    </dgm:pt>
    <dgm:pt modelId="{824862EB-5D3A-464B-BFE2-188F7D86BE70}" type="pres">
      <dgm:prSet presAssocID="{B3A45B65-E1E2-4253-B2E8-C7FB6C028F1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802B3343-FF18-422C-95B0-EC0A91A53AE1}" type="pres">
      <dgm:prSet presAssocID="{B3A45B65-E1E2-4253-B2E8-C7FB6C028F14}" presName="spaceRect" presStyleCnt="0"/>
      <dgm:spPr/>
    </dgm:pt>
    <dgm:pt modelId="{E96277E6-2A90-4E27-A09F-BD1A4AE572B0}" type="pres">
      <dgm:prSet presAssocID="{B3A45B65-E1E2-4253-B2E8-C7FB6C028F14}" presName="parTx" presStyleLbl="revTx" presStyleIdx="0" presStyleCnt="1">
        <dgm:presLayoutVars>
          <dgm:chMax val="0"/>
          <dgm:chPref val="0"/>
        </dgm:presLayoutVars>
      </dgm:prSet>
      <dgm:spPr/>
    </dgm:pt>
  </dgm:ptLst>
  <dgm:cxnLst>
    <dgm:cxn modelId="{CFB818A2-B979-4E6E-8614-2B32582DE379}" type="presOf" srcId="{B3A45B65-E1E2-4253-B2E8-C7FB6C028F14}" destId="{E96277E6-2A90-4E27-A09F-BD1A4AE572B0}" srcOrd="0" destOrd="0" presId="urn:microsoft.com/office/officeart/2018/2/layout/IconVerticalSolidList"/>
    <dgm:cxn modelId="{180E89BB-13AB-4E69-AD76-0A42DC723185}" srcId="{8834C85B-BAFE-482D-B48F-D745993CF832}" destId="{B3A45B65-E1E2-4253-B2E8-C7FB6C028F14}" srcOrd="0" destOrd="0" parTransId="{FCBA16E2-AD88-42D3-93F5-7DF932CEFA4B}" sibTransId="{8E8C59B0-8DF5-4C71-8FCE-1EABBCCC5A44}"/>
    <dgm:cxn modelId="{731B5CF1-9981-4BFB-9ED9-C51A581BC33E}" type="presOf" srcId="{8834C85B-BAFE-482D-B48F-D745993CF832}" destId="{5486B50F-A2C6-4069-BF71-DDC0635B0048}" srcOrd="0" destOrd="0" presId="urn:microsoft.com/office/officeart/2018/2/layout/IconVerticalSolidList"/>
    <dgm:cxn modelId="{9EB65E7F-FB9F-426A-A1CE-ADC99EF36775}" type="presParOf" srcId="{5486B50F-A2C6-4069-BF71-DDC0635B0048}" destId="{A28D53DD-AD35-493B-8D63-FF6F31868181}" srcOrd="0" destOrd="0" presId="urn:microsoft.com/office/officeart/2018/2/layout/IconVerticalSolidList"/>
    <dgm:cxn modelId="{43BACBDF-04B5-430F-BAD0-9F25DA1C2040}" type="presParOf" srcId="{A28D53DD-AD35-493B-8D63-FF6F31868181}" destId="{2FCEEC25-9904-463E-8BEB-C34983C243B0}" srcOrd="0" destOrd="0" presId="urn:microsoft.com/office/officeart/2018/2/layout/IconVerticalSolidList"/>
    <dgm:cxn modelId="{8DABDC0E-BFD1-48C1-B386-8BA4E8DDCCE6}" type="presParOf" srcId="{A28D53DD-AD35-493B-8D63-FF6F31868181}" destId="{824862EB-5D3A-464B-BFE2-188F7D86BE70}" srcOrd="1" destOrd="0" presId="urn:microsoft.com/office/officeart/2018/2/layout/IconVerticalSolidList"/>
    <dgm:cxn modelId="{F61B57EA-38BC-4341-A5E7-84E376566E09}" type="presParOf" srcId="{A28D53DD-AD35-493B-8D63-FF6F31868181}" destId="{802B3343-FF18-422C-95B0-EC0A91A53AE1}" srcOrd="2" destOrd="0" presId="urn:microsoft.com/office/officeart/2018/2/layout/IconVerticalSolidList"/>
    <dgm:cxn modelId="{DD2FDCEB-6980-4A7C-ADBA-B71516D85E34}" type="presParOf" srcId="{A28D53DD-AD35-493B-8D63-FF6F31868181}" destId="{E96277E6-2A90-4E27-A09F-BD1A4AE572B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DD8C7F-ECC8-4EE4-BA6E-0A209F41CE26}"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1601F3F-E97B-4BFB-B95F-6D6DFE54E9DD}">
      <dgm:prSet/>
      <dgm:spPr>
        <a:solidFill>
          <a:schemeClr val="accent1"/>
        </a:solidFill>
      </dgm:spPr>
      <dgm:t>
        <a:bodyPr/>
        <a:lstStyle/>
        <a:p>
          <a:r>
            <a:rPr lang="en-US" dirty="0"/>
            <a:t>The “Detailed Demographics” report in PeerPlace includes the ability to run the report for one single program or for “All Programs” within your agency which provides you with both a program level option as well as an agency level option for the report </a:t>
          </a:r>
        </a:p>
      </dgm:t>
      <dgm:extLst>
        <a:ext uri="{E40237B7-FDA0-4F09-8148-C483321AD2D9}">
          <dgm14:cNvPr xmlns:dgm14="http://schemas.microsoft.com/office/drawing/2010/diagram" id="0" name="" descr="This slide contains four boxes with the following content - The “Detailed Demographics” report in PeerPlace includes the ability to run the report for one single program or for “All Programs” within your agency which provides you with both a program level option as well as an agency level option for the report &#10;The “Detailed Demographics” report includes a listing of unduplicated individuals served during the designated date span with their demographic information&#10;The “Detailed Demographics” report pulls data from the Client Profile and is color coded to identify the corresponding Client Profile section for each data element&#10;The “Detailed Demographics” report is a useful report which can help with identifying both the number of individuals served at your agency by demographic category as well as identify those where critical demographic information is missing       &#10;  "/>
        </a:ext>
      </dgm:extLst>
    </dgm:pt>
    <dgm:pt modelId="{3EBC8682-BE26-4F56-8DE2-0E5B0CB471F8}" type="parTrans" cxnId="{1EF65BD2-6279-482D-83E6-3357FC81C6D8}">
      <dgm:prSet/>
      <dgm:spPr/>
      <dgm:t>
        <a:bodyPr/>
        <a:lstStyle/>
        <a:p>
          <a:endParaRPr lang="en-US"/>
        </a:p>
      </dgm:t>
    </dgm:pt>
    <dgm:pt modelId="{BA51E62F-5FC6-4BFB-BDFF-05E6D8D6893F}" type="sibTrans" cxnId="{1EF65BD2-6279-482D-83E6-3357FC81C6D8}">
      <dgm:prSet/>
      <dgm:spPr/>
      <dgm:t>
        <a:bodyPr/>
        <a:lstStyle/>
        <a:p>
          <a:endParaRPr lang="en-US"/>
        </a:p>
      </dgm:t>
    </dgm:pt>
    <dgm:pt modelId="{019BF907-8A8C-40AE-92F6-F0D87B73F551}">
      <dgm:prSet/>
      <dgm:spPr>
        <a:solidFill>
          <a:schemeClr val="accent1"/>
        </a:solidFill>
      </dgm:spPr>
      <dgm:t>
        <a:bodyPr/>
        <a:lstStyle/>
        <a:p>
          <a:r>
            <a:rPr lang="en-US" dirty="0"/>
            <a:t>The “Detailed Demographics” report includes a listing of unduplicated individuals served during the designated date span with their demographic information</a:t>
          </a:r>
        </a:p>
      </dgm:t>
      <dgm:extLst>
        <a:ext uri="{E40237B7-FDA0-4F09-8148-C483321AD2D9}">
          <dgm14:cNvPr xmlns:dgm14="http://schemas.microsoft.com/office/drawing/2010/diagram" id="0" name="" descr="This slide contains four boxes with the following content - The “Detailed Demographics” report in PeerPlace includes the ability to run the report for one single program or for “All Programs” within your agency which provides you with both a program level option as well as an agency level option for the report &#10;The “Detailed Demographics” report includes a listing of unduplicated individuals served during the designated date span with their demographic information&#10;The “Detailed Demographics” report pulls data from the Client Profile and is color coded to identify the corresponding Client Profile section for each data element&#10;The “Detailed Demographics” report is a useful report which can help with identifying both the number of individuals served at your agency by demographic category as well as identify those where critical demographic information is missing       &#10;  "/>
        </a:ext>
      </dgm:extLst>
    </dgm:pt>
    <dgm:pt modelId="{13EBC563-C25B-4F63-9333-9F13144FF7FB}" type="parTrans" cxnId="{1DA0F1AA-3707-4548-B07E-17A8541AD7C2}">
      <dgm:prSet/>
      <dgm:spPr/>
      <dgm:t>
        <a:bodyPr/>
        <a:lstStyle/>
        <a:p>
          <a:endParaRPr lang="en-US"/>
        </a:p>
      </dgm:t>
    </dgm:pt>
    <dgm:pt modelId="{8F4AB7B9-597E-452D-8E8B-6601EDA27738}" type="sibTrans" cxnId="{1DA0F1AA-3707-4548-B07E-17A8541AD7C2}">
      <dgm:prSet/>
      <dgm:spPr/>
      <dgm:t>
        <a:bodyPr/>
        <a:lstStyle/>
        <a:p>
          <a:endParaRPr lang="en-US"/>
        </a:p>
      </dgm:t>
    </dgm:pt>
    <dgm:pt modelId="{41B0CAC9-94FF-4461-B914-235E1C574F50}">
      <dgm:prSet/>
      <dgm:spPr>
        <a:solidFill>
          <a:schemeClr val="accent1"/>
        </a:solidFill>
      </dgm:spPr>
      <dgm:t>
        <a:bodyPr/>
        <a:lstStyle/>
        <a:p>
          <a:r>
            <a:rPr lang="en-US" dirty="0"/>
            <a:t>The “Detailed Demographics” report pulls data from the Client Profile and is color coded to identify the corresponding Client Profile section for each data element</a:t>
          </a:r>
        </a:p>
      </dgm:t>
      <dgm:extLst>
        <a:ext uri="{E40237B7-FDA0-4F09-8148-C483321AD2D9}">
          <dgm14:cNvPr xmlns:dgm14="http://schemas.microsoft.com/office/drawing/2010/diagram" id="0" name="" descr="This slide contains four boxes with the following content - The “Detailed Demographics” report in PeerPlace includes the ability to run the report for one single program or for “All Programs” within your agency which provides you with both a program level option as well as an agency level option for the report &#10;The “Detailed Demographics” report includes a listing of unduplicated individuals served during the designated date span with their demographic information&#10;The “Detailed Demographics” report pulls data from the Client Profile and is color coded to identify the corresponding Client Profile section for each data element&#10;The “Detailed Demographics” report is a useful report which can help with identifying both the number of individuals served at your agency by demographic category as well as identify those where critical demographic information is missing       &#10;  "/>
        </a:ext>
      </dgm:extLst>
    </dgm:pt>
    <dgm:pt modelId="{CE2989EB-822B-4FEA-AAE2-D6126335EE18}" type="parTrans" cxnId="{BAAB6B53-8BF6-4BAC-8B94-6BFE4FCB3256}">
      <dgm:prSet/>
      <dgm:spPr/>
      <dgm:t>
        <a:bodyPr/>
        <a:lstStyle/>
        <a:p>
          <a:endParaRPr lang="en-US"/>
        </a:p>
      </dgm:t>
    </dgm:pt>
    <dgm:pt modelId="{429C3CFF-34EC-4FCF-9ED2-3F5AB77F36E5}" type="sibTrans" cxnId="{BAAB6B53-8BF6-4BAC-8B94-6BFE4FCB3256}">
      <dgm:prSet/>
      <dgm:spPr/>
      <dgm:t>
        <a:bodyPr/>
        <a:lstStyle/>
        <a:p>
          <a:endParaRPr lang="en-US"/>
        </a:p>
      </dgm:t>
    </dgm:pt>
    <dgm:pt modelId="{850AFB10-5922-44D7-BEBF-89C98D28E377}">
      <dgm:prSet/>
      <dgm:spPr>
        <a:solidFill>
          <a:schemeClr val="accent1"/>
        </a:solidFill>
      </dgm:spPr>
      <dgm:t>
        <a:bodyPr/>
        <a:lstStyle/>
        <a:p>
          <a:r>
            <a:rPr lang="en-US" dirty="0"/>
            <a:t>The “Detailed Demographics” report is a useful report which can help with identifying both the number of individuals served at your agency by demographic category as well as identify those where critical demographic information is missing       </a:t>
          </a:r>
        </a:p>
      </dgm:t>
      <dgm:extLst>
        <a:ext uri="{E40237B7-FDA0-4F09-8148-C483321AD2D9}">
          <dgm14:cNvPr xmlns:dgm14="http://schemas.microsoft.com/office/drawing/2010/diagram" id="0" name="" descr="This slide contains four boxes with the following content - The “Detailed Demographics” report in PeerPlace includes the ability to run the report for one single program or for “All Programs” within your agency which provides you with both a program level option as well as an agency level option for the report &#10;The “Detailed Demographics” report includes a listing of unduplicated individuals served during the designated date span with their demographic information&#10;The “Detailed Demographics” report pulls data from the Client Profile and is color coded to identify the corresponding Client Profile section for each data element&#10;The “Detailed Demographics” report is a useful report which can help with identifying both the number of individuals served at your agency by demographic category as well as identify those where critical demographic information is missing       &#10;  "/>
        </a:ext>
      </dgm:extLst>
    </dgm:pt>
    <dgm:pt modelId="{6B1485FF-CAE9-44B1-8951-492ADEB171C0}" type="parTrans" cxnId="{0A8EDCB1-A7E0-4E44-B823-05DC299D4A52}">
      <dgm:prSet/>
      <dgm:spPr/>
      <dgm:t>
        <a:bodyPr/>
        <a:lstStyle/>
        <a:p>
          <a:endParaRPr lang="en-US"/>
        </a:p>
      </dgm:t>
    </dgm:pt>
    <dgm:pt modelId="{E4F0D79B-8586-46E8-BFEA-E3BCD305FDB9}" type="sibTrans" cxnId="{0A8EDCB1-A7E0-4E44-B823-05DC299D4A52}">
      <dgm:prSet/>
      <dgm:spPr/>
      <dgm:t>
        <a:bodyPr/>
        <a:lstStyle/>
        <a:p>
          <a:endParaRPr lang="en-US"/>
        </a:p>
      </dgm:t>
    </dgm:pt>
    <dgm:pt modelId="{120AD293-FCCD-4660-9FEB-4DE420E7398B}" type="pres">
      <dgm:prSet presAssocID="{A8DD8C7F-ECC8-4EE4-BA6E-0A209F41CE26}" presName="linear" presStyleCnt="0">
        <dgm:presLayoutVars>
          <dgm:animLvl val="lvl"/>
          <dgm:resizeHandles val="exact"/>
        </dgm:presLayoutVars>
      </dgm:prSet>
      <dgm:spPr/>
    </dgm:pt>
    <dgm:pt modelId="{47C23B65-0BA1-4486-8AB3-3A84F348DFA7}" type="pres">
      <dgm:prSet presAssocID="{D1601F3F-E97B-4BFB-B95F-6D6DFE54E9DD}" presName="parentText" presStyleLbl="node1" presStyleIdx="0" presStyleCnt="4">
        <dgm:presLayoutVars>
          <dgm:chMax val="0"/>
          <dgm:bulletEnabled val="1"/>
        </dgm:presLayoutVars>
      </dgm:prSet>
      <dgm:spPr/>
    </dgm:pt>
    <dgm:pt modelId="{56A11AEF-7667-42D2-9DC8-C2F52E34D079}" type="pres">
      <dgm:prSet presAssocID="{BA51E62F-5FC6-4BFB-BDFF-05E6D8D6893F}" presName="spacer" presStyleCnt="0"/>
      <dgm:spPr/>
    </dgm:pt>
    <dgm:pt modelId="{35EC5ED7-2BB7-4791-9A18-5827D557C290}" type="pres">
      <dgm:prSet presAssocID="{019BF907-8A8C-40AE-92F6-F0D87B73F551}" presName="parentText" presStyleLbl="node1" presStyleIdx="1" presStyleCnt="4">
        <dgm:presLayoutVars>
          <dgm:chMax val="0"/>
          <dgm:bulletEnabled val="1"/>
        </dgm:presLayoutVars>
      </dgm:prSet>
      <dgm:spPr/>
    </dgm:pt>
    <dgm:pt modelId="{C77ECB1E-BA7F-465B-9933-68BB90ED7DC4}" type="pres">
      <dgm:prSet presAssocID="{8F4AB7B9-597E-452D-8E8B-6601EDA27738}" presName="spacer" presStyleCnt="0"/>
      <dgm:spPr/>
    </dgm:pt>
    <dgm:pt modelId="{B88248D7-EDD8-42E0-970E-67B7125616F0}" type="pres">
      <dgm:prSet presAssocID="{41B0CAC9-94FF-4461-B914-235E1C574F50}" presName="parentText" presStyleLbl="node1" presStyleIdx="2" presStyleCnt="4">
        <dgm:presLayoutVars>
          <dgm:chMax val="0"/>
          <dgm:bulletEnabled val="1"/>
        </dgm:presLayoutVars>
      </dgm:prSet>
      <dgm:spPr/>
    </dgm:pt>
    <dgm:pt modelId="{B107E853-902E-4BB4-8D53-95E45A9BB3A5}" type="pres">
      <dgm:prSet presAssocID="{429C3CFF-34EC-4FCF-9ED2-3F5AB77F36E5}" presName="spacer" presStyleCnt="0"/>
      <dgm:spPr/>
    </dgm:pt>
    <dgm:pt modelId="{D49DA9D1-972C-4E8B-808A-2DAB43E4951A}" type="pres">
      <dgm:prSet presAssocID="{850AFB10-5922-44D7-BEBF-89C98D28E377}" presName="parentText" presStyleLbl="node1" presStyleIdx="3" presStyleCnt="4">
        <dgm:presLayoutVars>
          <dgm:chMax val="0"/>
          <dgm:bulletEnabled val="1"/>
        </dgm:presLayoutVars>
      </dgm:prSet>
      <dgm:spPr/>
    </dgm:pt>
  </dgm:ptLst>
  <dgm:cxnLst>
    <dgm:cxn modelId="{B0C8B93A-CD07-4E48-A8BF-3ECD9BC7B11E}" type="presOf" srcId="{41B0CAC9-94FF-4461-B914-235E1C574F50}" destId="{B88248D7-EDD8-42E0-970E-67B7125616F0}" srcOrd="0" destOrd="0" presId="urn:microsoft.com/office/officeart/2005/8/layout/vList2"/>
    <dgm:cxn modelId="{AA7D8166-2B80-468E-BD8B-ADC43B783285}" type="presOf" srcId="{D1601F3F-E97B-4BFB-B95F-6D6DFE54E9DD}" destId="{47C23B65-0BA1-4486-8AB3-3A84F348DFA7}" srcOrd="0" destOrd="0" presId="urn:microsoft.com/office/officeart/2005/8/layout/vList2"/>
    <dgm:cxn modelId="{BAAB6B53-8BF6-4BAC-8B94-6BFE4FCB3256}" srcId="{A8DD8C7F-ECC8-4EE4-BA6E-0A209F41CE26}" destId="{41B0CAC9-94FF-4461-B914-235E1C574F50}" srcOrd="2" destOrd="0" parTransId="{CE2989EB-822B-4FEA-AAE2-D6126335EE18}" sibTransId="{429C3CFF-34EC-4FCF-9ED2-3F5AB77F36E5}"/>
    <dgm:cxn modelId="{F343B6A3-07B2-4F27-AA81-508AF1E63432}" type="presOf" srcId="{A8DD8C7F-ECC8-4EE4-BA6E-0A209F41CE26}" destId="{120AD293-FCCD-4660-9FEB-4DE420E7398B}" srcOrd="0" destOrd="0" presId="urn:microsoft.com/office/officeart/2005/8/layout/vList2"/>
    <dgm:cxn modelId="{1DA0F1AA-3707-4548-B07E-17A8541AD7C2}" srcId="{A8DD8C7F-ECC8-4EE4-BA6E-0A209F41CE26}" destId="{019BF907-8A8C-40AE-92F6-F0D87B73F551}" srcOrd="1" destOrd="0" parTransId="{13EBC563-C25B-4F63-9333-9F13144FF7FB}" sibTransId="{8F4AB7B9-597E-452D-8E8B-6601EDA27738}"/>
    <dgm:cxn modelId="{0A8EDCB1-A7E0-4E44-B823-05DC299D4A52}" srcId="{A8DD8C7F-ECC8-4EE4-BA6E-0A209F41CE26}" destId="{850AFB10-5922-44D7-BEBF-89C98D28E377}" srcOrd="3" destOrd="0" parTransId="{6B1485FF-CAE9-44B1-8951-492ADEB171C0}" sibTransId="{E4F0D79B-8586-46E8-BFEA-E3BCD305FDB9}"/>
    <dgm:cxn modelId="{8D9749B4-7DEA-4D55-864A-BE9C732D556B}" type="presOf" srcId="{019BF907-8A8C-40AE-92F6-F0D87B73F551}" destId="{35EC5ED7-2BB7-4791-9A18-5827D557C290}" srcOrd="0" destOrd="0" presId="urn:microsoft.com/office/officeart/2005/8/layout/vList2"/>
    <dgm:cxn modelId="{1EF65BD2-6279-482D-83E6-3357FC81C6D8}" srcId="{A8DD8C7F-ECC8-4EE4-BA6E-0A209F41CE26}" destId="{D1601F3F-E97B-4BFB-B95F-6D6DFE54E9DD}" srcOrd="0" destOrd="0" parTransId="{3EBC8682-BE26-4F56-8DE2-0E5B0CB471F8}" sibTransId="{BA51E62F-5FC6-4BFB-BDFF-05E6D8D6893F}"/>
    <dgm:cxn modelId="{23885DEB-4086-4D58-BAF6-182B3E7D37D1}" type="presOf" srcId="{850AFB10-5922-44D7-BEBF-89C98D28E377}" destId="{D49DA9D1-972C-4E8B-808A-2DAB43E4951A}" srcOrd="0" destOrd="0" presId="urn:microsoft.com/office/officeart/2005/8/layout/vList2"/>
    <dgm:cxn modelId="{1B6E1B12-3403-4177-B217-9307579AE93D}" type="presParOf" srcId="{120AD293-FCCD-4660-9FEB-4DE420E7398B}" destId="{47C23B65-0BA1-4486-8AB3-3A84F348DFA7}" srcOrd="0" destOrd="0" presId="urn:microsoft.com/office/officeart/2005/8/layout/vList2"/>
    <dgm:cxn modelId="{AC052E6F-A2A9-41EF-B91A-89970AE7D734}" type="presParOf" srcId="{120AD293-FCCD-4660-9FEB-4DE420E7398B}" destId="{56A11AEF-7667-42D2-9DC8-C2F52E34D079}" srcOrd="1" destOrd="0" presId="urn:microsoft.com/office/officeart/2005/8/layout/vList2"/>
    <dgm:cxn modelId="{FBDF8C8B-3975-4FAA-BA2F-900DDFF04B3B}" type="presParOf" srcId="{120AD293-FCCD-4660-9FEB-4DE420E7398B}" destId="{35EC5ED7-2BB7-4791-9A18-5827D557C290}" srcOrd="2" destOrd="0" presId="urn:microsoft.com/office/officeart/2005/8/layout/vList2"/>
    <dgm:cxn modelId="{E106414B-0359-4534-81E0-D48181DEEFC1}" type="presParOf" srcId="{120AD293-FCCD-4660-9FEB-4DE420E7398B}" destId="{C77ECB1E-BA7F-465B-9933-68BB90ED7DC4}" srcOrd="3" destOrd="0" presId="urn:microsoft.com/office/officeart/2005/8/layout/vList2"/>
    <dgm:cxn modelId="{709C051E-ECD7-41DE-86E0-9298F9F87B02}" type="presParOf" srcId="{120AD293-FCCD-4660-9FEB-4DE420E7398B}" destId="{B88248D7-EDD8-42E0-970E-67B7125616F0}" srcOrd="4" destOrd="0" presId="urn:microsoft.com/office/officeart/2005/8/layout/vList2"/>
    <dgm:cxn modelId="{25278DCA-5DAB-4689-ADF7-1EBB1146595F}" type="presParOf" srcId="{120AD293-FCCD-4660-9FEB-4DE420E7398B}" destId="{B107E853-902E-4BB4-8D53-95E45A9BB3A5}" srcOrd="5" destOrd="0" presId="urn:microsoft.com/office/officeart/2005/8/layout/vList2"/>
    <dgm:cxn modelId="{FDE82096-A2FC-4944-8DA6-FAE6BE25A69C}" type="presParOf" srcId="{120AD293-FCCD-4660-9FEB-4DE420E7398B}" destId="{D49DA9D1-972C-4E8B-808A-2DAB43E495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34C85B-BAFE-482D-B48F-D745993CF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649ACF2-E403-47A3-9DF6-A42FE882C116}">
      <dgm:prSet/>
      <dgm:spPr/>
      <dgm:t>
        <a:bodyPr/>
        <a:lstStyle/>
        <a:p>
          <a:pPr>
            <a:lnSpc>
              <a:spcPct val="100000"/>
            </a:lnSpc>
          </a:pPr>
          <a:r>
            <a:rPr lang="en-US"/>
            <a:t>Unmet Needs/Waitlist data</a:t>
          </a:r>
        </a:p>
      </dgm:t>
    </dgm:pt>
    <dgm:pt modelId="{ABDC479B-1CD5-4A2F-9B31-F438C71420CA}" type="parTrans" cxnId="{4F4C4098-D32A-4B72-9BAB-AD14081A77DA}">
      <dgm:prSet/>
      <dgm:spPr/>
      <dgm:t>
        <a:bodyPr/>
        <a:lstStyle/>
        <a:p>
          <a:endParaRPr lang="en-US"/>
        </a:p>
      </dgm:t>
    </dgm:pt>
    <dgm:pt modelId="{BE22E0EE-6002-4B6F-91DC-64377FC7ADCD}" type="sibTrans" cxnId="{4F4C4098-D32A-4B72-9BAB-AD14081A77DA}">
      <dgm:prSet/>
      <dgm:spPr/>
      <dgm:t>
        <a:bodyPr/>
        <a:lstStyle/>
        <a:p>
          <a:endParaRPr lang="en-US"/>
        </a:p>
      </dgm:t>
    </dgm:pt>
    <dgm:pt modelId="{5486B50F-A2C6-4069-BF71-DDC0635B0048}" type="pres">
      <dgm:prSet presAssocID="{8834C85B-BAFE-482D-B48F-D745993CF832}" presName="root" presStyleCnt="0">
        <dgm:presLayoutVars>
          <dgm:dir/>
          <dgm:resizeHandles val="exact"/>
        </dgm:presLayoutVars>
      </dgm:prSet>
      <dgm:spPr/>
    </dgm:pt>
    <dgm:pt modelId="{F4133B0C-6DC2-4FAD-8E44-C10D2D28DC1F}" type="pres">
      <dgm:prSet presAssocID="{4649ACF2-E403-47A3-9DF6-A42FE882C116}" presName="compNode" presStyleCnt="0"/>
      <dgm:spPr/>
    </dgm:pt>
    <dgm:pt modelId="{35314149-240B-4D2D-AD62-6480B75D7488}" type="pres">
      <dgm:prSet presAssocID="{4649ACF2-E403-47A3-9DF6-A42FE882C116}" presName="bgRect" presStyleLbl="bgShp" presStyleIdx="0" presStyleCnt="1"/>
      <dgm:spPr/>
      <dgm:extLst>
        <a:ext uri="{E40237B7-FDA0-4F09-8148-C483321AD2D9}">
          <dgm14:cNvPr xmlns:dgm14="http://schemas.microsoft.com/office/drawing/2010/diagram" id="0" name="" descr="As we continue to think about individuals in terms of their needs, it is important to address our next topic which is Unmet Needs and Waitlist data. Unmet Needs are to be recorded when you have identified a service need, but it either cannot be met at this time or it can only be met partially based on the full identified need. We are going to step through an example of how to record Unmet Needs and Waitlist data in the system and take a look at the corresponding report.  &#10;&#10;"/>
        </a:ext>
      </dgm:extLst>
    </dgm:pt>
    <dgm:pt modelId="{AB6FE28E-0483-43CB-BF11-DA645E245F3A}" type="pres">
      <dgm:prSet presAssocID="{4649ACF2-E403-47A3-9DF6-A42FE882C116}"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B90DA4D-8337-4E55-A682-61F9C5DDCC6E}" type="pres">
      <dgm:prSet presAssocID="{4649ACF2-E403-47A3-9DF6-A42FE882C116}" presName="spaceRect" presStyleCnt="0"/>
      <dgm:spPr/>
    </dgm:pt>
    <dgm:pt modelId="{D0FCC03A-B636-42E3-96EB-20E565DF62D3}" type="pres">
      <dgm:prSet presAssocID="{4649ACF2-E403-47A3-9DF6-A42FE882C116}" presName="parTx" presStyleLbl="revTx" presStyleIdx="0" presStyleCnt="1">
        <dgm:presLayoutVars>
          <dgm:chMax val="0"/>
          <dgm:chPref val="0"/>
        </dgm:presLayoutVars>
      </dgm:prSet>
      <dgm:spPr/>
    </dgm:pt>
  </dgm:ptLst>
  <dgm:cxnLst>
    <dgm:cxn modelId="{D4774E1E-F439-4480-9CB7-6887A6F56C93}" type="presOf" srcId="{4649ACF2-E403-47A3-9DF6-A42FE882C116}" destId="{D0FCC03A-B636-42E3-96EB-20E565DF62D3}" srcOrd="0" destOrd="0" presId="urn:microsoft.com/office/officeart/2018/2/layout/IconVerticalSolidList"/>
    <dgm:cxn modelId="{4F4C4098-D32A-4B72-9BAB-AD14081A77DA}" srcId="{8834C85B-BAFE-482D-B48F-D745993CF832}" destId="{4649ACF2-E403-47A3-9DF6-A42FE882C116}" srcOrd="0" destOrd="0" parTransId="{ABDC479B-1CD5-4A2F-9B31-F438C71420CA}" sibTransId="{BE22E0EE-6002-4B6F-91DC-64377FC7ADCD}"/>
    <dgm:cxn modelId="{731B5CF1-9981-4BFB-9ED9-C51A581BC33E}" type="presOf" srcId="{8834C85B-BAFE-482D-B48F-D745993CF832}" destId="{5486B50F-A2C6-4069-BF71-DDC0635B0048}" srcOrd="0" destOrd="0" presId="urn:microsoft.com/office/officeart/2018/2/layout/IconVerticalSolidList"/>
    <dgm:cxn modelId="{237ADD16-4475-4338-A0AF-0F35BE51BF11}" type="presParOf" srcId="{5486B50F-A2C6-4069-BF71-DDC0635B0048}" destId="{F4133B0C-6DC2-4FAD-8E44-C10D2D28DC1F}" srcOrd="0" destOrd="0" presId="urn:microsoft.com/office/officeart/2018/2/layout/IconVerticalSolidList"/>
    <dgm:cxn modelId="{B161BAA9-3D32-47C2-BB15-6C6D37C3C2C0}" type="presParOf" srcId="{F4133B0C-6DC2-4FAD-8E44-C10D2D28DC1F}" destId="{35314149-240B-4D2D-AD62-6480B75D7488}" srcOrd="0" destOrd="0" presId="urn:microsoft.com/office/officeart/2018/2/layout/IconVerticalSolidList"/>
    <dgm:cxn modelId="{1139422A-D27E-44B2-8DD0-0FC3B8DCD2E6}" type="presParOf" srcId="{F4133B0C-6DC2-4FAD-8E44-C10D2D28DC1F}" destId="{AB6FE28E-0483-43CB-BF11-DA645E245F3A}" srcOrd="1" destOrd="0" presId="urn:microsoft.com/office/officeart/2018/2/layout/IconVerticalSolidList"/>
    <dgm:cxn modelId="{A2E79A1A-1A0F-493B-B7B9-4C03C3F3DEBE}" type="presParOf" srcId="{F4133B0C-6DC2-4FAD-8E44-C10D2D28DC1F}" destId="{EB90DA4D-8337-4E55-A682-61F9C5DDCC6E}" srcOrd="2" destOrd="0" presId="urn:microsoft.com/office/officeart/2018/2/layout/IconVerticalSolidList"/>
    <dgm:cxn modelId="{97DBB05A-44F5-40AB-8BDB-1FF4750A175A}" type="presParOf" srcId="{F4133B0C-6DC2-4FAD-8E44-C10D2D28DC1F}" destId="{D0FCC03A-B636-42E3-96EB-20E565DF62D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34C85B-BAFE-482D-B48F-D745993CF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3069684-8D5B-4E44-8C99-FF08463F2120}">
      <dgm:prSet/>
      <dgm:spPr/>
      <dgm:t>
        <a:bodyPr/>
        <a:lstStyle/>
        <a:p>
          <a:pPr>
            <a:lnSpc>
              <a:spcPct val="100000"/>
            </a:lnSpc>
          </a:pPr>
          <a:r>
            <a:rPr lang="en-US"/>
            <a:t>Dashboards+</a:t>
          </a:r>
        </a:p>
      </dgm:t>
    </dgm:pt>
    <dgm:pt modelId="{2FCCBEBA-E4A8-41F6-AAC9-226D0ED79928}" type="parTrans" cxnId="{02E0474A-F722-47D3-A2A0-800C80D879BA}">
      <dgm:prSet/>
      <dgm:spPr/>
      <dgm:t>
        <a:bodyPr/>
        <a:lstStyle/>
        <a:p>
          <a:endParaRPr lang="en-US"/>
        </a:p>
      </dgm:t>
    </dgm:pt>
    <dgm:pt modelId="{DA7B9DBC-537F-4CE3-90A4-E66E8B5A2B46}" type="sibTrans" cxnId="{02E0474A-F722-47D3-A2A0-800C80D879BA}">
      <dgm:prSet/>
      <dgm:spPr/>
      <dgm:t>
        <a:bodyPr/>
        <a:lstStyle/>
        <a:p>
          <a:endParaRPr lang="en-US"/>
        </a:p>
      </dgm:t>
    </dgm:pt>
    <dgm:pt modelId="{5486B50F-A2C6-4069-BF71-DDC0635B0048}" type="pres">
      <dgm:prSet presAssocID="{8834C85B-BAFE-482D-B48F-D745993CF832}" presName="root" presStyleCnt="0">
        <dgm:presLayoutVars>
          <dgm:dir/>
          <dgm:resizeHandles val="exact"/>
        </dgm:presLayoutVars>
      </dgm:prSet>
      <dgm:spPr/>
    </dgm:pt>
    <dgm:pt modelId="{CD610934-6A34-4617-8F6E-9D2A4FCF341E}" type="pres">
      <dgm:prSet presAssocID="{03069684-8D5B-4E44-8C99-FF08463F2120}" presName="compNode" presStyleCnt="0"/>
      <dgm:spPr/>
    </dgm:pt>
    <dgm:pt modelId="{47180A30-F240-4AA1-B9B7-17DFDF25947E}" type="pres">
      <dgm:prSet presAssocID="{03069684-8D5B-4E44-8C99-FF08463F2120}" presName="bgRect" presStyleLbl="bgShp" presStyleIdx="0" presStyleCnt="1"/>
      <dgm:spPr/>
      <dgm:extLst>
        <a:ext uri="{E40237B7-FDA0-4F09-8148-C483321AD2D9}">
          <dgm14:cNvPr xmlns:dgm14="http://schemas.microsoft.com/office/drawing/2010/diagram" id="0" name="" descr="Now that we have seen some client level data samples and their relevance along with an unmet need and waitlist example, we will move on to our third topic for the session, which is Dashboards+. &#10;&#10;"/>
        </a:ext>
      </dgm:extLst>
    </dgm:pt>
    <dgm:pt modelId="{59F38719-B389-46B0-9D5F-D61C31E42E15}" type="pres">
      <dgm:prSet presAssocID="{03069684-8D5B-4E44-8C99-FF08463F2120}"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C4501756-EA39-4A66-A5F2-B9B83341C21D}" type="pres">
      <dgm:prSet presAssocID="{03069684-8D5B-4E44-8C99-FF08463F2120}" presName="spaceRect" presStyleCnt="0"/>
      <dgm:spPr/>
    </dgm:pt>
    <dgm:pt modelId="{740ABC32-D536-4F54-90E3-7642ED6B7667}" type="pres">
      <dgm:prSet presAssocID="{03069684-8D5B-4E44-8C99-FF08463F2120}" presName="parTx" presStyleLbl="revTx" presStyleIdx="0" presStyleCnt="1">
        <dgm:presLayoutVars>
          <dgm:chMax val="0"/>
          <dgm:chPref val="0"/>
        </dgm:presLayoutVars>
      </dgm:prSet>
      <dgm:spPr/>
    </dgm:pt>
  </dgm:ptLst>
  <dgm:cxnLst>
    <dgm:cxn modelId="{15549E39-F994-452C-93D3-E12AB76BB812}" type="presOf" srcId="{03069684-8D5B-4E44-8C99-FF08463F2120}" destId="{740ABC32-D536-4F54-90E3-7642ED6B7667}" srcOrd="0" destOrd="0" presId="urn:microsoft.com/office/officeart/2018/2/layout/IconVerticalSolidList"/>
    <dgm:cxn modelId="{02E0474A-F722-47D3-A2A0-800C80D879BA}" srcId="{8834C85B-BAFE-482D-B48F-D745993CF832}" destId="{03069684-8D5B-4E44-8C99-FF08463F2120}" srcOrd="0" destOrd="0" parTransId="{2FCCBEBA-E4A8-41F6-AAC9-226D0ED79928}" sibTransId="{DA7B9DBC-537F-4CE3-90A4-E66E8B5A2B46}"/>
    <dgm:cxn modelId="{731B5CF1-9981-4BFB-9ED9-C51A581BC33E}" type="presOf" srcId="{8834C85B-BAFE-482D-B48F-D745993CF832}" destId="{5486B50F-A2C6-4069-BF71-DDC0635B0048}" srcOrd="0" destOrd="0" presId="urn:microsoft.com/office/officeart/2018/2/layout/IconVerticalSolidList"/>
    <dgm:cxn modelId="{6A3B5679-873B-4D3D-9A80-05D6A892166C}" type="presParOf" srcId="{5486B50F-A2C6-4069-BF71-DDC0635B0048}" destId="{CD610934-6A34-4617-8F6E-9D2A4FCF341E}" srcOrd="0" destOrd="0" presId="urn:microsoft.com/office/officeart/2018/2/layout/IconVerticalSolidList"/>
    <dgm:cxn modelId="{C1F59392-67BD-4374-A5BE-0019BCB15BF4}" type="presParOf" srcId="{CD610934-6A34-4617-8F6E-9D2A4FCF341E}" destId="{47180A30-F240-4AA1-B9B7-17DFDF25947E}" srcOrd="0" destOrd="0" presId="urn:microsoft.com/office/officeart/2018/2/layout/IconVerticalSolidList"/>
    <dgm:cxn modelId="{4E0B3181-A120-4D35-B278-78CC7457E5BB}" type="presParOf" srcId="{CD610934-6A34-4617-8F6E-9D2A4FCF341E}" destId="{59F38719-B389-46B0-9D5F-D61C31E42E15}" srcOrd="1" destOrd="0" presId="urn:microsoft.com/office/officeart/2018/2/layout/IconVerticalSolidList"/>
    <dgm:cxn modelId="{CDE348E2-7F95-4B10-82C2-C4AB60DF50A7}" type="presParOf" srcId="{CD610934-6A34-4617-8F6E-9D2A4FCF341E}" destId="{C4501756-EA39-4A66-A5F2-B9B83341C21D}" srcOrd="2" destOrd="0" presId="urn:microsoft.com/office/officeart/2018/2/layout/IconVerticalSolidList"/>
    <dgm:cxn modelId="{FD5423B6-82D6-4B8C-983A-4E875BEB45A2}" type="presParOf" srcId="{CD610934-6A34-4617-8F6E-9D2A4FCF341E}" destId="{740ABC32-D536-4F54-90E3-7642ED6B766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34C85B-BAFE-482D-B48F-D745993CF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5507FB-A29F-4D6D-9C92-B231D6AA193F}">
      <dgm:prSet/>
      <dgm:spPr/>
      <dgm:t>
        <a:bodyPr/>
        <a:lstStyle/>
        <a:p>
          <a:pPr>
            <a:lnSpc>
              <a:spcPct val="100000"/>
            </a:lnSpc>
          </a:pPr>
          <a:r>
            <a:rPr lang="en-US"/>
            <a:t>Q&amp;A</a:t>
          </a:r>
        </a:p>
      </dgm:t>
    </dgm:pt>
    <dgm:pt modelId="{331E02FE-59EB-4ED7-B756-1920E753FE5D}" type="parTrans" cxnId="{01ADBE8D-10D8-4ADF-B127-5B4996BBA54E}">
      <dgm:prSet/>
      <dgm:spPr/>
      <dgm:t>
        <a:bodyPr/>
        <a:lstStyle/>
        <a:p>
          <a:endParaRPr lang="en-US"/>
        </a:p>
      </dgm:t>
    </dgm:pt>
    <dgm:pt modelId="{568E29E9-DB00-4817-B971-D492AA946301}" type="sibTrans" cxnId="{01ADBE8D-10D8-4ADF-B127-5B4996BBA54E}">
      <dgm:prSet/>
      <dgm:spPr/>
      <dgm:t>
        <a:bodyPr/>
        <a:lstStyle/>
        <a:p>
          <a:endParaRPr lang="en-US"/>
        </a:p>
      </dgm:t>
    </dgm:pt>
    <dgm:pt modelId="{5486B50F-A2C6-4069-BF71-DDC0635B0048}" type="pres">
      <dgm:prSet presAssocID="{8834C85B-BAFE-482D-B48F-D745993CF832}" presName="root" presStyleCnt="0">
        <dgm:presLayoutVars>
          <dgm:dir/>
          <dgm:resizeHandles val="exact"/>
        </dgm:presLayoutVars>
      </dgm:prSet>
      <dgm:spPr/>
    </dgm:pt>
    <dgm:pt modelId="{77EC9FD2-A203-40FB-82D6-6BACB676CB6D}" type="pres">
      <dgm:prSet presAssocID="{2F5507FB-A29F-4D6D-9C92-B231D6AA193F}" presName="compNode" presStyleCnt="0"/>
      <dgm:spPr/>
    </dgm:pt>
    <dgm:pt modelId="{96342C3D-AAB9-4F62-8BDD-BAE04BB6FDED}" type="pres">
      <dgm:prSet presAssocID="{2F5507FB-A29F-4D6D-9C92-B231D6AA193F}" presName="bgRect" presStyleLbl="bgShp" presStyleIdx="0" presStyleCnt="1"/>
      <dgm:spPr/>
      <dgm:extLst>
        <a:ext uri="{E40237B7-FDA0-4F09-8148-C483321AD2D9}">
          <dgm14:cNvPr xmlns:dgm14="http://schemas.microsoft.com/office/drawing/2010/diagram" id="0" name="" descr="Now we will transition into our Question and Answer portion of our session. The volunteer will be available to provide a microphone if you could just raise your hand.&#10;&#10;"/>
        </a:ext>
      </dgm:extLst>
    </dgm:pt>
    <dgm:pt modelId="{954A0EAC-39AD-4994-85B9-6916E38A76A0}" type="pres">
      <dgm:prSet presAssocID="{2F5507FB-A29F-4D6D-9C92-B231D6AA193F}"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489AD5A6-372D-4A16-9E41-DCCA37234D95}" type="pres">
      <dgm:prSet presAssocID="{2F5507FB-A29F-4D6D-9C92-B231D6AA193F}" presName="spaceRect" presStyleCnt="0"/>
      <dgm:spPr/>
    </dgm:pt>
    <dgm:pt modelId="{D442873A-EFBA-4D9E-948B-E00084ABE25C}" type="pres">
      <dgm:prSet presAssocID="{2F5507FB-A29F-4D6D-9C92-B231D6AA193F}" presName="parTx" presStyleLbl="revTx" presStyleIdx="0" presStyleCnt="1">
        <dgm:presLayoutVars>
          <dgm:chMax val="0"/>
          <dgm:chPref val="0"/>
        </dgm:presLayoutVars>
      </dgm:prSet>
      <dgm:spPr/>
    </dgm:pt>
  </dgm:ptLst>
  <dgm:cxnLst>
    <dgm:cxn modelId="{01ADBE8D-10D8-4ADF-B127-5B4996BBA54E}" srcId="{8834C85B-BAFE-482D-B48F-D745993CF832}" destId="{2F5507FB-A29F-4D6D-9C92-B231D6AA193F}" srcOrd="0" destOrd="0" parTransId="{331E02FE-59EB-4ED7-B756-1920E753FE5D}" sibTransId="{568E29E9-DB00-4817-B971-D492AA946301}"/>
    <dgm:cxn modelId="{567FB8A1-D697-468D-8557-BB7A07E65F2F}" type="presOf" srcId="{2F5507FB-A29F-4D6D-9C92-B231D6AA193F}" destId="{D442873A-EFBA-4D9E-948B-E00084ABE25C}" srcOrd="0" destOrd="0" presId="urn:microsoft.com/office/officeart/2018/2/layout/IconVerticalSolidList"/>
    <dgm:cxn modelId="{731B5CF1-9981-4BFB-9ED9-C51A581BC33E}" type="presOf" srcId="{8834C85B-BAFE-482D-B48F-D745993CF832}" destId="{5486B50F-A2C6-4069-BF71-DDC0635B0048}" srcOrd="0" destOrd="0" presId="urn:microsoft.com/office/officeart/2018/2/layout/IconVerticalSolidList"/>
    <dgm:cxn modelId="{22587D69-9D3B-4B8D-B3AD-C657B82B94F2}" type="presParOf" srcId="{5486B50F-A2C6-4069-BF71-DDC0635B0048}" destId="{77EC9FD2-A203-40FB-82D6-6BACB676CB6D}" srcOrd="0" destOrd="0" presId="urn:microsoft.com/office/officeart/2018/2/layout/IconVerticalSolidList"/>
    <dgm:cxn modelId="{65B15A5A-DD01-40A6-BB4C-C835DED03DBE}" type="presParOf" srcId="{77EC9FD2-A203-40FB-82D6-6BACB676CB6D}" destId="{96342C3D-AAB9-4F62-8BDD-BAE04BB6FDED}" srcOrd="0" destOrd="0" presId="urn:microsoft.com/office/officeart/2018/2/layout/IconVerticalSolidList"/>
    <dgm:cxn modelId="{13051055-2113-4CC8-94A4-844A890DF8EB}" type="presParOf" srcId="{77EC9FD2-A203-40FB-82D6-6BACB676CB6D}" destId="{954A0EAC-39AD-4994-85B9-6916E38A76A0}" srcOrd="1" destOrd="0" presId="urn:microsoft.com/office/officeart/2018/2/layout/IconVerticalSolidList"/>
    <dgm:cxn modelId="{9DA82914-2689-4487-A478-5771C57A950B}" type="presParOf" srcId="{77EC9FD2-A203-40FB-82D6-6BACB676CB6D}" destId="{489AD5A6-372D-4A16-9E41-DCCA37234D95}" srcOrd="2" destOrd="0" presId="urn:microsoft.com/office/officeart/2018/2/layout/IconVerticalSolidList"/>
    <dgm:cxn modelId="{5558ED23-1A89-45F0-847E-12D64E748304}" type="presParOf" srcId="{77EC9FD2-A203-40FB-82D6-6BACB676CB6D}" destId="{D442873A-EFBA-4D9E-948B-E00084ABE25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E87B8B-9098-4039-B74D-782CDC0EDEB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FB44BE-D983-41C4-BAFE-2164EA81FAE9}">
      <dgm:prSet/>
      <dgm:spPr/>
      <dgm:t>
        <a:bodyPr/>
        <a:lstStyle/>
        <a:p>
          <a:pPr>
            <a:lnSpc>
              <a:spcPct val="100000"/>
            </a:lnSpc>
          </a:pPr>
          <a:r>
            <a:rPr lang="en-US"/>
            <a:t>Thank you!</a:t>
          </a:r>
          <a:endParaRPr lang="en-US" dirty="0"/>
        </a:p>
      </dgm:t>
    </dgm:pt>
    <dgm:pt modelId="{1120C50A-1E88-47C4-94C0-9E757C0DED68}" type="parTrans" cxnId="{4C4F8D72-D56D-441D-8A3C-284A3D03E5DF}">
      <dgm:prSet/>
      <dgm:spPr/>
      <dgm:t>
        <a:bodyPr/>
        <a:lstStyle/>
        <a:p>
          <a:endParaRPr lang="en-US"/>
        </a:p>
      </dgm:t>
    </dgm:pt>
    <dgm:pt modelId="{0E180872-BEE1-436C-9501-C5B148849CF8}" type="sibTrans" cxnId="{4C4F8D72-D56D-441D-8A3C-284A3D03E5DF}">
      <dgm:prSet/>
      <dgm:spPr/>
      <dgm:t>
        <a:bodyPr/>
        <a:lstStyle/>
        <a:p>
          <a:endParaRPr lang="en-US"/>
        </a:p>
      </dgm:t>
    </dgm:pt>
    <dgm:pt modelId="{EE7A1E37-2A59-4057-A797-058569D26ABE}">
      <dgm:prSet/>
      <dgm:spPr/>
      <dgm:t>
        <a:bodyPr/>
        <a:lstStyle/>
        <a:p>
          <a:pPr>
            <a:lnSpc>
              <a:spcPct val="100000"/>
            </a:lnSpc>
          </a:pPr>
          <a:r>
            <a:rPr lang="en-US" dirty="0"/>
            <a:t>Please send your questions to nwdhelp@dars.virginia.gov</a:t>
          </a:r>
        </a:p>
      </dgm:t>
      <dgm:extLst>
        <a:ext uri="{E40237B7-FDA0-4F09-8148-C483321AD2D9}">
          <dgm14:cNvPr xmlns:dgm14="http://schemas.microsoft.com/office/drawing/2010/diagram" id="0" name="" descr="Thank you and if you think of any thing else or need help in any way using PeerPlace, please feel free to contact us at NWDHelp@dars.virginia.gov.  &#10;"/>
        </a:ext>
      </dgm:extLst>
    </dgm:pt>
    <dgm:pt modelId="{AEAECCBE-5BA6-4AF7-BD43-CF4208541A09}" type="parTrans" cxnId="{25F53096-6E04-4799-9644-2D717FF1763A}">
      <dgm:prSet/>
      <dgm:spPr/>
      <dgm:t>
        <a:bodyPr/>
        <a:lstStyle/>
        <a:p>
          <a:endParaRPr lang="en-US"/>
        </a:p>
      </dgm:t>
    </dgm:pt>
    <dgm:pt modelId="{F7D3869D-D51A-4325-9810-5AC9D8C5F3DA}" type="sibTrans" cxnId="{25F53096-6E04-4799-9644-2D717FF1763A}">
      <dgm:prSet/>
      <dgm:spPr/>
      <dgm:t>
        <a:bodyPr/>
        <a:lstStyle/>
        <a:p>
          <a:endParaRPr lang="en-US"/>
        </a:p>
      </dgm:t>
    </dgm:pt>
    <dgm:pt modelId="{7686CA25-FA1C-42F7-A7A4-905EB2416BAD}" type="pres">
      <dgm:prSet presAssocID="{E0E87B8B-9098-4039-B74D-782CDC0EDEBB}" presName="root" presStyleCnt="0">
        <dgm:presLayoutVars>
          <dgm:dir/>
          <dgm:resizeHandles val="exact"/>
        </dgm:presLayoutVars>
      </dgm:prSet>
      <dgm:spPr/>
    </dgm:pt>
    <dgm:pt modelId="{F98A642A-4E42-4E38-A8E3-8823B765465A}" type="pres">
      <dgm:prSet presAssocID="{C8FB44BE-D983-41C4-BAFE-2164EA81FAE9}" presName="compNode" presStyleCnt="0"/>
      <dgm:spPr/>
    </dgm:pt>
    <dgm:pt modelId="{7F3E4511-5DAC-4E17-9416-76D88FA07F6C}" type="pres">
      <dgm:prSet presAssocID="{C8FB44BE-D983-41C4-BAFE-2164EA81FAE9}" presName="bgRect" presStyleLbl="bgShp" presStyleIdx="0" presStyleCnt="2"/>
      <dgm:spPr/>
      <dgm:extLst>
        <a:ext uri="{E40237B7-FDA0-4F09-8148-C483321AD2D9}">
          <dgm14:cNvPr xmlns:dgm14="http://schemas.microsoft.com/office/drawing/2010/diagram" id="0" name="" descr="Thank you and if you think of any thing else or need help in any way using PeerPlace, please feel free to contact us at NWDHelp@dars.virginia.gov.  &#10;"/>
        </a:ext>
      </dgm:extLst>
    </dgm:pt>
    <dgm:pt modelId="{93FD65E8-E44B-430A-B98E-8E3DA734838F}" type="pres">
      <dgm:prSet presAssocID="{C8FB44BE-D983-41C4-BAFE-2164EA81FA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8846B0AA-4A59-4667-8780-F5DA91E46DBF}" type="pres">
      <dgm:prSet presAssocID="{C8FB44BE-D983-41C4-BAFE-2164EA81FAE9}" presName="spaceRect" presStyleCnt="0"/>
      <dgm:spPr/>
    </dgm:pt>
    <dgm:pt modelId="{176F78C7-D537-436F-AB1A-382BB8714027}" type="pres">
      <dgm:prSet presAssocID="{C8FB44BE-D983-41C4-BAFE-2164EA81FAE9}" presName="parTx" presStyleLbl="revTx" presStyleIdx="0" presStyleCnt="2">
        <dgm:presLayoutVars>
          <dgm:chMax val="0"/>
          <dgm:chPref val="0"/>
        </dgm:presLayoutVars>
      </dgm:prSet>
      <dgm:spPr/>
    </dgm:pt>
    <dgm:pt modelId="{60BE916D-CEBC-4CE0-B92E-73B5807A710C}" type="pres">
      <dgm:prSet presAssocID="{0E180872-BEE1-436C-9501-C5B148849CF8}" presName="sibTrans" presStyleCnt="0"/>
      <dgm:spPr/>
    </dgm:pt>
    <dgm:pt modelId="{BB976301-E668-4A37-9AB8-052464F8DA01}" type="pres">
      <dgm:prSet presAssocID="{EE7A1E37-2A59-4057-A797-058569D26ABE}" presName="compNode" presStyleCnt="0"/>
      <dgm:spPr/>
    </dgm:pt>
    <dgm:pt modelId="{EB4EBFA7-1EE4-4426-BA15-5960A1F5AB90}" type="pres">
      <dgm:prSet presAssocID="{EE7A1E37-2A59-4057-A797-058569D26ABE}" presName="bgRect" presStyleLbl="bgShp" presStyleIdx="1" presStyleCnt="2"/>
      <dgm:spPr/>
    </dgm:pt>
    <dgm:pt modelId="{67DA638B-3235-4996-9C3F-423D7E02764D}" type="pres">
      <dgm:prSet presAssocID="{EE7A1E37-2A59-4057-A797-058569D26AB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571283C8-651C-4012-9950-BAF0610EAE11}" type="pres">
      <dgm:prSet presAssocID="{EE7A1E37-2A59-4057-A797-058569D26ABE}" presName="spaceRect" presStyleCnt="0"/>
      <dgm:spPr/>
    </dgm:pt>
    <dgm:pt modelId="{324590FB-1017-4D32-84DB-018783A93513}" type="pres">
      <dgm:prSet presAssocID="{EE7A1E37-2A59-4057-A797-058569D26ABE}" presName="parTx" presStyleLbl="revTx" presStyleIdx="1" presStyleCnt="2">
        <dgm:presLayoutVars>
          <dgm:chMax val="0"/>
          <dgm:chPref val="0"/>
        </dgm:presLayoutVars>
      </dgm:prSet>
      <dgm:spPr/>
    </dgm:pt>
  </dgm:ptLst>
  <dgm:cxnLst>
    <dgm:cxn modelId="{47A77A12-1070-442A-8995-B9BAA56095A5}" type="presOf" srcId="{EE7A1E37-2A59-4057-A797-058569D26ABE}" destId="{324590FB-1017-4D32-84DB-018783A93513}" srcOrd="0" destOrd="0" presId="urn:microsoft.com/office/officeart/2018/2/layout/IconVerticalSolidList"/>
    <dgm:cxn modelId="{8F670149-6E11-40A4-844B-C2BD31D9705C}" type="presOf" srcId="{C8FB44BE-D983-41C4-BAFE-2164EA81FAE9}" destId="{176F78C7-D537-436F-AB1A-382BB8714027}" srcOrd="0" destOrd="0" presId="urn:microsoft.com/office/officeart/2018/2/layout/IconVerticalSolidList"/>
    <dgm:cxn modelId="{4C4F8D72-D56D-441D-8A3C-284A3D03E5DF}" srcId="{E0E87B8B-9098-4039-B74D-782CDC0EDEBB}" destId="{C8FB44BE-D983-41C4-BAFE-2164EA81FAE9}" srcOrd="0" destOrd="0" parTransId="{1120C50A-1E88-47C4-94C0-9E757C0DED68}" sibTransId="{0E180872-BEE1-436C-9501-C5B148849CF8}"/>
    <dgm:cxn modelId="{F44A0991-40FD-4E86-BFB6-AB47194068CD}" type="presOf" srcId="{E0E87B8B-9098-4039-B74D-782CDC0EDEBB}" destId="{7686CA25-FA1C-42F7-A7A4-905EB2416BAD}" srcOrd="0" destOrd="0" presId="urn:microsoft.com/office/officeart/2018/2/layout/IconVerticalSolidList"/>
    <dgm:cxn modelId="{25F53096-6E04-4799-9644-2D717FF1763A}" srcId="{E0E87B8B-9098-4039-B74D-782CDC0EDEBB}" destId="{EE7A1E37-2A59-4057-A797-058569D26ABE}" srcOrd="1" destOrd="0" parTransId="{AEAECCBE-5BA6-4AF7-BD43-CF4208541A09}" sibTransId="{F7D3869D-D51A-4325-9810-5AC9D8C5F3DA}"/>
    <dgm:cxn modelId="{D0376A85-6D0E-43C8-A2E2-EA7B6A96E634}" type="presParOf" srcId="{7686CA25-FA1C-42F7-A7A4-905EB2416BAD}" destId="{F98A642A-4E42-4E38-A8E3-8823B765465A}" srcOrd="0" destOrd="0" presId="urn:microsoft.com/office/officeart/2018/2/layout/IconVerticalSolidList"/>
    <dgm:cxn modelId="{D447F06A-B9EA-4394-BBE4-E81A550B2BA2}" type="presParOf" srcId="{F98A642A-4E42-4E38-A8E3-8823B765465A}" destId="{7F3E4511-5DAC-4E17-9416-76D88FA07F6C}" srcOrd="0" destOrd="0" presId="urn:microsoft.com/office/officeart/2018/2/layout/IconVerticalSolidList"/>
    <dgm:cxn modelId="{50C55C98-3F9C-4307-B489-A2D53A2B1C36}" type="presParOf" srcId="{F98A642A-4E42-4E38-A8E3-8823B765465A}" destId="{93FD65E8-E44B-430A-B98E-8E3DA734838F}" srcOrd="1" destOrd="0" presId="urn:microsoft.com/office/officeart/2018/2/layout/IconVerticalSolidList"/>
    <dgm:cxn modelId="{FF1BE4D6-E29C-4E59-9594-27B0BE47C5EE}" type="presParOf" srcId="{F98A642A-4E42-4E38-A8E3-8823B765465A}" destId="{8846B0AA-4A59-4667-8780-F5DA91E46DBF}" srcOrd="2" destOrd="0" presId="urn:microsoft.com/office/officeart/2018/2/layout/IconVerticalSolidList"/>
    <dgm:cxn modelId="{636E986E-B3F0-4C5F-BE92-D99A146D7E43}" type="presParOf" srcId="{F98A642A-4E42-4E38-A8E3-8823B765465A}" destId="{176F78C7-D537-436F-AB1A-382BB8714027}" srcOrd="3" destOrd="0" presId="urn:microsoft.com/office/officeart/2018/2/layout/IconVerticalSolidList"/>
    <dgm:cxn modelId="{E31DB3BD-BE5F-4D3C-91B7-76F066C285DF}" type="presParOf" srcId="{7686CA25-FA1C-42F7-A7A4-905EB2416BAD}" destId="{60BE916D-CEBC-4CE0-B92E-73B5807A710C}" srcOrd="1" destOrd="0" presId="urn:microsoft.com/office/officeart/2018/2/layout/IconVerticalSolidList"/>
    <dgm:cxn modelId="{DFD517C6-BBB9-477A-833F-B070CE459C1F}" type="presParOf" srcId="{7686CA25-FA1C-42F7-A7A4-905EB2416BAD}" destId="{BB976301-E668-4A37-9AB8-052464F8DA01}" srcOrd="2" destOrd="0" presId="urn:microsoft.com/office/officeart/2018/2/layout/IconVerticalSolidList"/>
    <dgm:cxn modelId="{1B517E8C-7345-4A32-BA0A-A7F62CCC96B7}" type="presParOf" srcId="{BB976301-E668-4A37-9AB8-052464F8DA01}" destId="{EB4EBFA7-1EE4-4426-BA15-5960A1F5AB90}" srcOrd="0" destOrd="0" presId="urn:microsoft.com/office/officeart/2018/2/layout/IconVerticalSolidList"/>
    <dgm:cxn modelId="{4A3084A6-DDE7-4A57-A976-AC0C6A7F0AC3}" type="presParOf" srcId="{BB976301-E668-4A37-9AB8-052464F8DA01}" destId="{67DA638B-3235-4996-9C3F-423D7E02764D}" srcOrd="1" destOrd="0" presId="urn:microsoft.com/office/officeart/2018/2/layout/IconVerticalSolidList"/>
    <dgm:cxn modelId="{B79ADF05-B79A-4754-A713-1DAE30057583}" type="presParOf" srcId="{BB976301-E668-4A37-9AB8-052464F8DA01}" destId="{571283C8-651C-4012-9950-BAF0610EAE11}" srcOrd="2" destOrd="0" presId="urn:microsoft.com/office/officeart/2018/2/layout/IconVerticalSolidList"/>
    <dgm:cxn modelId="{651B46B7-9AF7-41F9-8F7C-DC25F8789E8E}" type="presParOf" srcId="{BB976301-E668-4A37-9AB8-052464F8DA01}" destId="{324590FB-1017-4D32-84DB-018783A9351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EC551-AB40-4190-9454-5D4C5BB79F43}">
      <dsp:nvSpPr>
        <dsp:cNvPr id="0" name=""/>
        <dsp:cNvSpPr/>
      </dsp:nvSpPr>
      <dsp:spPr>
        <a:xfrm>
          <a:off x="0" y="922506"/>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F048A0-A3D4-4955-B552-72F1B41BE888}">
      <dsp:nvSpPr>
        <dsp:cNvPr id="0" name=""/>
        <dsp:cNvSpPr/>
      </dsp:nvSpPr>
      <dsp:spPr>
        <a:xfrm>
          <a:off x="515184" y="1305701"/>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E0A4E9-5FB2-4822-BB1B-E87AE700729A}">
      <dsp:nvSpPr>
        <dsp:cNvPr id="0" name=""/>
        <dsp:cNvSpPr/>
      </dsp:nvSpPr>
      <dsp:spPr>
        <a:xfrm>
          <a:off x="1967068" y="922506"/>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kern="1200" dirty="0"/>
            <a:t>Christy Miller, Home and Community Based Services IT Operations Manager</a:t>
          </a:r>
        </a:p>
      </dsp:txBody>
      <dsp:txXfrm>
        <a:off x="1967068" y="922506"/>
        <a:ext cx="9957140" cy="1703089"/>
      </dsp:txXfrm>
    </dsp:sp>
    <dsp:sp modelId="{7F53D0E8-88BF-48D0-9955-07084E75CB5B}">
      <dsp:nvSpPr>
        <dsp:cNvPr id="0" name=""/>
        <dsp:cNvSpPr/>
      </dsp:nvSpPr>
      <dsp:spPr>
        <a:xfrm>
          <a:off x="0" y="3051368"/>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E4B08-C5BA-4B1A-835F-42CC3429FAB5}">
      <dsp:nvSpPr>
        <dsp:cNvPr id="0" name=""/>
        <dsp:cNvSpPr/>
      </dsp:nvSpPr>
      <dsp:spPr>
        <a:xfrm>
          <a:off x="515184" y="3434563"/>
          <a:ext cx="936699" cy="9366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03CCB-2CD1-48B9-88CB-4EEECE23135D}">
      <dsp:nvSpPr>
        <dsp:cNvPr id="0" name=""/>
        <dsp:cNvSpPr/>
      </dsp:nvSpPr>
      <dsp:spPr>
        <a:xfrm>
          <a:off x="1967068" y="3051368"/>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b="0" i="0" kern="1200" dirty="0"/>
            <a:t>David Baker, IT Operations Specialist</a:t>
          </a:r>
          <a:endParaRPr lang="en-US" sz="2500" kern="1200" dirty="0"/>
        </a:p>
      </dsp:txBody>
      <dsp:txXfrm>
        <a:off x="1967068" y="3051368"/>
        <a:ext cx="9957140" cy="1703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EC25-9904-463E-8BEB-C34983C243B0}">
      <dsp:nvSpPr>
        <dsp:cNvPr id="0" name=""/>
        <dsp:cNvSpPr/>
      </dsp:nvSpPr>
      <dsp:spPr>
        <a:xfrm>
          <a:off x="0" y="2356"/>
          <a:ext cx="11924208" cy="1194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862EB-5D3A-464B-BFE2-188F7D86BE70}">
      <dsp:nvSpPr>
        <dsp:cNvPr id="0" name=""/>
        <dsp:cNvSpPr/>
      </dsp:nvSpPr>
      <dsp:spPr>
        <a:xfrm>
          <a:off x="361232" y="271041"/>
          <a:ext cx="656787" cy="65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277E6-2A90-4E27-A09F-BD1A4AE572B0}">
      <dsp:nvSpPr>
        <dsp:cNvPr id="0" name=""/>
        <dsp:cNvSpPr/>
      </dsp:nvSpPr>
      <dsp:spPr>
        <a:xfrm>
          <a:off x="1379253" y="2356"/>
          <a:ext cx="10544955" cy="119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82" tIns="126382" rIns="126382" bIns="126382" numCol="1" spcCol="1270" anchor="ctr" anchorCtr="0">
          <a:noAutofit/>
        </a:bodyPr>
        <a:lstStyle/>
        <a:p>
          <a:pPr marL="0" lvl="0" indent="0" algn="l" defTabSz="977900">
            <a:lnSpc>
              <a:spcPct val="90000"/>
            </a:lnSpc>
            <a:spcBef>
              <a:spcPct val="0"/>
            </a:spcBef>
            <a:spcAft>
              <a:spcPct val="35000"/>
            </a:spcAft>
            <a:buNone/>
          </a:pPr>
          <a:r>
            <a:rPr lang="en-US" sz="2200" kern="1200"/>
            <a:t>Client level data</a:t>
          </a:r>
        </a:p>
      </dsp:txBody>
      <dsp:txXfrm>
        <a:off x="1379253" y="2356"/>
        <a:ext cx="10544955" cy="1194158"/>
      </dsp:txXfrm>
    </dsp:sp>
    <dsp:sp modelId="{35314149-240B-4D2D-AD62-6480B75D7488}">
      <dsp:nvSpPr>
        <dsp:cNvPr id="0" name=""/>
        <dsp:cNvSpPr/>
      </dsp:nvSpPr>
      <dsp:spPr>
        <a:xfrm>
          <a:off x="0" y="1495054"/>
          <a:ext cx="11924208" cy="1194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FE28E-0483-43CB-BF11-DA645E245F3A}">
      <dsp:nvSpPr>
        <dsp:cNvPr id="0" name=""/>
        <dsp:cNvSpPr/>
      </dsp:nvSpPr>
      <dsp:spPr>
        <a:xfrm>
          <a:off x="361232" y="1763739"/>
          <a:ext cx="656787" cy="65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CC03A-B636-42E3-96EB-20E565DF62D3}">
      <dsp:nvSpPr>
        <dsp:cNvPr id="0" name=""/>
        <dsp:cNvSpPr/>
      </dsp:nvSpPr>
      <dsp:spPr>
        <a:xfrm>
          <a:off x="1379253" y="1495054"/>
          <a:ext cx="10544955" cy="119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82" tIns="126382" rIns="126382" bIns="126382" numCol="1" spcCol="1270" anchor="ctr" anchorCtr="0">
          <a:noAutofit/>
        </a:bodyPr>
        <a:lstStyle/>
        <a:p>
          <a:pPr marL="0" lvl="0" indent="0" algn="l" defTabSz="977900">
            <a:lnSpc>
              <a:spcPct val="90000"/>
            </a:lnSpc>
            <a:spcBef>
              <a:spcPct val="0"/>
            </a:spcBef>
            <a:spcAft>
              <a:spcPct val="35000"/>
            </a:spcAft>
            <a:buNone/>
          </a:pPr>
          <a:r>
            <a:rPr lang="en-US" sz="2200" kern="1200"/>
            <a:t>Unmet Needs/Waitlist data</a:t>
          </a:r>
        </a:p>
      </dsp:txBody>
      <dsp:txXfrm>
        <a:off x="1379253" y="1495054"/>
        <a:ext cx="10544955" cy="1194158"/>
      </dsp:txXfrm>
    </dsp:sp>
    <dsp:sp modelId="{47180A30-F240-4AA1-B9B7-17DFDF25947E}">
      <dsp:nvSpPr>
        <dsp:cNvPr id="0" name=""/>
        <dsp:cNvSpPr/>
      </dsp:nvSpPr>
      <dsp:spPr>
        <a:xfrm>
          <a:off x="0" y="2987752"/>
          <a:ext cx="11924208" cy="1194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38719-B389-46B0-9D5F-D61C31E42E15}">
      <dsp:nvSpPr>
        <dsp:cNvPr id="0" name=""/>
        <dsp:cNvSpPr/>
      </dsp:nvSpPr>
      <dsp:spPr>
        <a:xfrm>
          <a:off x="361232" y="3256437"/>
          <a:ext cx="656787" cy="6567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ABC32-D536-4F54-90E3-7642ED6B7667}">
      <dsp:nvSpPr>
        <dsp:cNvPr id="0" name=""/>
        <dsp:cNvSpPr/>
      </dsp:nvSpPr>
      <dsp:spPr>
        <a:xfrm>
          <a:off x="1379253" y="2987752"/>
          <a:ext cx="10544955" cy="119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82" tIns="126382" rIns="126382" bIns="126382" numCol="1" spcCol="1270" anchor="ctr" anchorCtr="0">
          <a:noAutofit/>
        </a:bodyPr>
        <a:lstStyle/>
        <a:p>
          <a:pPr marL="0" lvl="0" indent="0" algn="l" defTabSz="977900">
            <a:lnSpc>
              <a:spcPct val="90000"/>
            </a:lnSpc>
            <a:spcBef>
              <a:spcPct val="0"/>
            </a:spcBef>
            <a:spcAft>
              <a:spcPct val="35000"/>
            </a:spcAft>
            <a:buNone/>
          </a:pPr>
          <a:r>
            <a:rPr lang="en-US" sz="2200" kern="1200"/>
            <a:t>Dashboards+</a:t>
          </a:r>
        </a:p>
      </dsp:txBody>
      <dsp:txXfrm>
        <a:off x="1379253" y="2987752"/>
        <a:ext cx="10544955" cy="1194158"/>
      </dsp:txXfrm>
    </dsp:sp>
    <dsp:sp modelId="{96342C3D-AAB9-4F62-8BDD-BAE04BB6FDED}">
      <dsp:nvSpPr>
        <dsp:cNvPr id="0" name=""/>
        <dsp:cNvSpPr/>
      </dsp:nvSpPr>
      <dsp:spPr>
        <a:xfrm>
          <a:off x="0" y="4480450"/>
          <a:ext cx="11924208" cy="1194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A0EAC-39AD-4994-85B9-6916E38A76A0}">
      <dsp:nvSpPr>
        <dsp:cNvPr id="0" name=""/>
        <dsp:cNvSpPr/>
      </dsp:nvSpPr>
      <dsp:spPr>
        <a:xfrm>
          <a:off x="361232" y="4749136"/>
          <a:ext cx="656787" cy="6567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2873A-EFBA-4D9E-948B-E00084ABE25C}">
      <dsp:nvSpPr>
        <dsp:cNvPr id="0" name=""/>
        <dsp:cNvSpPr/>
      </dsp:nvSpPr>
      <dsp:spPr>
        <a:xfrm>
          <a:off x="1379253" y="4480450"/>
          <a:ext cx="10544955" cy="11941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82" tIns="126382" rIns="126382" bIns="126382" numCol="1" spcCol="1270" anchor="ctr" anchorCtr="0">
          <a:noAutofit/>
        </a:bodyPr>
        <a:lstStyle/>
        <a:p>
          <a:pPr marL="0" lvl="0" indent="0" algn="l" defTabSz="977900">
            <a:lnSpc>
              <a:spcPct val="90000"/>
            </a:lnSpc>
            <a:spcBef>
              <a:spcPct val="0"/>
            </a:spcBef>
            <a:spcAft>
              <a:spcPct val="35000"/>
            </a:spcAft>
            <a:buNone/>
          </a:pPr>
          <a:r>
            <a:rPr lang="en-US" sz="2200" kern="1200"/>
            <a:t>Q&amp;A</a:t>
          </a:r>
        </a:p>
      </dsp:txBody>
      <dsp:txXfrm>
        <a:off x="1379253" y="4480450"/>
        <a:ext cx="10544955" cy="1194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EEC25-9904-463E-8BEB-C34983C243B0}">
      <dsp:nvSpPr>
        <dsp:cNvPr id="0" name=""/>
        <dsp:cNvSpPr/>
      </dsp:nvSpPr>
      <dsp:spPr>
        <a:xfrm>
          <a:off x="0" y="1986937"/>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862EB-5D3A-464B-BFE2-188F7D86BE70}">
      <dsp:nvSpPr>
        <dsp:cNvPr id="0" name=""/>
        <dsp:cNvSpPr/>
      </dsp:nvSpPr>
      <dsp:spPr>
        <a:xfrm>
          <a:off x="515184" y="2370132"/>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6277E6-2A90-4E27-A09F-BD1A4AE572B0}">
      <dsp:nvSpPr>
        <dsp:cNvPr id="0" name=""/>
        <dsp:cNvSpPr/>
      </dsp:nvSpPr>
      <dsp:spPr>
        <a:xfrm>
          <a:off x="1967068" y="1986937"/>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kern="1200"/>
            <a:t>Client level data</a:t>
          </a:r>
        </a:p>
      </dsp:txBody>
      <dsp:txXfrm>
        <a:off x="1967068" y="1986937"/>
        <a:ext cx="9957140" cy="1703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23B65-0BA1-4486-8AB3-3A84F348DFA7}">
      <dsp:nvSpPr>
        <dsp:cNvPr id="0" name=""/>
        <dsp:cNvSpPr/>
      </dsp:nvSpPr>
      <dsp:spPr>
        <a:xfrm>
          <a:off x="0" y="209582"/>
          <a:ext cx="11924208" cy="126477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“Detailed Demographics” report in PeerPlace includes the ability to run the report for one single program or for “All Programs” within your agency which provides you with both a program level option as well as an agency level option for the report </a:t>
          </a:r>
        </a:p>
      </dsp:txBody>
      <dsp:txXfrm>
        <a:off x="61741" y="271323"/>
        <a:ext cx="11800726" cy="1141288"/>
      </dsp:txXfrm>
    </dsp:sp>
    <dsp:sp modelId="{35EC5ED7-2BB7-4791-9A18-5827D557C290}">
      <dsp:nvSpPr>
        <dsp:cNvPr id="0" name=""/>
        <dsp:cNvSpPr/>
      </dsp:nvSpPr>
      <dsp:spPr>
        <a:xfrm>
          <a:off x="0" y="1540592"/>
          <a:ext cx="11924208" cy="126477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“Detailed Demographics” report includes a listing of unduplicated individuals served during the designated date span with their demographic information</a:t>
          </a:r>
        </a:p>
      </dsp:txBody>
      <dsp:txXfrm>
        <a:off x="61741" y="1602333"/>
        <a:ext cx="11800726" cy="1141288"/>
      </dsp:txXfrm>
    </dsp:sp>
    <dsp:sp modelId="{B88248D7-EDD8-42E0-970E-67B7125616F0}">
      <dsp:nvSpPr>
        <dsp:cNvPr id="0" name=""/>
        <dsp:cNvSpPr/>
      </dsp:nvSpPr>
      <dsp:spPr>
        <a:xfrm>
          <a:off x="0" y="2871602"/>
          <a:ext cx="11924208" cy="126477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“Detailed Demographics” report pulls data from the Client Profile and is color coded to identify the corresponding Client Profile section for each data element</a:t>
          </a:r>
        </a:p>
      </dsp:txBody>
      <dsp:txXfrm>
        <a:off x="61741" y="2933343"/>
        <a:ext cx="11800726" cy="1141288"/>
      </dsp:txXfrm>
    </dsp:sp>
    <dsp:sp modelId="{D49DA9D1-972C-4E8B-808A-2DAB43E4951A}">
      <dsp:nvSpPr>
        <dsp:cNvPr id="0" name=""/>
        <dsp:cNvSpPr/>
      </dsp:nvSpPr>
      <dsp:spPr>
        <a:xfrm>
          <a:off x="0" y="4202612"/>
          <a:ext cx="11924208" cy="126477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“Detailed Demographics” report is a useful report which can help with identifying both the number of individuals served at your agency by demographic category as well as identify those where critical demographic information is missing       </a:t>
          </a:r>
        </a:p>
      </dsp:txBody>
      <dsp:txXfrm>
        <a:off x="61741" y="4264353"/>
        <a:ext cx="11800726" cy="1141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14149-240B-4D2D-AD62-6480B75D7488}">
      <dsp:nvSpPr>
        <dsp:cNvPr id="0" name=""/>
        <dsp:cNvSpPr/>
      </dsp:nvSpPr>
      <dsp:spPr>
        <a:xfrm>
          <a:off x="0" y="1986937"/>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FE28E-0483-43CB-BF11-DA645E245F3A}">
      <dsp:nvSpPr>
        <dsp:cNvPr id="0" name=""/>
        <dsp:cNvSpPr/>
      </dsp:nvSpPr>
      <dsp:spPr>
        <a:xfrm>
          <a:off x="515184" y="2370132"/>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FCC03A-B636-42E3-96EB-20E565DF62D3}">
      <dsp:nvSpPr>
        <dsp:cNvPr id="0" name=""/>
        <dsp:cNvSpPr/>
      </dsp:nvSpPr>
      <dsp:spPr>
        <a:xfrm>
          <a:off x="1967068" y="1986937"/>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kern="1200"/>
            <a:t>Unmet Needs/Waitlist data</a:t>
          </a:r>
        </a:p>
      </dsp:txBody>
      <dsp:txXfrm>
        <a:off x="1967068" y="1986937"/>
        <a:ext cx="9957140" cy="1703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80A30-F240-4AA1-B9B7-17DFDF25947E}">
      <dsp:nvSpPr>
        <dsp:cNvPr id="0" name=""/>
        <dsp:cNvSpPr/>
      </dsp:nvSpPr>
      <dsp:spPr>
        <a:xfrm>
          <a:off x="0" y="1986937"/>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F38719-B389-46B0-9D5F-D61C31E42E15}">
      <dsp:nvSpPr>
        <dsp:cNvPr id="0" name=""/>
        <dsp:cNvSpPr/>
      </dsp:nvSpPr>
      <dsp:spPr>
        <a:xfrm>
          <a:off x="515184" y="2370132"/>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0ABC32-D536-4F54-90E3-7642ED6B7667}">
      <dsp:nvSpPr>
        <dsp:cNvPr id="0" name=""/>
        <dsp:cNvSpPr/>
      </dsp:nvSpPr>
      <dsp:spPr>
        <a:xfrm>
          <a:off x="1967068" y="1986937"/>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kern="1200"/>
            <a:t>Dashboards+</a:t>
          </a:r>
        </a:p>
      </dsp:txBody>
      <dsp:txXfrm>
        <a:off x="1967068" y="1986937"/>
        <a:ext cx="9957140" cy="1703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342C3D-AAB9-4F62-8BDD-BAE04BB6FDED}">
      <dsp:nvSpPr>
        <dsp:cNvPr id="0" name=""/>
        <dsp:cNvSpPr/>
      </dsp:nvSpPr>
      <dsp:spPr>
        <a:xfrm>
          <a:off x="0" y="1986937"/>
          <a:ext cx="11924208" cy="1703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A0EAC-39AD-4994-85B9-6916E38A76A0}">
      <dsp:nvSpPr>
        <dsp:cNvPr id="0" name=""/>
        <dsp:cNvSpPr/>
      </dsp:nvSpPr>
      <dsp:spPr>
        <a:xfrm>
          <a:off x="515184" y="2370132"/>
          <a:ext cx="936699" cy="9366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42873A-EFBA-4D9E-948B-E00084ABE25C}">
      <dsp:nvSpPr>
        <dsp:cNvPr id="0" name=""/>
        <dsp:cNvSpPr/>
      </dsp:nvSpPr>
      <dsp:spPr>
        <a:xfrm>
          <a:off x="1967068" y="1986937"/>
          <a:ext cx="9957140" cy="1703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244" tIns="180244" rIns="180244" bIns="180244" numCol="1" spcCol="1270" anchor="ctr" anchorCtr="0">
          <a:noAutofit/>
        </a:bodyPr>
        <a:lstStyle/>
        <a:p>
          <a:pPr marL="0" lvl="0" indent="0" algn="l" defTabSz="1111250">
            <a:lnSpc>
              <a:spcPct val="100000"/>
            </a:lnSpc>
            <a:spcBef>
              <a:spcPct val="0"/>
            </a:spcBef>
            <a:spcAft>
              <a:spcPct val="35000"/>
            </a:spcAft>
            <a:buNone/>
          </a:pPr>
          <a:r>
            <a:rPr lang="en-US" sz="2500" kern="1200"/>
            <a:t>Q&amp;A</a:t>
          </a:r>
        </a:p>
      </dsp:txBody>
      <dsp:txXfrm>
        <a:off x="1967068" y="1986937"/>
        <a:ext cx="9957140" cy="1703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E4511-5DAC-4E17-9416-76D88FA07F6C}">
      <dsp:nvSpPr>
        <dsp:cNvPr id="0" name=""/>
        <dsp:cNvSpPr/>
      </dsp:nvSpPr>
      <dsp:spPr>
        <a:xfrm>
          <a:off x="0" y="1022440"/>
          <a:ext cx="11924208" cy="1887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D65E8-E44B-430A-B98E-8E3DA734838F}">
      <dsp:nvSpPr>
        <dsp:cNvPr id="0" name=""/>
        <dsp:cNvSpPr/>
      </dsp:nvSpPr>
      <dsp:spPr>
        <a:xfrm>
          <a:off x="570993" y="1447146"/>
          <a:ext cx="1038170" cy="10381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F78C7-D537-436F-AB1A-382BB8714027}">
      <dsp:nvSpPr>
        <dsp:cNvPr id="0" name=""/>
        <dsp:cNvSpPr/>
      </dsp:nvSpPr>
      <dsp:spPr>
        <a:xfrm>
          <a:off x="2180158" y="1022440"/>
          <a:ext cx="9744050" cy="188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9" tIns="199769" rIns="199769" bIns="199769" numCol="1" spcCol="1270" anchor="ctr" anchorCtr="0">
          <a:noAutofit/>
        </a:bodyPr>
        <a:lstStyle/>
        <a:p>
          <a:pPr marL="0" lvl="0" indent="0" algn="l" defTabSz="1111250">
            <a:lnSpc>
              <a:spcPct val="100000"/>
            </a:lnSpc>
            <a:spcBef>
              <a:spcPct val="0"/>
            </a:spcBef>
            <a:spcAft>
              <a:spcPct val="35000"/>
            </a:spcAft>
            <a:buNone/>
          </a:pPr>
          <a:r>
            <a:rPr lang="en-US" sz="2500" kern="1200"/>
            <a:t>Thank you!</a:t>
          </a:r>
          <a:endParaRPr lang="en-US" sz="2500" kern="1200" dirty="0"/>
        </a:p>
      </dsp:txBody>
      <dsp:txXfrm>
        <a:off x="2180158" y="1022440"/>
        <a:ext cx="9744050" cy="1887582"/>
      </dsp:txXfrm>
    </dsp:sp>
    <dsp:sp modelId="{EB4EBFA7-1EE4-4426-BA15-5960A1F5AB90}">
      <dsp:nvSpPr>
        <dsp:cNvPr id="0" name=""/>
        <dsp:cNvSpPr/>
      </dsp:nvSpPr>
      <dsp:spPr>
        <a:xfrm>
          <a:off x="0" y="3381919"/>
          <a:ext cx="11924208" cy="18875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A638B-3235-4996-9C3F-423D7E02764D}">
      <dsp:nvSpPr>
        <dsp:cNvPr id="0" name=""/>
        <dsp:cNvSpPr/>
      </dsp:nvSpPr>
      <dsp:spPr>
        <a:xfrm>
          <a:off x="570993" y="3806625"/>
          <a:ext cx="1038170" cy="10381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590FB-1017-4D32-84DB-018783A93513}">
      <dsp:nvSpPr>
        <dsp:cNvPr id="0" name=""/>
        <dsp:cNvSpPr/>
      </dsp:nvSpPr>
      <dsp:spPr>
        <a:xfrm>
          <a:off x="2180158" y="3381919"/>
          <a:ext cx="9744050" cy="1887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9" tIns="199769" rIns="199769" bIns="199769" numCol="1" spcCol="1270" anchor="ctr" anchorCtr="0">
          <a:noAutofit/>
        </a:bodyPr>
        <a:lstStyle/>
        <a:p>
          <a:pPr marL="0" lvl="0" indent="0" algn="l" defTabSz="1111250">
            <a:lnSpc>
              <a:spcPct val="100000"/>
            </a:lnSpc>
            <a:spcBef>
              <a:spcPct val="0"/>
            </a:spcBef>
            <a:spcAft>
              <a:spcPct val="35000"/>
            </a:spcAft>
            <a:buNone/>
          </a:pPr>
          <a:r>
            <a:rPr lang="en-US" sz="2500" kern="1200" dirty="0"/>
            <a:t>Please send your questions to nwdhelp@dars.virginia.gov</a:t>
          </a:r>
        </a:p>
      </dsp:txBody>
      <dsp:txXfrm>
        <a:off x="2180158" y="3381919"/>
        <a:ext cx="9744050" cy="188758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5/1/2026</a:t>
            </a:fld>
            <a:endParaRPr lang="en-US"/>
          </a:p>
        </p:txBody>
      </p:sp>
      <p:sp>
        <p:nvSpPr>
          <p:cNvPr id="4" name="Footer Placeholder 3">
            <a:extLst>
              <a:ext uri="{FF2B5EF4-FFF2-40B4-BE49-F238E27FC236}">
                <a16:creationId xmlns:a16="http://schemas.microsoft.com/office/drawing/2014/main"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5/1/2026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286540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198521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11</a:t>
            </a:fld>
            <a:endParaRPr lang="en-US"/>
          </a:p>
        </p:txBody>
      </p:sp>
    </p:spTree>
    <p:extLst>
      <p:ext uri="{BB962C8B-B14F-4D97-AF65-F5344CB8AC3E}">
        <p14:creationId xmlns:p14="http://schemas.microsoft.com/office/powerpoint/2010/main" val="208492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9D595-51EF-9351-D9C9-222B7BAAC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466B13-2E29-C067-9F72-6204433340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A59922-36A9-A554-B78D-BBDF217B82B3}"/>
              </a:ext>
            </a:extLst>
          </p:cNvPr>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a:extLst>
              <a:ext uri="{FF2B5EF4-FFF2-40B4-BE49-F238E27FC236}">
                <a16:creationId xmlns:a16="http://schemas.microsoft.com/office/drawing/2014/main" id="{D0205E21-F231-9BCB-E979-CB91EED48DE7}"/>
              </a:ext>
            </a:extLst>
          </p:cNvPr>
          <p:cNvSpPr>
            <a:spLocks noGrp="1"/>
          </p:cNvSpPr>
          <p:nvPr>
            <p:ph type="sldNum" sz="quarter" idx="5"/>
          </p:nvPr>
        </p:nvSpPr>
        <p:spPr/>
        <p:txBody>
          <a:bodyPr/>
          <a:lstStyle/>
          <a:p>
            <a:fld id="{BFDD6F49-EBB7-4CCF-97A8-E526BB28BB69}" type="slidenum">
              <a:rPr lang="en-US" smtClean="0"/>
              <a:t>12</a:t>
            </a:fld>
            <a:endParaRPr lang="en-US"/>
          </a:p>
        </p:txBody>
      </p:sp>
    </p:spTree>
    <p:extLst>
      <p:ext uri="{BB962C8B-B14F-4D97-AF65-F5344CB8AC3E}">
        <p14:creationId xmlns:p14="http://schemas.microsoft.com/office/powerpoint/2010/main" val="131810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2843F-6DD8-A2E4-14D9-6D46BBF0A1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ABFB0-B62A-B8AE-0A74-54E50E4B9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FD1B7-7ADC-03D4-418F-08EF9D09E79E}"/>
              </a:ext>
            </a:extLst>
          </p:cNvPr>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a:extLst>
              <a:ext uri="{FF2B5EF4-FFF2-40B4-BE49-F238E27FC236}">
                <a16:creationId xmlns:a16="http://schemas.microsoft.com/office/drawing/2014/main" id="{AA83DE67-68E8-8900-8D52-15FAF78DC081}"/>
              </a:ext>
            </a:extLst>
          </p:cNvPr>
          <p:cNvSpPr>
            <a:spLocks noGrp="1"/>
          </p:cNvSpPr>
          <p:nvPr>
            <p:ph type="sldNum" sz="quarter" idx="5"/>
          </p:nvPr>
        </p:nvSpPr>
        <p:spPr/>
        <p:txBody>
          <a:bodyPr/>
          <a:lstStyle/>
          <a:p>
            <a:fld id="{BFDD6F49-EBB7-4CCF-97A8-E526BB28BB69}" type="slidenum">
              <a:rPr lang="en-US" smtClean="0"/>
              <a:t>13</a:t>
            </a:fld>
            <a:endParaRPr lang="en-US"/>
          </a:p>
        </p:txBody>
      </p:sp>
    </p:spTree>
    <p:extLst>
      <p:ext uri="{BB962C8B-B14F-4D97-AF65-F5344CB8AC3E}">
        <p14:creationId xmlns:p14="http://schemas.microsoft.com/office/powerpoint/2010/main" val="3263307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14</a:t>
            </a:fld>
            <a:endParaRPr lang="en-US"/>
          </a:p>
        </p:txBody>
      </p:sp>
    </p:spTree>
    <p:extLst>
      <p:ext uri="{BB962C8B-B14F-4D97-AF65-F5344CB8AC3E}">
        <p14:creationId xmlns:p14="http://schemas.microsoft.com/office/powerpoint/2010/main" val="194310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81B1C-1677-3FE4-1C48-86A4BE206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2BCB10-415F-89AD-E5C8-D98E769F1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C7C09-31FE-F498-B7D9-59FD69A88984}"/>
              </a:ext>
            </a:extLst>
          </p:cNvPr>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a:extLst>
              <a:ext uri="{FF2B5EF4-FFF2-40B4-BE49-F238E27FC236}">
                <a16:creationId xmlns:a16="http://schemas.microsoft.com/office/drawing/2014/main" id="{98E39E6B-4E72-D57B-CEA8-3790E5F4B650}"/>
              </a:ext>
            </a:extLst>
          </p:cNvPr>
          <p:cNvSpPr>
            <a:spLocks noGrp="1"/>
          </p:cNvSpPr>
          <p:nvPr>
            <p:ph type="sldNum" sz="quarter" idx="5"/>
          </p:nvPr>
        </p:nvSpPr>
        <p:spPr/>
        <p:txBody>
          <a:bodyPr/>
          <a:lstStyle/>
          <a:p>
            <a:fld id="{BFDD6F49-EBB7-4CCF-97A8-E526BB28BB69}" type="slidenum">
              <a:rPr lang="en-US" smtClean="0"/>
              <a:t>15</a:t>
            </a:fld>
            <a:endParaRPr lang="en-US"/>
          </a:p>
        </p:txBody>
      </p:sp>
    </p:spTree>
    <p:extLst>
      <p:ext uri="{BB962C8B-B14F-4D97-AF65-F5344CB8AC3E}">
        <p14:creationId xmlns:p14="http://schemas.microsoft.com/office/powerpoint/2010/main" val="84668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16</a:t>
            </a:fld>
            <a:endParaRPr lang="en-US"/>
          </a:p>
        </p:txBody>
      </p:sp>
    </p:spTree>
    <p:extLst>
      <p:ext uri="{BB962C8B-B14F-4D97-AF65-F5344CB8AC3E}">
        <p14:creationId xmlns:p14="http://schemas.microsoft.com/office/powerpoint/2010/main" val="178617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endParaRPr lang="en-US" b="0" dirty="0"/>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13236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287587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2D3EF-9E4B-0613-C083-AF06DBC69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ED84F-FA5D-9EB3-C770-7D4869010C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43AF55-5398-FD54-AFDB-E9412ADC16E8}"/>
              </a:ext>
            </a:extLst>
          </p:cNvPr>
          <p:cNvSpPr>
            <a:spLocks noGrp="1"/>
          </p:cNvSpPr>
          <p:nvPr>
            <p:ph type="body" idx="1"/>
          </p:nvPr>
        </p:nvSpPr>
        <p:spPr/>
        <p:txBody>
          <a:bodyPr/>
          <a:lstStyle/>
          <a:p>
            <a:pPr marL="0" indent="0">
              <a:buFont typeface="Arial" panose="020B0604020202020204" pitchFamily="34" charset="0"/>
              <a:buNone/>
            </a:pPr>
            <a:endParaRPr lang="en-US" sz="1400" dirty="0"/>
          </a:p>
        </p:txBody>
      </p:sp>
      <p:sp>
        <p:nvSpPr>
          <p:cNvPr id="4" name="Slide Number Placeholder 3">
            <a:extLst>
              <a:ext uri="{FF2B5EF4-FFF2-40B4-BE49-F238E27FC236}">
                <a16:creationId xmlns:a16="http://schemas.microsoft.com/office/drawing/2014/main" id="{70BAD098-5313-BF5C-4309-176DDF2805C6}"/>
              </a:ext>
            </a:extLst>
          </p:cNvPr>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3775887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4165857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871496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8A441-0D32-6FDB-8816-48E5754E1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76089-1D06-D818-8EAD-62F784B0EC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18879E-6C2C-025F-9A43-694DD22FC0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510AB0-D533-480C-E1D8-80C1B2D35257}"/>
              </a:ext>
            </a:extLst>
          </p:cNvPr>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12807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200767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393958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anchor="t">
            <a:normAutofit/>
          </a:bodyPr>
          <a:lstStyle>
            <a:lvl1pPr algn="l">
              <a:defRPr sz="7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anchor="b">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129645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p:nvPr>
        </p:nvSpPr>
        <p:spPr>
          <a:xfrm>
            <a:off x="0" y="0"/>
            <a:ext cx="6099048"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8A60B404-9532-4DA8-8A40-EC339A5BE635}" type="datetime1">
              <a:rPr lang="en-US" smtClean="0"/>
              <a:t>5/1/2026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2752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Content 1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7159" y="151598"/>
            <a:ext cx="11924209" cy="528186"/>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776036"/>
            <a:ext cx="11924209" cy="56769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EEE6A364-A39C-470E-B89A-9BD899585684}"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0512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ct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67091"/>
            <a:ext cx="11924209" cy="612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11C69CE-4771-4BFA-AD70-0E51ABA58D6D}"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865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3120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08741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7564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54586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4711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0ADC593-EA98-4C39-A75F-3F3A9C691019}"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46612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79388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8FACD271-2BB0-4C13-9E3A-50B90F57CA5B}" type="datetime1">
              <a:rPr lang="en-US" smtClean="0"/>
              <a:t>5/1/2026</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74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anchor="b">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7795432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400544" y="0"/>
            <a:ext cx="4791456"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9C4109C0-CC82-467C-B6E8-62D4D3634E2A}" type="datetime1">
              <a:rPr lang="en-US" smtClean="0"/>
              <a:t>5/1/2026</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21404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1"/>
            <a:ext cx="402336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5/1/2026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63217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8091732" y="0"/>
            <a:ext cx="4100267"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D1F1191D-5EC4-40DF-9DB6-A6385AB88B55}" type="datetime1">
              <a:rPr lang="en-US" smtClean="0"/>
              <a:t>5/1/2026</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8719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661150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EE468DAA-49F6-4492-82E6-75555EB31418}"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7344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1D22668-A3AE-429F-A351-A1583BA90793}" type="datetime1">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745480" y="0"/>
            <a:ext cx="644652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918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649224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CB3A2E2B-8F4D-437C-9F55-5E913AFC716A}"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71215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lvl1pPr marL="0" indent="0">
              <a:buNone/>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46C70014-48FC-4647-9615-BBD39F98887D}" type="datetime1">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5917720" y="0"/>
            <a:ext cx="627427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10182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584144"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C089F4EF-3CDF-46D7-ADF4-3A52C84FD8BE}" type="datetime1">
              <a:rPr lang="en-US" smtClean="0"/>
              <a:t>5/1/2026</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70782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5/1/2026</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4761780" y="0"/>
            <a:ext cx="7430219"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71533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0" y="0"/>
            <a:ext cx="7781365"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200"/>
            </a:lvl3pPr>
            <a:lvl4pPr marL="685800" indent="0">
              <a:buNone/>
              <a:defRPr sz="1100"/>
            </a:lvl4pPr>
            <a:lvl5pPr marL="914400" inden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2D13F81E-C5BD-4314-B9B9-AAE2702F29D2}"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4673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704959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4635132"/>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5/1/2026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2888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5/1/2026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2591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1" y="3079730"/>
            <a:ext cx="12192000" cy="377827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9128053F-E531-4885-B604-CF1A6DEEE405}" type="datetime1">
              <a:rPr lang="en-US" smtClean="0"/>
              <a:t>5/1/2026</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676810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5" y="1828800"/>
            <a:ext cx="6172200" cy="4425696"/>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79767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612648" y="2290890"/>
            <a:ext cx="4672584"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14601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p:nvPr>
        </p:nvSpPr>
        <p:spPr>
          <a:xfrm>
            <a:off x="731521" y="2295144"/>
            <a:ext cx="3490176" cy="4041648"/>
          </a:xfrm>
          <a:blipFill dpi="0" rotWithShape="1">
            <a:blip r:embed="rId2" cstate="screen">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endParaRPr lang="en-US"/>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38077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ig Numb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39496" y="566928"/>
            <a:ext cx="10826496" cy="4334256"/>
          </a:xfrm>
        </p:spPr>
        <p:txBody>
          <a:bodyPr anchor="b">
            <a:normAutofit/>
          </a:bodyPr>
          <a:lstStyle>
            <a:lvl1pPr algn="l">
              <a:defRPr sz="23200">
                <a:solidFill>
                  <a:schemeClr val="accent1">
                    <a:lumMod val="75000"/>
                  </a:schemeClr>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94944" y="4718304"/>
            <a:ext cx="5897880" cy="1353312"/>
          </a:xfrm>
        </p:spPr>
        <p:txBody>
          <a:bodyPr anchor="t">
            <a:normAutofit/>
          </a:bodyPr>
          <a:lstStyle>
            <a:lvl1pPr marL="0" indent="0" algn="l">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5446852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accent1">
                    <a:lumMod val="75000"/>
                  </a:schemeClr>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1176016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Big Number 3">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3814EA-F598-EBFD-83D1-6782D7CBB598}"/>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822960" y="603504"/>
            <a:ext cx="10543032" cy="4206240"/>
          </a:xfrm>
        </p:spPr>
        <p:txBody>
          <a:bodyPr anchor="b">
            <a:normAutofit/>
          </a:bodyPr>
          <a:lstStyle>
            <a:lvl1pPr algn="ctr">
              <a:defRPr sz="23200">
                <a:solidFill>
                  <a:schemeClr val="tx1"/>
                </a:solidFill>
              </a:defRPr>
            </a:lvl1pPr>
          </a:lstStyle>
          <a:p>
            <a:r>
              <a:rPr lang="en-US"/>
              <a:t>##%</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77440" y="4809744"/>
            <a:ext cx="7525512" cy="1545336"/>
          </a:xfrm>
        </p:spPr>
        <p:txBody>
          <a:bodyPr anchor="t">
            <a:normAutofit/>
          </a:bodyPr>
          <a:lstStyle>
            <a:lvl1pPr marL="0" indent="0" algn="ctr">
              <a:buNone/>
              <a:defRPr sz="2800" cap="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35209648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5/1/2026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31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anchor="b">
            <a:normAutofit/>
          </a:bodyPr>
          <a:lstStyle>
            <a:lvl1pPr algn="l">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12191999" cy="4986425"/>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5/1/2026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176852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188720"/>
            <a:ext cx="9198864" cy="3657600"/>
          </a:xfrm>
        </p:spPr>
        <p:txBody>
          <a:bodyPr anchor="ctr">
            <a:normAutofit/>
          </a:bodyPr>
          <a:lstStyle>
            <a:lvl1pPr marL="137160" indent="-137160"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4972" y="5428752"/>
            <a:ext cx="9043508"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795651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Quote 2">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E66BBE-3119-84C9-214F-FCCB3DF5A6F1}"/>
              </a:ext>
            </a:extLst>
          </p:cNvPr>
          <p:cNvSpPr/>
          <p:nvPr userDrawn="1"/>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1499616" y="1344168"/>
            <a:ext cx="9198864" cy="3291840"/>
          </a:xfrm>
        </p:spPr>
        <p:txBody>
          <a:bodyPr anchor="ctr">
            <a:normAutofit/>
          </a:bodyPr>
          <a:lstStyle>
            <a:lvl1pPr marL="137160" indent="-137160" algn="l">
              <a:lnSpc>
                <a:spcPct val="100000"/>
              </a:lnSpc>
              <a:defRPr sz="40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1655064" y="5349240"/>
            <a:ext cx="9043416" cy="466344"/>
          </a:xfrm>
        </p:spPr>
        <p:txBody>
          <a:bodyPr anchor="ctr">
            <a:normAutofit/>
          </a:bodyPr>
          <a:lstStyle>
            <a:lvl1pPr marL="0" indent="0" algn="l">
              <a:buNone/>
              <a:defRPr sz="2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93244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612648" y="1234440"/>
            <a:ext cx="8961120" cy="3169920"/>
          </a:xfrm>
        </p:spPr>
        <p:txBody>
          <a:bodyPr anchor="ctr">
            <a:normAutofit/>
          </a:bodyPr>
          <a:lstStyle>
            <a:lvl1pPr marL="137160" indent="-137160" algn="l">
              <a:lnSpc>
                <a:spcPct val="100000"/>
              </a:lnSpc>
              <a:defRPr sz="4400" b="0"/>
            </a:lvl1pPr>
          </a:lstStyle>
          <a:p>
            <a:r>
              <a:rPr lang="en-US"/>
              <a:t>Click to edit Quote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766651" y="5669280"/>
            <a:ext cx="8807117" cy="466344"/>
          </a:xfrm>
        </p:spPr>
        <p:txBody>
          <a:bodyPr anchor="ctr">
            <a:normAutofit/>
          </a:bodyPr>
          <a:lstStyle>
            <a:lvl1pPr marL="0" indent="0" algn="l">
              <a:buNone/>
              <a:defRPr sz="2200" b="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Quote Author</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7860291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5/1/2026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77083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5/1/2026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38258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5/1/2026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64969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5/1/2026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29174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5/1/2026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965990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557784"/>
            <a:ext cx="6519080" cy="5779007"/>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5/1/2026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690216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566284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0" y="0"/>
            <a:ext cx="6584950"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8875110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5/1/2026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685318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anchor="t">
            <a:normAutofit/>
          </a:bodyPr>
          <a:lstStyle>
            <a:lvl1pPr algn="l">
              <a:defRPr sz="52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anchor="b">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p:nvPr>
        </p:nvSpPr>
        <p:spPr>
          <a:xfrm>
            <a:off x="5596128" y="0"/>
            <a:ext cx="6595872" cy="6858000"/>
          </a:xfrm>
          <a:blipFill dpi="0" rotWithShape="1">
            <a:blip r:embed="rId2">
              <a:alphaModFix amt="60000"/>
              <a:extLst>
                <a:ext uri="{28A0092B-C50C-407E-A947-70E740481C1C}">
                  <a14:useLocalDpi xmlns:a14="http://schemas.microsoft.com/office/drawing/2010/main"/>
                </a:ext>
              </a:extLst>
            </a:blip>
            <a:srcRect/>
            <a:stretch>
              <a:fillRect/>
            </a:stretch>
          </a:blipFill>
        </p:spPr>
        <p:txBody>
          <a:bodyPr/>
          <a:lstStyle/>
          <a:p>
            <a:endParaRPr lang="en-US"/>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1FE1A989-42EF-40B2-87AB-6941C231CD4A}" type="datetime1">
              <a:rPr lang="en-US" smtClean="0"/>
              <a:t>5/1/2026</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206727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288095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anchor="b">
            <a:normAutofit/>
          </a:bodyPr>
          <a:lstStyle>
            <a:lvl1pPr algn="l">
              <a:defRPr sz="74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65176" y="484632"/>
            <a:ext cx="7772400" cy="594360"/>
          </a:xfrm>
        </p:spPr>
        <p:txBody>
          <a:bodyPr anchor="t">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EE2A7A0-B9EE-41A8-8016-28E5803F20B2}" type="datetime1">
              <a:rPr lang="en-US" smtClean="0"/>
              <a:t>5/1/2026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2279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5/1/2026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67208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D291CE83-67BA-4B15-B48A-7DC5C0636664}" type="datetime1">
              <a:rPr lang="en-US" smtClean="0"/>
              <a:t>5/1/2026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2740288441"/>
      </p:ext>
    </p:extLst>
  </p:cSld>
  <p:clrMap bg1="lt1" tx1="dk1" bg2="lt2" tx2="dk2" accent1="accent1" accent2="accent2" accent3="accent3" accent4="accent4" accent5="accent5" accent6="accent6" hlink="hlink" folHlink="folHlink"/>
  <p:sldLayoutIdLst>
    <p:sldLayoutId id="2147483677" r:id="rId1"/>
    <p:sldLayoutId id="2147483675" r:id="rId2"/>
    <p:sldLayoutId id="2147483661" r:id="rId3"/>
    <p:sldLayoutId id="2147483712" r:id="rId4"/>
    <p:sldLayoutId id="2147483698" r:id="rId5"/>
    <p:sldLayoutId id="2147483728" r:id="rId6"/>
    <p:sldLayoutId id="2147483735" r:id="rId7"/>
    <p:sldLayoutId id="2147483758" r:id="rId8"/>
    <p:sldLayoutId id="2147483710" r:id="rId9"/>
    <p:sldLayoutId id="2147483755" r:id="rId10"/>
    <p:sldLayoutId id="2147483713" r:id="rId11"/>
    <p:sldLayoutId id="2147483729" r:id="rId12"/>
    <p:sldLayoutId id="2147483662" r:id="rId13"/>
    <p:sldLayoutId id="2147483679" r:id="rId14"/>
    <p:sldLayoutId id="2147483680" r:id="rId15"/>
    <p:sldLayoutId id="2147483681" r:id="rId16"/>
    <p:sldLayoutId id="2147483682" r:id="rId17"/>
    <p:sldLayoutId id="2147483706" r:id="rId18"/>
    <p:sldLayoutId id="2147483689" r:id="rId19"/>
    <p:sldLayoutId id="2147483690" r:id="rId20"/>
    <p:sldLayoutId id="2147483707" r:id="rId21"/>
    <p:sldLayoutId id="2147483708" r:id="rId22"/>
    <p:sldLayoutId id="2147483692" r:id="rId23"/>
    <p:sldLayoutId id="2147483691" r:id="rId24"/>
    <p:sldLayoutId id="2147483732" r:id="rId25"/>
    <p:sldLayoutId id="2147483733" r:id="rId26"/>
    <p:sldLayoutId id="2147483731" r:id="rId27"/>
    <p:sldLayoutId id="2147483730" r:id="rId28"/>
    <p:sldLayoutId id="2147483694" r:id="rId29"/>
    <p:sldLayoutId id="2147483726" r:id="rId30"/>
    <p:sldLayoutId id="2147483693" r:id="rId31"/>
    <p:sldLayoutId id="2147483711" r:id="rId32"/>
    <p:sldLayoutId id="2147483672" r:id="rId33"/>
    <p:sldLayoutId id="2147483673" r:id="rId34"/>
    <p:sldLayoutId id="2147483696" r:id="rId35"/>
    <p:sldLayoutId id="2147483752" r:id="rId36"/>
    <p:sldLayoutId id="2147483754" r:id="rId37"/>
    <p:sldLayoutId id="2147483753" r:id="rId38"/>
    <p:sldLayoutId id="2147483750" r:id="rId39"/>
    <p:sldLayoutId id="2147483742" r:id="rId40"/>
    <p:sldLayoutId id="2147483743" r:id="rId41"/>
    <p:sldLayoutId id="2147483740" r:id="rId42"/>
    <p:sldLayoutId id="2147483664" r:id="rId43"/>
    <p:sldLayoutId id="2147483665" r:id="rId44"/>
    <p:sldLayoutId id="2147483666" r:id="rId45"/>
    <p:sldLayoutId id="2147483667" r:id="rId46"/>
    <p:sldLayoutId id="2147483668" r:id="rId47"/>
    <p:sldLayoutId id="2147483669" r:id="rId48"/>
    <p:sldLayoutId id="2147483685" r:id="rId49"/>
    <p:sldLayoutId id="2147483687" r:id="rId50"/>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321A2-65AC-4C18-CA75-0FB5084CA306}"/>
              </a:ext>
            </a:extLst>
          </p:cNvPr>
          <p:cNvSpPr>
            <a:spLocks noGrp="1"/>
          </p:cNvSpPr>
          <p:nvPr>
            <p:ph type="ctrTitle"/>
          </p:nvPr>
        </p:nvSpPr>
        <p:spPr>
          <a:xfrm>
            <a:off x="7168896" y="1129554"/>
            <a:ext cx="4361688" cy="3475236"/>
          </a:xfrm>
        </p:spPr>
        <p:txBody>
          <a:bodyPr anchor="b">
            <a:normAutofit/>
          </a:bodyPr>
          <a:lstStyle/>
          <a:p>
            <a:r>
              <a:rPr lang="en-US" sz="3400"/>
              <a:t>Data: </a:t>
            </a:r>
            <a:br>
              <a:rPr lang="en-US" sz="3400"/>
            </a:br>
            <a:r>
              <a:rPr lang="en-US" sz="3400"/>
              <a:t>Leveraging PeerPlace Tools for Meaningful and Essential Data</a:t>
            </a:r>
          </a:p>
        </p:txBody>
      </p:sp>
      <p:sp>
        <p:nvSpPr>
          <p:cNvPr id="5" name="Subtitle 4">
            <a:extLst>
              <a:ext uri="{FF2B5EF4-FFF2-40B4-BE49-F238E27FC236}">
                <a16:creationId xmlns:a16="http://schemas.microsoft.com/office/drawing/2014/main" id="{02FA3257-663D-61CE-A5D5-22B53DB71488}"/>
              </a:ext>
            </a:extLst>
          </p:cNvPr>
          <p:cNvSpPr>
            <a:spLocks noGrp="1"/>
          </p:cNvSpPr>
          <p:nvPr>
            <p:ph type="subTitle" idx="1"/>
          </p:nvPr>
        </p:nvSpPr>
        <p:spPr>
          <a:xfrm>
            <a:off x="7168897" y="4731335"/>
            <a:ext cx="4206240" cy="1184585"/>
          </a:xfrm>
        </p:spPr>
        <p:txBody>
          <a:bodyPr anchor="t">
            <a:normAutofit/>
          </a:bodyPr>
          <a:lstStyle/>
          <a:p>
            <a:r>
              <a:rPr lang="en-US"/>
              <a:t>Presented Christy Miller and David Baker</a:t>
            </a:r>
          </a:p>
        </p:txBody>
      </p:sp>
      <p:pic>
        <p:nvPicPr>
          <p:cNvPr id="7" name="Picture Placeholder 6" descr="Two people looking at computer monitor">
            <a:extLst>
              <a:ext uri="{FF2B5EF4-FFF2-40B4-BE49-F238E27FC236}">
                <a16:creationId xmlns:a16="http://schemas.microsoft.com/office/drawing/2014/main" id="{AA6BCCFE-82B9-38D9-8EAD-75148B80BD8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b="-1"/>
          <a:stretch>
            <a:fillRect/>
          </a:stretch>
        </p:blipFill>
        <p:spPr>
          <a:xfrm>
            <a:off x="20" y="10"/>
            <a:ext cx="6584930" cy="6857990"/>
          </a:xfrm>
          <a:noFill/>
        </p:spPr>
      </p:pic>
    </p:spTree>
    <p:extLst>
      <p:ext uri="{BB962C8B-B14F-4D97-AF65-F5344CB8AC3E}">
        <p14:creationId xmlns:p14="http://schemas.microsoft.com/office/powerpoint/2010/main" val="3069965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2A82E-EA20-67A1-3C46-76A520776151}"/>
              </a:ext>
            </a:extLst>
          </p:cNvPr>
          <p:cNvSpPr>
            <a:spLocks noGrp="1"/>
          </p:cNvSpPr>
          <p:nvPr>
            <p:ph type="title"/>
          </p:nvPr>
        </p:nvSpPr>
        <p:spPr/>
        <p:txBody>
          <a:bodyPr/>
          <a:lstStyle/>
          <a:p>
            <a:r>
              <a:rPr lang="en-US">
                <a:effectLst>
                  <a:outerShdw blurRad="38100" dist="38100" dir="2700000" algn="tl">
                    <a:srgbClr val="000000">
                      <a:alpha val="43137"/>
                    </a:srgbClr>
                  </a:outerShdw>
                </a:effectLst>
              </a:rPr>
              <a:t>Example of Client Profile Data</a:t>
            </a:r>
          </a:p>
        </p:txBody>
      </p:sp>
      <p:sp>
        <p:nvSpPr>
          <p:cNvPr id="5" name="TextBox 4">
            <a:extLst>
              <a:ext uri="{FF2B5EF4-FFF2-40B4-BE49-F238E27FC236}">
                <a16:creationId xmlns:a16="http://schemas.microsoft.com/office/drawing/2014/main" id="{D446C729-2B8D-D79C-B8CF-CBE75DAB011E}"/>
              </a:ext>
            </a:extLst>
          </p:cNvPr>
          <p:cNvSpPr txBox="1"/>
          <p:nvPr/>
        </p:nvSpPr>
        <p:spPr>
          <a:xfrm>
            <a:off x="612513" y="5820033"/>
            <a:ext cx="10653578" cy="646331"/>
          </a:xfrm>
          <a:prstGeom prst="rect">
            <a:avLst/>
          </a:prstGeom>
          <a:noFill/>
        </p:spPr>
        <p:txBody>
          <a:bodyPr wrap="square" rtlCol="0">
            <a:spAutoFit/>
          </a:bodyPr>
          <a:lstStyle/>
          <a:p>
            <a:r>
              <a:rPr lang="en-US"/>
              <a:t>Data on report is housed in the Demo environment and does not represent real data</a:t>
            </a:r>
          </a:p>
          <a:p>
            <a:endParaRPr lang="en-US"/>
          </a:p>
        </p:txBody>
      </p:sp>
      <p:sp>
        <p:nvSpPr>
          <p:cNvPr id="6" name="Content Placeholder 5">
            <a:extLst>
              <a:ext uri="{FF2B5EF4-FFF2-40B4-BE49-F238E27FC236}">
                <a16:creationId xmlns:a16="http://schemas.microsoft.com/office/drawing/2014/main" id="{52614EAA-F30C-55D0-F027-4140DDA6ADE3}"/>
              </a:ext>
            </a:extLst>
          </p:cNvPr>
          <p:cNvSpPr>
            <a:spLocks noGrp="1"/>
          </p:cNvSpPr>
          <p:nvPr>
            <p:ph idx="1"/>
          </p:nvPr>
        </p:nvSpPr>
        <p:spPr/>
        <p:txBody>
          <a:bodyPr/>
          <a:lstStyle/>
          <a:p>
            <a:endParaRPr lang="en-US"/>
          </a:p>
        </p:txBody>
      </p:sp>
      <p:sp>
        <p:nvSpPr>
          <p:cNvPr id="7" name="TextBox 1">
            <a:extLst>
              <a:ext uri="{FF2B5EF4-FFF2-40B4-BE49-F238E27FC236}">
                <a16:creationId xmlns:a16="http://schemas.microsoft.com/office/drawing/2014/main" id="{E770C8BB-FF53-8C8E-F7D4-8EEFD7D64B8C}"/>
              </a:ext>
            </a:extLst>
          </p:cNvPr>
          <p:cNvSpPr txBox="1"/>
          <p:nvPr/>
        </p:nvSpPr>
        <p:spPr>
          <a:xfrm>
            <a:off x="1006854" y="3000203"/>
            <a:ext cx="92367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Bold"/>
                <a:ea typeface="Calibri"/>
                <a:cs typeface="Arial Bold"/>
              </a:rPr>
              <a:t>*Please note: this presentation and the slide included screenshots of PeerPlace, the DARS client management system, that is used by Area Agencies on Aging and NWD Partners. These screenshots have been removed to comply with PeerPlace's policy that the proprietary technology is not shared with external audiences. </a:t>
            </a:r>
          </a:p>
        </p:txBody>
      </p:sp>
    </p:spTree>
    <p:extLst>
      <p:ext uri="{BB962C8B-B14F-4D97-AF65-F5344CB8AC3E}">
        <p14:creationId xmlns:p14="http://schemas.microsoft.com/office/powerpoint/2010/main" val="30837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4431-F1DB-216B-951D-16C904B9E43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Example of Filtering a Report</a:t>
            </a:r>
            <a:br>
              <a:rPr lang="en-US"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9" name="TextBox 8">
            <a:extLst>
              <a:ext uri="{FF2B5EF4-FFF2-40B4-BE49-F238E27FC236}">
                <a16:creationId xmlns:a16="http://schemas.microsoft.com/office/drawing/2014/main" id="{BBA304DF-2EB7-5E3D-8CF1-4D1855578789}"/>
              </a:ext>
            </a:extLst>
          </p:cNvPr>
          <p:cNvSpPr txBox="1"/>
          <p:nvPr/>
        </p:nvSpPr>
        <p:spPr>
          <a:xfrm>
            <a:off x="-220364" y="1114769"/>
            <a:ext cx="6147486" cy="461665"/>
          </a:xfrm>
          <a:prstGeom prst="rect">
            <a:avLst/>
          </a:prstGeom>
          <a:noFill/>
        </p:spPr>
        <p:txBody>
          <a:bodyPr wrap="square">
            <a:spAutoFit/>
          </a:bodyPr>
          <a:lstStyle/>
          <a:p>
            <a:pPr algn="ctr"/>
            <a:r>
              <a:rPr lang="en-US" sz="2400" u="sng"/>
              <a:t>Filter for Specific Demographic  </a:t>
            </a:r>
          </a:p>
        </p:txBody>
      </p:sp>
      <p:sp>
        <p:nvSpPr>
          <p:cNvPr id="11" name="TextBox 10">
            <a:extLst>
              <a:ext uri="{FF2B5EF4-FFF2-40B4-BE49-F238E27FC236}">
                <a16:creationId xmlns:a16="http://schemas.microsoft.com/office/drawing/2014/main" id="{1E580187-5CC9-6A82-D751-AB7F5A5870EA}"/>
              </a:ext>
            </a:extLst>
          </p:cNvPr>
          <p:cNvSpPr txBox="1"/>
          <p:nvPr/>
        </p:nvSpPr>
        <p:spPr>
          <a:xfrm>
            <a:off x="5492039" y="1114768"/>
            <a:ext cx="6209270" cy="461665"/>
          </a:xfrm>
          <a:prstGeom prst="rect">
            <a:avLst/>
          </a:prstGeom>
          <a:noFill/>
        </p:spPr>
        <p:txBody>
          <a:bodyPr wrap="square">
            <a:spAutoFit/>
          </a:bodyPr>
          <a:lstStyle/>
          <a:p>
            <a:pPr algn="ctr"/>
            <a:r>
              <a:rPr lang="en-US" sz="2400" u="sng"/>
              <a:t>Filter for Missing Demographic</a:t>
            </a:r>
          </a:p>
        </p:txBody>
      </p:sp>
      <p:sp>
        <p:nvSpPr>
          <p:cNvPr id="13" name="TextBox 12">
            <a:extLst>
              <a:ext uri="{FF2B5EF4-FFF2-40B4-BE49-F238E27FC236}">
                <a16:creationId xmlns:a16="http://schemas.microsoft.com/office/drawing/2014/main" id="{C6A603F1-4689-F8F7-7A47-E70218691C4A}"/>
              </a:ext>
            </a:extLst>
          </p:cNvPr>
          <p:cNvSpPr txBox="1"/>
          <p:nvPr/>
        </p:nvSpPr>
        <p:spPr>
          <a:xfrm>
            <a:off x="971527" y="6345185"/>
            <a:ext cx="9470466" cy="369332"/>
          </a:xfrm>
          <a:prstGeom prst="rect">
            <a:avLst/>
          </a:prstGeom>
          <a:noFill/>
        </p:spPr>
        <p:txBody>
          <a:bodyPr wrap="square">
            <a:spAutoFit/>
          </a:bodyPr>
          <a:lstStyle/>
          <a:p>
            <a:r>
              <a:rPr lang="en-US" sz="1800"/>
              <a:t>Data on report is housed in the Demo environment and does not represent real data</a:t>
            </a:r>
          </a:p>
        </p:txBody>
      </p:sp>
      <p:sp>
        <p:nvSpPr>
          <p:cNvPr id="4" name="Content Placeholder 3">
            <a:extLst>
              <a:ext uri="{FF2B5EF4-FFF2-40B4-BE49-F238E27FC236}">
                <a16:creationId xmlns:a16="http://schemas.microsoft.com/office/drawing/2014/main" id="{722C8DF5-2947-EA9A-C151-0903D0FF6172}"/>
              </a:ext>
            </a:extLst>
          </p:cNvPr>
          <p:cNvSpPr>
            <a:spLocks noGrp="1"/>
          </p:cNvSpPr>
          <p:nvPr>
            <p:ph idx="1"/>
          </p:nvPr>
        </p:nvSpPr>
        <p:spPr/>
        <p:txBody>
          <a:bodyPr/>
          <a:lstStyle/>
          <a:p>
            <a:endParaRPr lang="en-US"/>
          </a:p>
        </p:txBody>
      </p:sp>
      <p:sp>
        <p:nvSpPr>
          <p:cNvPr id="7" name="TextBox 1">
            <a:extLst>
              <a:ext uri="{FF2B5EF4-FFF2-40B4-BE49-F238E27FC236}">
                <a16:creationId xmlns:a16="http://schemas.microsoft.com/office/drawing/2014/main" id="{97F56F3D-00ED-396B-CC51-A77780E2199B}"/>
              </a:ext>
            </a:extLst>
          </p:cNvPr>
          <p:cNvSpPr txBox="1"/>
          <p:nvPr/>
        </p:nvSpPr>
        <p:spPr>
          <a:xfrm>
            <a:off x="2000767" y="3011246"/>
            <a:ext cx="92367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latin typeface="Arial Bold"/>
                <a:ea typeface="Calibri"/>
                <a:cs typeface="Arial Bold"/>
              </a:rPr>
              <a:t>*Please note: this presentation and the slide included screenshots of PeerPlace, the DARS client management system, that is used by Area Agencies on Aging and NWD Partners. These screenshots have been removed to comply with PeerPlace's policy that the proprietary technology is not shared with external audiences. </a:t>
            </a:r>
          </a:p>
        </p:txBody>
      </p:sp>
    </p:spTree>
    <p:extLst>
      <p:ext uri="{BB962C8B-B14F-4D97-AF65-F5344CB8AC3E}">
        <p14:creationId xmlns:p14="http://schemas.microsoft.com/office/powerpoint/2010/main" val="55390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E29A9-08B7-EE8D-EB42-170F56F36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7AD26-8DA2-7A88-8C06-C90A64AEB8B9}"/>
              </a:ext>
            </a:extLst>
          </p:cNvPr>
          <p:cNvSpPr>
            <a:spLocks noGrp="1"/>
          </p:cNvSpPr>
          <p:nvPr>
            <p:ph type="title"/>
          </p:nvPr>
        </p:nvSpPr>
        <p:spPr>
          <a:xfrm>
            <a:off x="137159" y="151598"/>
            <a:ext cx="11924209" cy="528186"/>
          </a:xfrm>
        </p:spPr>
        <p:txBody>
          <a:bodyPr anchor="ctr">
            <a:normAutofit/>
          </a:bodyPr>
          <a:lstStyle/>
          <a:p>
            <a:r>
              <a:rPr lang="en-US"/>
              <a:t>Topic Two</a:t>
            </a:r>
            <a:endParaRPr lang="en-US" dirty="0"/>
          </a:p>
        </p:txBody>
      </p:sp>
      <p:graphicFrame>
        <p:nvGraphicFramePr>
          <p:cNvPr id="5" name="Content Placeholder 2" descr="As we continue to think about individuals in terms of their needs, it is important to address our next topic which is Unmet Needs and Waitlist data. Unmet Needs are to be recorded when you have identified a service need, but it either cannot be met at this time or it can only be met partially based on the full identified need. We are going to step through an example of how to record Unmet Needs and Waitlist data in the system and take a look at the corresponding report. ">
            <a:extLst>
              <a:ext uri="{FF2B5EF4-FFF2-40B4-BE49-F238E27FC236}">
                <a16:creationId xmlns:a16="http://schemas.microsoft.com/office/drawing/2014/main" id="{4BA07E2F-161C-F61B-2E41-9CC634C73B26}"/>
              </a:ext>
            </a:extLst>
          </p:cNvPr>
          <p:cNvGraphicFramePr>
            <a:graphicFrameLocks noGrp="1"/>
          </p:cNvGraphicFramePr>
          <p:nvPr>
            <p:ph idx="1"/>
            <p:extLst>
              <p:ext uri="{D42A27DB-BD31-4B8C-83A1-F6EECF244321}">
                <p14:modId xmlns:p14="http://schemas.microsoft.com/office/powerpoint/2010/main" val="1347900326"/>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552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E2524-C813-C8D3-6180-B3C37A226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FEE97-7941-D369-3533-59B00EC9590C}"/>
              </a:ext>
            </a:extLst>
          </p:cNvPr>
          <p:cNvSpPr>
            <a:spLocks noGrp="1"/>
          </p:cNvSpPr>
          <p:nvPr>
            <p:ph type="title"/>
          </p:nvPr>
        </p:nvSpPr>
        <p:spPr>
          <a:xfrm>
            <a:off x="137159" y="151598"/>
            <a:ext cx="11924209" cy="528186"/>
          </a:xfrm>
        </p:spPr>
        <p:txBody>
          <a:bodyPr anchor="ctr">
            <a:normAutofit/>
          </a:bodyPr>
          <a:lstStyle/>
          <a:p>
            <a:r>
              <a:rPr lang="en-US"/>
              <a:t>Topic Three</a:t>
            </a:r>
            <a:endParaRPr lang="en-US" dirty="0"/>
          </a:p>
        </p:txBody>
      </p:sp>
      <p:graphicFrame>
        <p:nvGraphicFramePr>
          <p:cNvPr id="5" name="Content Placeholder 2" descr="Now that we have seen some client level data samples and their relevance along with an unmet need and waitlist example, we will move on to our third topic for the session, which is Dashboards+. &#10;">
            <a:extLst>
              <a:ext uri="{FF2B5EF4-FFF2-40B4-BE49-F238E27FC236}">
                <a16:creationId xmlns:a16="http://schemas.microsoft.com/office/drawing/2014/main" id="{CB6E35D3-0109-9539-834C-CA5CDE8216AE}"/>
              </a:ext>
            </a:extLst>
          </p:cNvPr>
          <p:cNvGraphicFramePr>
            <a:graphicFrameLocks noGrp="1"/>
          </p:cNvGraphicFramePr>
          <p:nvPr>
            <p:ph idx="1"/>
            <p:extLst>
              <p:ext uri="{D42A27DB-BD31-4B8C-83A1-F6EECF244321}">
                <p14:modId xmlns:p14="http://schemas.microsoft.com/office/powerpoint/2010/main" val="2742718486"/>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9816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60CC-E921-C4AE-21A5-26FEAD5B5F6B}"/>
              </a:ext>
            </a:extLst>
          </p:cNvPr>
          <p:cNvSpPr>
            <a:spLocks noGrp="1"/>
          </p:cNvSpPr>
          <p:nvPr>
            <p:ph type="title"/>
          </p:nvPr>
        </p:nvSpPr>
        <p:spPr>
          <a:xfrm>
            <a:off x="61892" y="74152"/>
            <a:ext cx="5204233" cy="446548"/>
          </a:xfrm>
        </p:spPr>
        <p:txBody>
          <a:bodyPr/>
          <a:lstStyle/>
          <a:p>
            <a:r>
              <a:rPr lang="en-US" sz="2800">
                <a:solidFill>
                  <a:srgbClr val="FFFFFF"/>
                </a:solidFill>
              </a:rPr>
              <a:t>Dashboards+ introduction</a:t>
            </a:r>
          </a:p>
        </p:txBody>
      </p:sp>
      <p:sp>
        <p:nvSpPr>
          <p:cNvPr id="4" name="Content Placeholder 3">
            <a:extLst>
              <a:ext uri="{FF2B5EF4-FFF2-40B4-BE49-F238E27FC236}">
                <a16:creationId xmlns:a16="http://schemas.microsoft.com/office/drawing/2014/main" id="{EB9F477E-F7CE-CC0C-7F86-5848094D63CA}"/>
              </a:ext>
            </a:extLst>
          </p:cNvPr>
          <p:cNvSpPr>
            <a:spLocks noGrp="1"/>
          </p:cNvSpPr>
          <p:nvPr>
            <p:ph sz="quarter" idx="13"/>
          </p:nvPr>
        </p:nvSpPr>
        <p:spPr/>
        <p:txBody>
          <a:bodyPr/>
          <a:lstStyle/>
          <a:p>
            <a:endParaRPr lang="en-US">
              <a:solidFill>
                <a:srgbClr val="FFFFFF"/>
              </a:solidFill>
            </a:endParaRPr>
          </a:p>
        </p:txBody>
      </p:sp>
      <p:sp>
        <p:nvSpPr>
          <p:cNvPr id="7" name="TextBox 1">
            <a:extLst>
              <a:ext uri="{FF2B5EF4-FFF2-40B4-BE49-F238E27FC236}">
                <a16:creationId xmlns:a16="http://schemas.microsoft.com/office/drawing/2014/main" id="{A626127B-BDD5-E62D-E1F9-38D632C39301}"/>
              </a:ext>
            </a:extLst>
          </p:cNvPr>
          <p:cNvSpPr txBox="1"/>
          <p:nvPr/>
        </p:nvSpPr>
        <p:spPr>
          <a:xfrm>
            <a:off x="1470680" y="1719159"/>
            <a:ext cx="923676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solidFill>
                <a:latin typeface="Arial Bold"/>
                <a:ea typeface="Calibri"/>
                <a:cs typeface="Arial Bold"/>
              </a:rPr>
              <a:t>*Please note: this presentation and the slide included screenshots of PeerPlace, the DARS client management system, that is used by Area Agencies on Aging and NWD Partners. These screenshots have been removed to comply with PeerPlace's policy that the proprietary technology is not shared with external audiences. </a:t>
            </a:r>
          </a:p>
        </p:txBody>
      </p:sp>
    </p:spTree>
    <p:extLst>
      <p:ext uri="{BB962C8B-B14F-4D97-AF65-F5344CB8AC3E}">
        <p14:creationId xmlns:p14="http://schemas.microsoft.com/office/powerpoint/2010/main" val="4142458171"/>
      </p:ext>
    </p:extLst>
  </p:cSld>
  <p:clrMapOvr>
    <a:masterClrMapping/>
  </p:clrMapOvr>
  <mc:AlternateContent xmlns:mc="http://schemas.openxmlformats.org/markup-compatibility/2006" xmlns:p14="http://schemas.microsoft.com/office/powerpoint/2010/main">
    <mc:Choice Requires="p14">
      <p:transition spd="slow" p14:dur="2000" advTm="70861"/>
    </mc:Choice>
    <mc:Fallback xmlns="">
      <p:transition spd="slow" advTm="7086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40DF8-A4BA-198F-49AA-6B62E2200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C65AF-E178-5839-E680-D1E47D03EA9F}"/>
              </a:ext>
            </a:extLst>
          </p:cNvPr>
          <p:cNvSpPr>
            <a:spLocks noGrp="1"/>
          </p:cNvSpPr>
          <p:nvPr>
            <p:ph type="title"/>
          </p:nvPr>
        </p:nvSpPr>
        <p:spPr>
          <a:xfrm>
            <a:off x="137159" y="151598"/>
            <a:ext cx="11924209" cy="528186"/>
          </a:xfrm>
        </p:spPr>
        <p:txBody>
          <a:bodyPr anchor="ctr">
            <a:normAutofit/>
          </a:bodyPr>
          <a:lstStyle/>
          <a:p>
            <a:r>
              <a:rPr lang="en-US"/>
              <a:t>Questions and Answers</a:t>
            </a:r>
            <a:endParaRPr lang="en-US" dirty="0"/>
          </a:p>
        </p:txBody>
      </p:sp>
      <p:graphicFrame>
        <p:nvGraphicFramePr>
          <p:cNvPr id="5" name="Content Placeholder 2" descr="Now we will transition into our Question and Answer portion of our session. The volunteer will be available to provide a microphone if you could just raise your hand.&#10;">
            <a:extLst>
              <a:ext uri="{FF2B5EF4-FFF2-40B4-BE49-F238E27FC236}">
                <a16:creationId xmlns:a16="http://schemas.microsoft.com/office/drawing/2014/main" id="{60D54438-C9E3-E9B7-E5F8-CB8FA74DF4D0}"/>
              </a:ext>
            </a:extLst>
          </p:cNvPr>
          <p:cNvGraphicFramePr>
            <a:graphicFrameLocks noGrp="1"/>
          </p:cNvGraphicFramePr>
          <p:nvPr>
            <p:ph idx="1"/>
            <p:extLst>
              <p:ext uri="{D42A27DB-BD31-4B8C-83A1-F6EECF244321}">
                <p14:modId xmlns:p14="http://schemas.microsoft.com/office/powerpoint/2010/main" val="3185940240"/>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1637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A35D36-0848-B748-5B40-B7F6CF72CC75}"/>
              </a:ext>
            </a:extLst>
          </p:cNvPr>
          <p:cNvSpPr>
            <a:spLocks noGrp="1"/>
          </p:cNvSpPr>
          <p:nvPr>
            <p:ph type="title"/>
          </p:nvPr>
        </p:nvSpPr>
        <p:spPr>
          <a:xfrm>
            <a:off x="137159" y="-528186"/>
            <a:ext cx="11924209" cy="528186"/>
          </a:xfrm>
        </p:spPr>
        <p:txBody>
          <a:bodyPr vert="horz" lIns="91440" tIns="45720" rIns="91440" bIns="45720" rtlCol="0" anchor="b">
            <a:normAutofit/>
          </a:bodyPr>
          <a:lstStyle/>
          <a:p>
            <a:r>
              <a:rPr lang="en-US" dirty="0"/>
              <a:t>Conclusion slide</a:t>
            </a:r>
          </a:p>
        </p:txBody>
      </p:sp>
      <p:graphicFrame>
        <p:nvGraphicFramePr>
          <p:cNvPr id="14" name="Content Placeholder 2" descr="Thank you and if you think of any thing else or need help in any way using PeerPlace, please feel free to contact us at NWDHelp@dars.virginia.gov.  &#10;">
            <a:extLst>
              <a:ext uri="{FF2B5EF4-FFF2-40B4-BE49-F238E27FC236}">
                <a16:creationId xmlns:a16="http://schemas.microsoft.com/office/drawing/2014/main" id="{878CAAF5-B6F9-9D1B-A954-2020A780E4E8}"/>
              </a:ext>
            </a:extLst>
          </p:cNvPr>
          <p:cNvGraphicFramePr>
            <a:graphicFrameLocks noGrp="1"/>
          </p:cNvGraphicFramePr>
          <p:nvPr>
            <p:ph idx="1"/>
            <p:extLst>
              <p:ext uri="{D42A27DB-BD31-4B8C-83A1-F6EECF244321}">
                <p14:modId xmlns:p14="http://schemas.microsoft.com/office/powerpoint/2010/main" val="3076313343"/>
              </p:ext>
            </p:extLst>
          </p:nvPr>
        </p:nvGraphicFramePr>
        <p:xfrm>
          <a:off x="137159" y="261257"/>
          <a:ext cx="11924209" cy="6291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60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144A5-0283-F980-85F3-EE51746FC4CD}"/>
              </a:ext>
            </a:extLst>
          </p:cNvPr>
          <p:cNvSpPr>
            <a:spLocks noGrp="1"/>
          </p:cNvSpPr>
          <p:nvPr>
            <p:ph type="title"/>
          </p:nvPr>
        </p:nvSpPr>
        <p:spPr>
          <a:xfrm>
            <a:off x="85324" y="511943"/>
            <a:ext cx="11924209" cy="528186"/>
          </a:xfrm>
        </p:spPr>
        <p:txBody>
          <a:bodyPr anchor="ctr">
            <a:noAutofit/>
          </a:bodyPr>
          <a:lstStyle/>
          <a:p>
            <a:r>
              <a:rPr lang="en-US" sz="5400"/>
              <a:t>Introduction</a:t>
            </a:r>
          </a:p>
        </p:txBody>
      </p:sp>
      <p:graphicFrame>
        <p:nvGraphicFramePr>
          <p:cNvPr id="7" name="Content Placeholder 2" descr="This slide has two boxes with the presenters names and job titles. I am Christy Miller and I am the Home and Community Based IT Operations Manager on the No Wrong Door team at DARS. My primary function is to ensure that the system provides a means to collect, manage and report out on data regarding the individuals who are referred and served with specific services.&#10;Hi, I am David Baker and …. I am the IT Operations Specialist at DARS, also on the NWD Team. I work with Christy very closely on the helpdesk and on other things regarding PeerPlace such as general troubleshooting and Dashboards+ which you will have an introduction to later on in this presentation. I am also a gerontologist, a medical science research field in the study of aging.&#10;">
            <a:extLst>
              <a:ext uri="{FF2B5EF4-FFF2-40B4-BE49-F238E27FC236}">
                <a16:creationId xmlns:a16="http://schemas.microsoft.com/office/drawing/2014/main" id="{58EFBB7B-9DD9-A758-BF18-4C7F1CC43EAD}"/>
              </a:ext>
            </a:extLst>
          </p:cNvPr>
          <p:cNvGraphicFramePr>
            <a:graphicFrameLocks noGrp="1"/>
          </p:cNvGraphicFramePr>
          <p:nvPr>
            <p:ph idx="1"/>
            <p:extLst>
              <p:ext uri="{D42A27DB-BD31-4B8C-83A1-F6EECF244321}">
                <p14:modId xmlns:p14="http://schemas.microsoft.com/office/powerpoint/2010/main" val="1528496298"/>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450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55C6-1E2E-E4BD-2E9F-B3321C22A292}"/>
              </a:ext>
            </a:extLst>
          </p:cNvPr>
          <p:cNvSpPr>
            <a:spLocks noGrp="1"/>
          </p:cNvSpPr>
          <p:nvPr>
            <p:ph type="title"/>
          </p:nvPr>
        </p:nvSpPr>
        <p:spPr>
          <a:xfrm>
            <a:off x="137159" y="151598"/>
            <a:ext cx="11924209" cy="528186"/>
          </a:xfrm>
        </p:spPr>
        <p:txBody>
          <a:bodyPr anchor="ctr">
            <a:normAutofit/>
          </a:bodyPr>
          <a:lstStyle/>
          <a:p>
            <a:r>
              <a:rPr lang="en-US"/>
              <a:t>Our Agenda Topics</a:t>
            </a:r>
          </a:p>
        </p:txBody>
      </p:sp>
      <p:graphicFrame>
        <p:nvGraphicFramePr>
          <p:cNvPr id="5" name="Content Placeholder 2" descr="This illustration shows several boxes in an agenda format that also details the topics within the agenda. For our discussion today, we will be primarily focused on Client Level Data, Unmet Needs and Waitlist Data, the Dashboards+ data analytics feature and we will have time towards to the end of the session for Questions and Answers.   &#10;">
            <a:extLst>
              <a:ext uri="{FF2B5EF4-FFF2-40B4-BE49-F238E27FC236}">
                <a16:creationId xmlns:a16="http://schemas.microsoft.com/office/drawing/2014/main" id="{965307ED-873C-C309-C979-75D5E1717A2E}"/>
              </a:ext>
            </a:extLst>
          </p:cNvPr>
          <p:cNvGraphicFramePr>
            <a:graphicFrameLocks noGrp="1"/>
          </p:cNvGraphicFramePr>
          <p:nvPr>
            <p:ph idx="1"/>
            <p:extLst>
              <p:ext uri="{D42A27DB-BD31-4B8C-83A1-F6EECF244321}">
                <p14:modId xmlns:p14="http://schemas.microsoft.com/office/powerpoint/2010/main" val="3054802835"/>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52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7972E-6EBF-C274-3BF4-B9E5568B9E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D0A02-1C8E-A4CF-06DF-DDF2710454AA}"/>
              </a:ext>
            </a:extLst>
          </p:cNvPr>
          <p:cNvSpPr>
            <a:spLocks noGrp="1"/>
          </p:cNvSpPr>
          <p:nvPr>
            <p:ph type="title"/>
          </p:nvPr>
        </p:nvSpPr>
        <p:spPr>
          <a:xfrm>
            <a:off x="137159" y="151598"/>
            <a:ext cx="11924209" cy="528186"/>
          </a:xfrm>
        </p:spPr>
        <p:txBody>
          <a:bodyPr anchor="ctr">
            <a:normAutofit/>
          </a:bodyPr>
          <a:lstStyle/>
          <a:p>
            <a:r>
              <a:rPr lang="en-US"/>
              <a:t>Topic One</a:t>
            </a:r>
            <a:endParaRPr lang="en-US" dirty="0"/>
          </a:p>
        </p:txBody>
      </p:sp>
      <p:graphicFrame>
        <p:nvGraphicFramePr>
          <p:cNvPr id="5" name="Content Placeholder 2" descr="This slide contains one box with the first topic title. Our first topic is Client Level Data.&#10;">
            <a:extLst>
              <a:ext uri="{FF2B5EF4-FFF2-40B4-BE49-F238E27FC236}">
                <a16:creationId xmlns:a16="http://schemas.microsoft.com/office/drawing/2014/main" id="{5304E8C7-4634-AC09-8B2E-ECFF2D15317C}"/>
              </a:ext>
            </a:extLst>
          </p:cNvPr>
          <p:cNvGraphicFramePr>
            <a:graphicFrameLocks noGrp="1"/>
          </p:cNvGraphicFramePr>
          <p:nvPr>
            <p:ph idx="1"/>
            <p:extLst>
              <p:ext uri="{D42A27DB-BD31-4B8C-83A1-F6EECF244321}">
                <p14:modId xmlns:p14="http://schemas.microsoft.com/office/powerpoint/2010/main" val="2709567927"/>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583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nformation is data endowed with relevance and purpose.”&#10;&#10;Peter Drucker &#10;Presidential Medal of Freedom, 2002&#10;&#10;Data alone isn't useful unless it helps you make better decisions and take effective action.&#10;Collecting data because the software system requires that it be entered into the screen before moving on, is the bare minimum approach towards data collection. This type of &quot;system required data&quot; identifies a specific individual and includes name, address, phone number in order to uniquely identify an individual. However, data beyond these very basic individual identifying values is also critical to assisting the individual and providing services. These additional data elements that are not required by the system is information that will be used to tell the person's story, identify serivce needs and help with matching those needs to ongoing services for the individual. This additional data is also very useful in aggregate for your agency in terms of classifying the individuals you assist in terms of greatest social and economic need. This is where the data becomes powerful information. ">
            <a:extLst>
              <a:ext uri="{FF2B5EF4-FFF2-40B4-BE49-F238E27FC236}">
                <a16:creationId xmlns:a16="http://schemas.microsoft.com/office/drawing/2014/main" id="{B2E133A0-1764-3DC0-A9D7-7733B04AFC75}"/>
              </a:ext>
            </a:extLst>
          </p:cNvPr>
          <p:cNvSpPr>
            <a:spLocks noGrp="1"/>
          </p:cNvSpPr>
          <p:nvPr>
            <p:ph type="ctrTitle"/>
          </p:nvPr>
        </p:nvSpPr>
        <p:spPr>
          <a:xfrm>
            <a:off x="605481" y="1458097"/>
            <a:ext cx="11207578" cy="4843849"/>
          </a:xfrm>
        </p:spPr>
        <p:txBody>
          <a:bodyPr>
            <a:noAutofit/>
          </a:bodyPr>
          <a:lstStyle/>
          <a:p>
            <a:r>
              <a:rPr lang="en-US" sz="4400" b="1" dirty="0"/>
              <a:t>“</a:t>
            </a:r>
            <a:r>
              <a:rPr lang="en-US" sz="4400" i="1" dirty="0"/>
              <a:t>Information is data endowed with relevance and purpose.</a:t>
            </a:r>
            <a:r>
              <a:rPr lang="en-US" sz="4400" dirty="0"/>
              <a:t>”</a:t>
            </a:r>
            <a:br>
              <a:rPr lang="en-US" sz="4400" dirty="0"/>
            </a:br>
            <a:br>
              <a:rPr lang="en-US" sz="4400" dirty="0"/>
            </a:br>
            <a:r>
              <a:rPr lang="en-US" sz="4400" dirty="0"/>
              <a:t>Peter Drucker </a:t>
            </a:r>
            <a:br>
              <a:rPr lang="en-US" sz="4400" dirty="0"/>
            </a:br>
            <a:r>
              <a:rPr lang="en-US" sz="2400" dirty="0"/>
              <a:t>Presidential Medal of Freedom, 2002</a:t>
            </a:r>
            <a:br>
              <a:rPr lang="en-US" sz="2400" dirty="0"/>
            </a:br>
            <a:br>
              <a:rPr lang="en-US" sz="4400" dirty="0"/>
            </a:br>
            <a:r>
              <a:rPr lang="en-US" sz="4400" dirty="0"/>
              <a:t>Data alone isn't useful unless it helps you make better decisions and take effective action</a:t>
            </a:r>
            <a:r>
              <a:rPr lang="en-US" sz="4400" b="1" dirty="0"/>
              <a:t>.</a:t>
            </a:r>
            <a:br>
              <a:rPr lang="en-US" sz="4400" dirty="0"/>
            </a:br>
            <a:endParaRPr lang="en-US" sz="4400" dirty="0"/>
          </a:p>
        </p:txBody>
      </p:sp>
    </p:spTree>
    <p:extLst>
      <p:ext uri="{BB962C8B-B14F-4D97-AF65-F5344CB8AC3E}">
        <p14:creationId xmlns:p14="http://schemas.microsoft.com/office/powerpoint/2010/main" val="147103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28B3-14EA-C87D-A9CE-50224CCA5BE7}"/>
              </a:ext>
            </a:extLst>
          </p:cNvPr>
          <p:cNvSpPr>
            <a:spLocks noGrp="1"/>
          </p:cNvSpPr>
          <p:nvPr>
            <p:ph type="title"/>
          </p:nvPr>
        </p:nvSpPr>
        <p:spPr>
          <a:xfrm>
            <a:off x="8028947" y="1711596"/>
            <a:ext cx="4164303" cy="3162272"/>
          </a:xfrm>
        </p:spPr>
        <p:txBody>
          <a:bodyPr anchor="b">
            <a:normAutofit fontScale="90000"/>
          </a:bodyPr>
          <a:lstStyle/>
          <a:p>
            <a:pPr algn="ctr">
              <a:spcBef>
                <a:spcPts val="0"/>
              </a:spcBef>
            </a:pPr>
            <a:br>
              <a:rPr lang="en-US" sz="3100" dirty="0"/>
            </a:br>
            <a:br>
              <a:rPr lang="en-US" sz="3100" dirty="0"/>
            </a:br>
            <a:r>
              <a:rPr lang="en-US" sz="3100"/>
              <a:t>Individual / Client </a:t>
            </a:r>
            <a:r>
              <a:rPr lang="en-US" sz="3100" dirty="0"/>
              <a:t>Level Data:</a:t>
            </a:r>
            <a:br>
              <a:rPr lang="en-US" sz="3100" dirty="0"/>
            </a:br>
            <a:br>
              <a:rPr lang="en-US" sz="3100" dirty="0"/>
            </a:br>
            <a:r>
              <a:rPr lang="en-US" sz="3100" dirty="0"/>
              <a:t>More than Name, Address and Phone Number </a:t>
            </a:r>
          </a:p>
        </p:txBody>
      </p:sp>
      <p:pic>
        <p:nvPicPr>
          <p:cNvPr id="6" name="Picture 5" descr="A man surrounded by demographics cartoon balloons including Gender, Ethnicity, Location, Income, Education and Occupation. So, what type of data are we really talking about? A high level term for this type of data is &quot;Demographic Data&quot;. Demographic data goes beyond simply identifying the individual in terms of identification by name, address and phone. Demographic Data speaks to aspects of the individual that are unique to them but also shared widely across populations. While this data is collected at the client or individual level, it can also be used in data collection and reporting at the aggregate level to help show a picture of the population your agency serves as well as the individuals who are referred for services as well as the specific services provided and referred for them.     &#10;">
            <a:extLst>
              <a:ext uri="{FF2B5EF4-FFF2-40B4-BE49-F238E27FC236}">
                <a16:creationId xmlns:a16="http://schemas.microsoft.com/office/drawing/2014/main" id="{B68D643A-6558-3BA6-1B04-8C92C66609BB}"/>
              </a:ext>
            </a:extLst>
          </p:cNvPr>
          <p:cNvPicPr>
            <a:picLocks noChangeAspect="1"/>
          </p:cNvPicPr>
          <p:nvPr/>
        </p:nvPicPr>
        <p:blipFill>
          <a:blip r:embed="rId3" cstate="screen">
            <a:extLst>
              <a:ext uri="{28A0092B-C50C-407E-A947-70E740481C1C}">
                <a14:useLocalDpi xmlns:a14="http://schemas.microsoft.com/office/drawing/2010/main"/>
              </a:ext>
            </a:extLst>
          </a:blip>
          <a:srcRect b="-1"/>
          <a:stretch>
            <a:fillRect/>
          </a:stretch>
        </p:blipFill>
        <p:spPr>
          <a:xfrm>
            <a:off x="20" y="10"/>
            <a:ext cx="7781345" cy="6857990"/>
          </a:xfrm>
          <a:prstGeom prst="rect">
            <a:avLst/>
          </a:prstGeom>
          <a:noFill/>
        </p:spPr>
      </p:pic>
    </p:spTree>
    <p:extLst>
      <p:ext uri="{BB962C8B-B14F-4D97-AF65-F5344CB8AC3E}">
        <p14:creationId xmlns:p14="http://schemas.microsoft.com/office/powerpoint/2010/main" val="1856094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464F26-DB88-1A59-61AB-93CB0F6B8E41}"/>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D7C6A6-5461-97EE-BDAF-40403533A9A6}"/>
              </a:ext>
            </a:extLst>
          </p:cNvPr>
          <p:cNvSpPr>
            <a:spLocks noGrp="1"/>
          </p:cNvSpPr>
          <p:nvPr>
            <p:ph type="ctrTitle"/>
          </p:nvPr>
        </p:nvSpPr>
        <p:spPr>
          <a:xfrm>
            <a:off x="-318" y="1770734"/>
            <a:ext cx="5502512" cy="3329988"/>
          </a:xfrm>
        </p:spPr>
        <p:txBody>
          <a:bodyPr vert="horz" lIns="91440" tIns="45720" rIns="91440" bIns="45720" rtlCol="0" anchor="b">
            <a:normAutofit/>
          </a:bodyPr>
          <a:lstStyle/>
          <a:p>
            <a:pPr algn="ctr"/>
            <a:r>
              <a:rPr lang="en-US" sz="4000">
                <a:solidFill>
                  <a:srgbClr val="FFFFFF"/>
                </a:solidFill>
              </a:rPr>
              <a:t>Demographic Data</a:t>
            </a:r>
            <a:br>
              <a:rPr lang="en-US" sz="4000" dirty="0">
                <a:solidFill>
                  <a:srgbClr val="FFFFFF"/>
                </a:solidFill>
              </a:rPr>
            </a:br>
            <a:r>
              <a:rPr lang="en-US" sz="4000">
                <a:solidFill>
                  <a:srgbClr val="FFFFFF"/>
                </a:solidFill>
              </a:rPr>
              <a:t>Greatest Social Economic Need  </a:t>
            </a:r>
            <a:br>
              <a:rPr lang="en-US" sz="4000" dirty="0">
                <a:solidFill>
                  <a:srgbClr val="FFFFFF"/>
                </a:solidFill>
              </a:rPr>
            </a:br>
            <a:br>
              <a:rPr lang="en-US" sz="4000" dirty="0"/>
            </a:br>
            <a:endParaRPr lang="en-US" sz="4000" kern="1200">
              <a:solidFill>
                <a:srgbClr val="FFFFFF"/>
              </a:solidFill>
              <a:latin typeface="+mj-lt"/>
            </a:endParaRPr>
          </a:p>
        </p:txBody>
      </p:sp>
      <p:sp>
        <p:nvSpPr>
          <p:cNvPr id="8" name="Title 1">
            <a:extLst>
              <a:ext uri="{FF2B5EF4-FFF2-40B4-BE49-F238E27FC236}">
                <a16:creationId xmlns:a16="http://schemas.microsoft.com/office/drawing/2014/main" id="{9D3346BD-BC4C-4AA4-9D67-F9E0B39AB409}"/>
              </a:ext>
            </a:extLst>
          </p:cNvPr>
          <p:cNvSpPr txBox="1">
            <a:spLocks/>
          </p:cNvSpPr>
          <p:nvPr/>
        </p:nvSpPr>
        <p:spPr>
          <a:xfrm>
            <a:off x="6095515" y="1719751"/>
            <a:ext cx="5369854" cy="204341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a:lstStyle>
          <a:p>
            <a:pPr algn="ctr">
              <a:spcBef>
                <a:spcPts val="0"/>
              </a:spcBef>
            </a:pPr>
            <a:br>
              <a:rPr lang="en-US" sz="3100" dirty="0"/>
            </a:br>
            <a:br>
              <a:rPr lang="en-US" sz="3100" dirty="0"/>
            </a:br>
            <a:r>
              <a:rPr lang="en-US" sz="3100"/>
              <a:t>Data Element Examples in PeerPlace </a:t>
            </a:r>
          </a:p>
        </p:txBody>
      </p:sp>
    </p:spTree>
    <p:extLst>
      <p:ext uri="{BB962C8B-B14F-4D97-AF65-F5344CB8AC3E}">
        <p14:creationId xmlns:p14="http://schemas.microsoft.com/office/powerpoint/2010/main" val="336223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399534-7FEC-93B2-0ADB-7B7803B0E7DD}"/>
              </a:ext>
            </a:extLst>
          </p:cNvPr>
          <p:cNvSpPr>
            <a:spLocks noGrp="1"/>
          </p:cNvSpPr>
          <p:nvPr>
            <p:ph type="ctrTitle"/>
          </p:nvPr>
        </p:nvSpPr>
        <p:spPr>
          <a:xfrm>
            <a:off x="7168896" y="-3475236"/>
            <a:ext cx="4361688" cy="3475236"/>
          </a:xfrm>
        </p:spPr>
        <p:txBody>
          <a:bodyPr vert="horz" lIns="91440" tIns="45720" rIns="91440" bIns="45720" rtlCol="0" anchor="b">
            <a:normAutofit/>
          </a:bodyPr>
          <a:lstStyle/>
          <a:p>
            <a:r>
              <a:rPr lang="en-US" dirty="0"/>
              <a:t>Data Elements Matrix</a:t>
            </a:r>
          </a:p>
        </p:txBody>
      </p:sp>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This slide contains a matrix that maps data values in categories Greatest Economic and Greatest Social need with generally used names and corresponding PeerPlace system screen and data fields ">
            <a:extLst>
              <a:ext uri="{FF2B5EF4-FFF2-40B4-BE49-F238E27FC236}">
                <a16:creationId xmlns:a16="http://schemas.microsoft.com/office/drawing/2014/main" id="{8D7C4139-BC05-7507-CA81-E5F7546A2A74}"/>
              </a:ext>
            </a:extLst>
          </p:cNvPr>
          <p:cNvPicPr>
            <a:picLocks noChangeAspect="1"/>
          </p:cNvPicPr>
          <p:nvPr/>
        </p:nvPicPr>
        <p:blipFill>
          <a:blip r:embed="rId3"/>
          <a:stretch>
            <a:fillRect/>
          </a:stretch>
        </p:blipFill>
        <p:spPr>
          <a:xfrm>
            <a:off x="457200" y="990219"/>
            <a:ext cx="11277600" cy="4877561"/>
          </a:xfrm>
          <a:prstGeom prst="rect">
            <a:avLst/>
          </a:prstGeom>
        </p:spPr>
      </p:pic>
    </p:spTree>
    <p:extLst>
      <p:ext uri="{BB962C8B-B14F-4D97-AF65-F5344CB8AC3E}">
        <p14:creationId xmlns:p14="http://schemas.microsoft.com/office/powerpoint/2010/main" val="196127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256C-2C01-F163-CDB1-C9EA6421E98B}"/>
              </a:ext>
            </a:extLst>
          </p:cNvPr>
          <p:cNvSpPr>
            <a:spLocks noGrp="1"/>
          </p:cNvSpPr>
          <p:nvPr>
            <p:ph type="title"/>
          </p:nvPr>
        </p:nvSpPr>
        <p:spPr>
          <a:xfrm>
            <a:off x="137159" y="151598"/>
            <a:ext cx="11924209" cy="528186"/>
          </a:xfrm>
        </p:spPr>
        <p:txBody>
          <a:bodyPr anchor="ctr">
            <a:normAutofit/>
          </a:bodyPr>
          <a:lstStyle/>
          <a:p>
            <a:r>
              <a:rPr lang="en-US" dirty="0"/>
              <a:t>Detailed Demographics Report</a:t>
            </a:r>
          </a:p>
        </p:txBody>
      </p:sp>
      <p:graphicFrame>
        <p:nvGraphicFramePr>
          <p:cNvPr id="7" name="Subtitle 2" descr="This slide contains four boxes with the following content - The “Detailed Demographics” report in PeerPlace includes the ability to run the report for one single program or for “All Programs” within your agency which provides you with both a program level option as well as an agency level option for the report &#10;The “Detailed Demographics” report includes a listing of unduplicated individuals served during the designated date span with their demographic information&#10;The “Detailed Demographics” report pulls data from the Client Profile and is color coded to identify the corresponding Client Profile section for each data element&#10;The “Detailed Demographics” report is a useful report which can help with identifying both the number of individuals served at your agency by demographic category as well as identify those where critical demographic information is missing       &#10;  ">
            <a:extLst>
              <a:ext uri="{FF2B5EF4-FFF2-40B4-BE49-F238E27FC236}">
                <a16:creationId xmlns:a16="http://schemas.microsoft.com/office/drawing/2014/main" id="{086209E3-039D-CE14-ADE7-19F55288BBEA}"/>
              </a:ext>
            </a:extLst>
          </p:cNvPr>
          <p:cNvGraphicFramePr>
            <a:graphicFrameLocks noGrp="1"/>
          </p:cNvGraphicFramePr>
          <p:nvPr>
            <p:ph idx="1"/>
            <p:extLst>
              <p:ext uri="{D42A27DB-BD31-4B8C-83A1-F6EECF244321}">
                <p14:modId xmlns:p14="http://schemas.microsoft.com/office/powerpoint/2010/main" val="3908870444"/>
              </p:ext>
            </p:extLst>
          </p:nvPr>
        </p:nvGraphicFramePr>
        <p:xfrm>
          <a:off x="137159" y="776036"/>
          <a:ext cx="11924209" cy="56769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339078"/>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_win32_DN_V3" id="{9F427321-9060-43C1-8B15-4D38A9FA231C}" vid="{F91C65FD-DCCD-4832-9662-5F5E106155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46905e-4a60-40fd-8bc3-55b8fdc9a8e5" xsi:nil="true"/>
    <lcf76f155ced4ddcb4097134ff3c332f xmlns="cd9fb0ce-cc5e-4069-a635-474c35d56436">
      <Terms xmlns="http://schemas.microsoft.com/office/infopath/2007/PartnerControls"/>
    </lcf76f155ced4ddcb4097134ff3c332f>
    <Canva_x0020_link xmlns="cd9fb0ce-cc5e-4069-a635-474c35d56436">
      <Url xsi:nil="true"/>
      <Description xsi:nil="true"/>
    </Canva_x0020_link>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10C717-93EF-4D86-BF6E-244725B73F0A}">
  <ds:schemaRefs>
    <ds:schemaRef ds:uri="http://schemas.microsoft.com/sharepoint/v3/contenttype/forms"/>
  </ds:schemaRefs>
</ds:datastoreItem>
</file>

<file path=customXml/itemProps2.xml><?xml version="1.0" encoding="utf-8"?>
<ds:datastoreItem xmlns:ds="http://schemas.openxmlformats.org/officeDocument/2006/customXml" ds:itemID="{0629CA71-ACFA-46CC-8E61-4A5AB670DDE8}">
  <ds:schemaRefs>
    <ds:schemaRef ds:uri="http://purl.org/dc/elements/1.1/"/>
    <ds:schemaRef ds:uri="http://purl.org/dc/terms/"/>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546905e-4a60-40fd-8bc3-55b8fdc9a8e5"/>
    <ds:schemaRef ds:uri="cd9fb0ce-cc5e-4069-a635-474c35d56436"/>
    <ds:schemaRef ds:uri="http://schemas.microsoft.com/office/2006/metadata/properties"/>
  </ds:schemaRefs>
</ds:datastoreItem>
</file>

<file path=customXml/itemProps3.xml><?xml version="1.0" encoding="utf-8"?>
<ds:datastoreItem xmlns:ds="http://schemas.openxmlformats.org/officeDocument/2006/customXml" ds:itemID="{88102E9C-C760-4073-88F9-39697216E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138</TotalTime>
  <Words>531</Words>
  <Application>Microsoft Office PowerPoint</Application>
  <PresentationFormat>Widescreen</PresentationFormat>
  <Paragraphs>57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Arial Bold</vt:lpstr>
      <vt:lpstr>Calibri</vt:lpstr>
      <vt:lpstr>Neue Haas Grotesk Text Pro</vt:lpstr>
      <vt:lpstr>Helena</vt:lpstr>
      <vt:lpstr>Data:  Leveraging PeerPlace Tools for Meaningful and Essential Data</vt:lpstr>
      <vt:lpstr>Introduction</vt:lpstr>
      <vt:lpstr>Our Agenda Topics</vt:lpstr>
      <vt:lpstr>Topic One</vt:lpstr>
      <vt:lpstr>“Information is data endowed with relevance and purpose.”  Peter Drucker  Presidential Medal of Freedom, 2002  Data alone isn't useful unless it helps you make better decisions and take effective action. </vt:lpstr>
      <vt:lpstr>  Individual / Client Level Data:  More than Name, Address and Phone Number </vt:lpstr>
      <vt:lpstr>Demographic Data Greatest Social Economic Need    </vt:lpstr>
      <vt:lpstr>Data Elements Matrix</vt:lpstr>
      <vt:lpstr>Detailed Demographics Report</vt:lpstr>
      <vt:lpstr>Example of Client Profile Data</vt:lpstr>
      <vt:lpstr>Example of Filtering a Report </vt:lpstr>
      <vt:lpstr>Topic Two</vt:lpstr>
      <vt:lpstr>Topic Three</vt:lpstr>
      <vt:lpstr>Dashboards+ introduction</vt:lpstr>
      <vt:lpstr>Questions and Answers</vt:lpstr>
      <vt:lpstr>Conclusion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Christy (DARS)</dc:creator>
  <cp:lastModifiedBy>Murphy, Val (DARS)</cp:lastModifiedBy>
  <cp:revision>856</cp:revision>
  <dcterms:created xsi:type="dcterms:W3CDTF">2026-02-06T17:20:45Z</dcterms:created>
  <dcterms:modified xsi:type="dcterms:W3CDTF">2026-05-01T15:50:37Z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Order">
    <vt:r8>204300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