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2"/>
  </p:notesMasterIdLst>
  <p:handoutMasterIdLst>
    <p:handoutMasterId r:id="rId23"/>
  </p:handoutMasterIdLst>
  <p:sldIdLst>
    <p:sldId id="256" r:id="rId5"/>
    <p:sldId id="257" r:id="rId6"/>
    <p:sldId id="286" r:id="rId7"/>
    <p:sldId id="258" r:id="rId8"/>
    <p:sldId id="288" r:id="rId9"/>
    <p:sldId id="287" r:id="rId10"/>
    <p:sldId id="289" r:id="rId11"/>
    <p:sldId id="290" r:id="rId12"/>
    <p:sldId id="299" r:id="rId13"/>
    <p:sldId id="292" r:id="rId14"/>
    <p:sldId id="297" r:id="rId15"/>
    <p:sldId id="333" r:id="rId16"/>
    <p:sldId id="329" r:id="rId17"/>
    <p:sldId id="330" r:id="rId18"/>
    <p:sldId id="298" r:id="rId19"/>
    <p:sldId id="268" r:id="rId20"/>
    <p:sldId id="26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BAE4FF"/>
    <a:srgbClr val="0C4360"/>
    <a:srgbClr val="299CAB"/>
    <a:srgbClr val="63B7C6"/>
    <a:srgbClr val="0C75AC"/>
    <a:srgbClr val="103350"/>
    <a:srgbClr val="06405E"/>
    <a:srgbClr val="1B6872"/>
    <a:srgbClr val="0741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CC696DE-F512-448C-8BC1-BDA54D8F9510}" v="68" dt="2026-05-01T14:13:51.46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6464" autoAdjust="0"/>
    <p:restoredTop sz="86364" autoAdjust="0"/>
  </p:normalViewPr>
  <p:slideViewPr>
    <p:cSldViewPr snapToGrid="0">
      <p:cViewPr varScale="1">
        <p:scale>
          <a:sx n="80" d="100"/>
          <a:sy n="80" d="100"/>
        </p:scale>
        <p:origin x="1775" y="63"/>
      </p:cViewPr>
      <p:guideLst>
        <p:guide orient="horz" pos="2160"/>
        <p:guide pos="3840"/>
      </p:guideLst>
    </p:cSldViewPr>
  </p:slideViewPr>
  <p:outlineViewPr>
    <p:cViewPr>
      <p:scale>
        <a:sx n="33" d="100"/>
        <a:sy n="33" d="100"/>
      </p:scale>
      <p:origin x="0" y="-151682"/>
    </p:cViewPr>
  </p:outlin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urphy, Val (DARS)" userId="ad7aa94b-7606-43f6-8ce8-4e9f48ef216e" providerId="ADAL" clId="{75170E18-E9D3-40F1-8018-DD8B68497BED}"/>
    <pc:docChg chg="mod modSld">
      <pc:chgData name="Murphy, Val (DARS)" userId="ad7aa94b-7606-43f6-8ce8-4e9f48ef216e" providerId="ADAL" clId="{75170E18-E9D3-40F1-8018-DD8B68497BED}" dt="2026-05-01T15:26:38.793" v="70"/>
      <pc:docMkLst>
        <pc:docMk/>
      </pc:docMkLst>
      <pc:sldChg chg="modSp">
        <pc:chgData name="Murphy, Val (DARS)" userId="ad7aa94b-7606-43f6-8ce8-4e9f48ef216e" providerId="ADAL" clId="{75170E18-E9D3-40F1-8018-DD8B68497BED}" dt="2026-05-01T14:08:07.127" v="33" actId="962"/>
        <pc:sldMkLst>
          <pc:docMk/>
          <pc:sldMk cId="3946934594" sldId="256"/>
        </pc:sldMkLst>
        <pc:picChg chg="mod">
          <ac:chgData name="Murphy, Val (DARS)" userId="ad7aa94b-7606-43f6-8ce8-4e9f48ef216e" providerId="ADAL" clId="{75170E18-E9D3-40F1-8018-DD8B68497BED}" dt="2026-05-01T14:08:07.127" v="33" actId="962"/>
          <ac:picMkLst>
            <pc:docMk/>
            <pc:sldMk cId="3946934594" sldId="256"/>
            <ac:picMk id="5" creationId="{C1EB61D6-4B47-ADB5-5BF9-1310052A4AB1}"/>
          </ac:picMkLst>
        </pc:picChg>
      </pc:sldChg>
      <pc:sldChg chg="modSp">
        <pc:chgData name="Murphy, Val (DARS)" userId="ad7aa94b-7606-43f6-8ce8-4e9f48ef216e" providerId="ADAL" clId="{75170E18-E9D3-40F1-8018-DD8B68497BED}" dt="2026-05-01T14:10:18.252" v="47" actId="962"/>
        <pc:sldMkLst>
          <pc:docMk/>
          <pc:sldMk cId="3733486012" sldId="258"/>
        </pc:sldMkLst>
        <pc:spChg chg="mod">
          <ac:chgData name="Murphy, Val (DARS)" userId="ad7aa94b-7606-43f6-8ce8-4e9f48ef216e" providerId="ADAL" clId="{75170E18-E9D3-40F1-8018-DD8B68497BED}" dt="2026-05-01T14:05:31.735" v="8" actId="962"/>
          <ac:spMkLst>
            <pc:docMk/>
            <pc:sldMk cId="3733486012" sldId="258"/>
            <ac:spMk id="2" creationId="{BE9800F6-D571-48C4-8466-12AA1ADB6599}"/>
          </ac:spMkLst>
        </pc:spChg>
        <pc:spChg chg="mod">
          <ac:chgData name="Murphy, Val (DARS)" userId="ad7aa94b-7606-43f6-8ce8-4e9f48ef216e" providerId="ADAL" clId="{75170E18-E9D3-40F1-8018-DD8B68497BED}" dt="2026-05-01T14:04:44.350" v="1" actId="207"/>
          <ac:spMkLst>
            <pc:docMk/>
            <pc:sldMk cId="3733486012" sldId="258"/>
            <ac:spMk id="3" creationId="{5A2F7149-3E06-F865-9670-63C2789CC099}"/>
          </ac:spMkLst>
        </pc:spChg>
        <pc:picChg chg="mod">
          <ac:chgData name="Murphy, Val (DARS)" userId="ad7aa94b-7606-43f6-8ce8-4e9f48ef216e" providerId="ADAL" clId="{75170E18-E9D3-40F1-8018-DD8B68497BED}" dt="2026-05-01T14:10:05.925" v="45" actId="962"/>
          <ac:picMkLst>
            <pc:docMk/>
            <pc:sldMk cId="3733486012" sldId="258"/>
            <ac:picMk id="4" creationId="{7A2D49D9-5D6B-03FD-6F5F-8592B42E6C9D}"/>
          </ac:picMkLst>
        </pc:picChg>
        <pc:picChg chg="mod">
          <ac:chgData name="Murphy, Val (DARS)" userId="ad7aa94b-7606-43f6-8ce8-4e9f48ef216e" providerId="ADAL" clId="{75170E18-E9D3-40F1-8018-DD8B68497BED}" dt="2026-05-01T14:10:18.252" v="47" actId="962"/>
          <ac:picMkLst>
            <pc:docMk/>
            <pc:sldMk cId="3733486012" sldId="258"/>
            <ac:picMk id="6" creationId="{2804A0D4-E603-2D57-BE74-5CDD60DB4ABB}"/>
          </ac:picMkLst>
        </pc:picChg>
      </pc:sldChg>
      <pc:sldChg chg="modSp mod">
        <pc:chgData name="Murphy, Val (DARS)" userId="ad7aa94b-7606-43f6-8ce8-4e9f48ef216e" providerId="ADAL" clId="{75170E18-E9D3-40F1-8018-DD8B68497BED}" dt="2026-05-01T14:07:26.581" v="31" actId="962"/>
        <pc:sldMkLst>
          <pc:docMk/>
          <pc:sldMk cId="709828751" sldId="260"/>
        </pc:sldMkLst>
        <pc:spChg chg="mod">
          <ac:chgData name="Murphy, Val (DARS)" userId="ad7aa94b-7606-43f6-8ce8-4e9f48ef216e" providerId="ADAL" clId="{75170E18-E9D3-40F1-8018-DD8B68497BED}" dt="2026-05-01T14:07:00.935" v="22" actId="962"/>
          <ac:spMkLst>
            <pc:docMk/>
            <pc:sldMk cId="709828751" sldId="260"/>
            <ac:spMk id="2" creationId="{8B065C75-272B-4BB5-BA23-D80E8654D621}"/>
          </ac:spMkLst>
        </pc:spChg>
        <pc:spChg chg="mod">
          <ac:chgData name="Murphy, Val (DARS)" userId="ad7aa94b-7606-43f6-8ce8-4e9f48ef216e" providerId="ADAL" clId="{75170E18-E9D3-40F1-8018-DD8B68497BED}" dt="2026-05-01T14:07:10.727" v="25" actId="13244"/>
          <ac:spMkLst>
            <pc:docMk/>
            <pc:sldMk cId="709828751" sldId="260"/>
            <ac:spMk id="18" creationId="{042E7C62-0788-FB51-43DD-C5771F6EF9E3}"/>
          </ac:spMkLst>
        </pc:spChg>
        <pc:spChg chg="mod">
          <ac:chgData name="Murphy, Val (DARS)" userId="ad7aa94b-7606-43f6-8ce8-4e9f48ef216e" providerId="ADAL" clId="{75170E18-E9D3-40F1-8018-DD8B68497BED}" dt="2026-05-01T14:07:07.505" v="24" actId="962"/>
          <ac:spMkLst>
            <pc:docMk/>
            <pc:sldMk cId="709828751" sldId="260"/>
            <ac:spMk id="23" creationId="{6783A2B7-60F0-4E25-E716-BADEF386FF24}"/>
          </ac:spMkLst>
        </pc:spChg>
        <pc:picChg chg="mod">
          <ac:chgData name="Murphy, Val (DARS)" userId="ad7aa94b-7606-43f6-8ce8-4e9f48ef216e" providerId="ADAL" clId="{75170E18-E9D3-40F1-8018-DD8B68497BED}" dt="2026-05-01T14:07:26.581" v="31" actId="962"/>
          <ac:picMkLst>
            <pc:docMk/>
            <pc:sldMk cId="709828751" sldId="260"/>
            <ac:picMk id="4" creationId="{D4AEA6E5-55D5-961B-7848-4049EF777633}"/>
          </ac:picMkLst>
        </pc:picChg>
        <pc:picChg chg="mod">
          <ac:chgData name="Murphy, Val (DARS)" userId="ad7aa94b-7606-43f6-8ce8-4e9f48ef216e" providerId="ADAL" clId="{75170E18-E9D3-40F1-8018-DD8B68497BED}" dt="2026-05-01T14:07:25.640" v="29" actId="962"/>
          <ac:picMkLst>
            <pc:docMk/>
            <pc:sldMk cId="709828751" sldId="260"/>
            <ac:picMk id="20" creationId="{FFC2B6E1-1BC5-CF0B-DE49-AC3807D9BA73}"/>
          </ac:picMkLst>
        </pc:picChg>
        <pc:picChg chg="mod">
          <ac:chgData name="Murphy, Val (DARS)" userId="ad7aa94b-7606-43f6-8ce8-4e9f48ef216e" providerId="ADAL" clId="{75170E18-E9D3-40F1-8018-DD8B68497BED}" dt="2026-05-01T14:07:26.201" v="30" actId="962"/>
          <ac:picMkLst>
            <pc:docMk/>
            <pc:sldMk cId="709828751" sldId="260"/>
            <ac:picMk id="21" creationId="{ACD1C15B-B2AA-0C37-4423-D9EF7BBC8468}"/>
          </ac:picMkLst>
        </pc:picChg>
        <pc:picChg chg="mod">
          <ac:chgData name="Murphy, Val (DARS)" userId="ad7aa94b-7606-43f6-8ce8-4e9f48ef216e" providerId="ADAL" clId="{75170E18-E9D3-40F1-8018-DD8B68497BED}" dt="2026-05-01T14:07:25.019" v="28" actId="962"/>
          <ac:picMkLst>
            <pc:docMk/>
            <pc:sldMk cId="709828751" sldId="260"/>
            <ac:picMk id="22" creationId="{7E06C5BF-B667-62DB-E8C8-3FA0A437985D}"/>
          </ac:picMkLst>
        </pc:picChg>
      </pc:sldChg>
      <pc:sldChg chg="modSp mod">
        <pc:chgData name="Murphy, Val (DARS)" userId="ad7aa94b-7606-43f6-8ce8-4e9f48ef216e" providerId="ADAL" clId="{75170E18-E9D3-40F1-8018-DD8B68497BED}" dt="2026-05-01T14:13:51.460" v="69" actId="962"/>
        <pc:sldMkLst>
          <pc:docMk/>
          <pc:sldMk cId="44069682" sldId="268"/>
        </pc:sldMkLst>
        <pc:spChg chg="mod ord">
          <ac:chgData name="Murphy, Val (DARS)" userId="ad7aa94b-7606-43f6-8ce8-4e9f48ef216e" providerId="ADAL" clId="{75170E18-E9D3-40F1-8018-DD8B68497BED}" dt="2026-05-01T14:06:55.535" v="21"/>
          <ac:spMkLst>
            <pc:docMk/>
            <pc:sldMk cId="44069682" sldId="268"/>
            <ac:spMk id="4" creationId="{11AD661C-8C64-408E-4E3D-ECDDBDE40CA2}"/>
          </ac:spMkLst>
        </pc:spChg>
        <pc:picChg chg="mod ord">
          <ac:chgData name="Murphy, Val (DARS)" userId="ad7aa94b-7606-43f6-8ce8-4e9f48ef216e" providerId="ADAL" clId="{75170E18-E9D3-40F1-8018-DD8B68497BED}" dt="2026-05-01T14:13:51.460" v="69" actId="962"/>
          <ac:picMkLst>
            <pc:docMk/>
            <pc:sldMk cId="44069682" sldId="268"/>
            <ac:picMk id="3" creationId="{4EEBEEA9-0285-5135-17AA-B63D873D6BF7}"/>
          </ac:picMkLst>
        </pc:picChg>
      </pc:sldChg>
      <pc:sldChg chg="modSp mod">
        <pc:chgData name="Murphy, Val (DARS)" userId="ad7aa94b-7606-43f6-8ce8-4e9f48ef216e" providerId="ADAL" clId="{75170E18-E9D3-40F1-8018-DD8B68497BED}" dt="2026-05-01T14:09:49.773" v="43" actId="962"/>
        <pc:sldMkLst>
          <pc:docMk/>
          <pc:sldMk cId="3474224771" sldId="286"/>
        </pc:sldMkLst>
        <pc:spChg chg="mod">
          <ac:chgData name="Murphy, Val (DARS)" userId="ad7aa94b-7606-43f6-8ce8-4e9f48ef216e" providerId="ADAL" clId="{75170E18-E9D3-40F1-8018-DD8B68497BED}" dt="2026-05-01T14:05:15.882" v="7" actId="962"/>
          <ac:spMkLst>
            <pc:docMk/>
            <pc:sldMk cId="3474224771" sldId="286"/>
            <ac:spMk id="2" creationId="{BE9800F6-D571-48C4-8466-12AA1ADB6599}"/>
          </ac:spMkLst>
        </pc:spChg>
        <pc:spChg chg="mod">
          <ac:chgData name="Murphy, Val (DARS)" userId="ad7aa94b-7606-43f6-8ce8-4e9f48ef216e" providerId="ADAL" clId="{75170E18-E9D3-40F1-8018-DD8B68497BED}" dt="2026-05-01T14:04:51.742" v="2" actId="33553"/>
          <ac:spMkLst>
            <pc:docMk/>
            <pc:sldMk cId="3474224771" sldId="286"/>
            <ac:spMk id="8" creationId="{D81FD8FA-0FFF-5ABB-7D02-01577DE211E3}"/>
          </ac:spMkLst>
        </pc:spChg>
        <pc:picChg chg="mod">
          <ac:chgData name="Murphy, Val (DARS)" userId="ad7aa94b-7606-43f6-8ce8-4e9f48ef216e" providerId="ADAL" clId="{75170E18-E9D3-40F1-8018-DD8B68497BED}" dt="2026-05-01T14:08:17.866" v="35" actId="962"/>
          <ac:picMkLst>
            <pc:docMk/>
            <pc:sldMk cId="3474224771" sldId="286"/>
            <ac:picMk id="9" creationId="{CB915C7B-974C-E900-59D8-0DA08164024C}"/>
          </ac:picMkLst>
        </pc:picChg>
        <pc:picChg chg="mod">
          <ac:chgData name="Murphy, Val (DARS)" userId="ad7aa94b-7606-43f6-8ce8-4e9f48ef216e" providerId="ADAL" clId="{75170E18-E9D3-40F1-8018-DD8B68497BED}" dt="2026-05-01T14:09:06.665" v="37" actId="962"/>
          <ac:picMkLst>
            <pc:docMk/>
            <pc:sldMk cId="3474224771" sldId="286"/>
            <ac:picMk id="11" creationId="{969D9A2B-472D-E9D4-C98F-EC5079955C51}"/>
          </ac:picMkLst>
        </pc:picChg>
        <pc:picChg chg="mod">
          <ac:chgData name="Murphy, Val (DARS)" userId="ad7aa94b-7606-43f6-8ce8-4e9f48ef216e" providerId="ADAL" clId="{75170E18-E9D3-40F1-8018-DD8B68497BED}" dt="2026-05-01T14:09:14.724" v="39" actId="962"/>
          <ac:picMkLst>
            <pc:docMk/>
            <pc:sldMk cId="3474224771" sldId="286"/>
            <ac:picMk id="16" creationId="{130337C5-A342-ACD1-0C30-0C2B6677CFF9}"/>
          </ac:picMkLst>
        </pc:picChg>
        <pc:picChg chg="mod">
          <ac:chgData name="Murphy, Val (DARS)" userId="ad7aa94b-7606-43f6-8ce8-4e9f48ef216e" providerId="ADAL" clId="{75170E18-E9D3-40F1-8018-DD8B68497BED}" dt="2026-05-01T14:09:22.523" v="41" actId="962"/>
          <ac:picMkLst>
            <pc:docMk/>
            <pc:sldMk cId="3474224771" sldId="286"/>
            <ac:picMk id="17" creationId="{CAAB392E-42C7-64E3-4F24-7CA930804327}"/>
          </ac:picMkLst>
        </pc:picChg>
        <pc:picChg chg="mod">
          <ac:chgData name="Murphy, Val (DARS)" userId="ad7aa94b-7606-43f6-8ce8-4e9f48ef216e" providerId="ADAL" clId="{75170E18-E9D3-40F1-8018-DD8B68497BED}" dt="2026-05-01T14:09:49.773" v="43" actId="962"/>
          <ac:picMkLst>
            <pc:docMk/>
            <pc:sldMk cId="3474224771" sldId="286"/>
            <ac:picMk id="18" creationId="{6B0217D8-C784-7BF1-C8E4-C02FE422A7AF}"/>
          </ac:picMkLst>
        </pc:picChg>
      </pc:sldChg>
      <pc:sldChg chg="modSp">
        <pc:chgData name="Murphy, Val (DARS)" userId="ad7aa94b-7606-43f6-8ce8-4e9f48ef216e" providerId="ADAL" clId="{75170E18-E9D3-40F1-8018-DD8B68497BED}" dt="2026-05-01T14:11:18.324" v="61" actId="962"/>
        <pc:sldMkLst>
          <pc:docMk/>
          <pc:sldMk cId="3815721740" sldId="287"/>
        </pc:sldMkLst>
        <pc:spChg chg="mod">
          <ac:chgData name="Murphy, Val (DARS)" userId="ad7aa94b-7606-43f6-8ce8-4e9f48ef216e" providerId="ADAL" clId="{75170E18-E9D3-40F1-8018-DD8B68497BED}" dt="2026-05-01T14:06:36.833" v="16" actId="962"/>
          <ac:spMkLst>
            <pc:docMk/>
            <pc:sldMk cId="3815721740" sldId="287"/>
            <ac:spMk id="2" creationId="{BE9800F6-D571-48C4-8466-12AA1ADB6599}"/>
          </ac:spMkLst>
        </pc:spChg>
        <pc:spChg chg="mod">
          <ac:chgData name="Murphy, Val (DARS)" userId="ad7aa94b-7606-43f6-8ce8-4e9f48ef216e" providerId="ADAL" clId="{75170E18-E9D3-40F1-8018-DD8B68497BED}" dt="2026-05-01T14:06:39.095" v="17" actId="962"/>
          <ac:spMkLst>
            <pc:docMk/>
            <pc:sldMk cId="3815721740" sldId="287"/>
            <ac:spMk id="12" creationId="{20447643-584E-F393-78B1-CCD621628FC3}"/>
          </ac:spMkLst>
        </pc:spChg>
        <pc:picChg chg="mod">
          <ac:chgData name="Murphy, Val (DARS)" userId="ad7aa94b-7606-43f6-8ce8-4e9f48ef216e" providerId="ADAL" clId="{75170E18-E9D3-40F1-8018-DD8B68497BED}" dt="2026-05-01T14:11:17.490" v="59" actId="962"/>
          <ac:picMkLst>
            <pc:docMk/>
            <pc:sldMk cId="3815721740" sldId="287"/>
            <ac:picMk id="10" creationId="{23637AD3-A09A-670E-86F7-7DFE6150A822}"/>
          </ac:picMkLst>
        </pc:picChg>
        <pc:picChg chg="mod">
          <ac:chgData name="Murphy, Val (DARS)" userId="ad7aa94b-7606-43f6-8ce8-4e9f48ef216e" providerId="ADAL" clId="{75170E18-E9D3-40F1-8018-DD8B68497BED}" dt="2026-05-01T14:11:18.324" v="61" actId="962"/>
          <ac:picMkLst>
            <pc:docMk/>
            <pc:sldMk cId="3815721740" sldId="287"/>
            <ac:picMk id="16" creationId="{4641804E-EE8C-09A8-CAA6-115B0626768E}"/>
          </ac:picMkLst>
        </pc:picChg>
        <pc:picChg chg="mod">
          <ac:chgData name="Murphy, Val (DARS)" userId="ad7aa94b-7606-43f6-8ce8-4e9f48ef216e" providerId="ADAL" clId="{75170E18-E9D3-40F1-8018-DD8B68497BED}" dt="2026-05-01T14:11:16.367" v="57" actId="962"/>
          <ac:picMkLst>
            <pc:docMk/>
            <pc:sldMk cId="3815721740" sldId="287"/>
            <ac:picMk id="18" creationId="{F53233DC-B891-86DA-2A57-C3B0CD9E5A3A}"/>
          </ac:picMkLst>
        </pc:picChg>
      </pc:sldChg>
      <pc:sldChg chg="modSp">
        <pc:chgData name="Murphy, Val (DARS)" userId="ad7aa94b-7606-43f6-8ce8-4e9f48ef216e" providerId="ADAL" clId="{75170E18-E9D3-40F1-8018-DD8B68497BED}" dt="2026-05-01T14:11:13.269" v="55" actId="962"/>
        <pc:sldMkLst>
          <pc:docMk/>
          <pc:sldMk cId="1614982224" sldId="288"/>
        </pc:sldMkLst>
        <pc:spChg chg="mod">
          <ac:chgData name="Murphy, Val (DARS)" userId="ad7aa94b-7606-43f6-8ce8-4e9f48ef216e" providerId="ADAL" clId="{75170E18-E9D3-40F1-8018-DD8B68497BED}" dt="2026-05-01T14:05:49.696" v="11" actId="962"/>
          <ac:spMkLst>
            <pc:docMk/>
            <pc:sldMk cId="1614982224" sldId="288"/>
            <ac:spMk id="2" creationId="{BE9800F6-D571-48C4-8466-12AA1ADB6599}"/>
          </ac:spMkLst>
        </pc:spChg>
        <pc:spChg chg="mod">
          <ac:chgData name="Murphy, Val (DARS)" userId="ad7aa94b-7606-43f6-8ce8-4e9f48ef216e" providerId="ADAL" clId="{75170E18-E9D3-40F1-8018-DD8B68497BED}" dt="2026-05-01T14:06:07.340" v="13" actId="962"/>
          <ac:spMkLst>
            <pc:docMk/>
            <pc:sldMk cId="1614982224" sldId="288"/>
            <ac:spMk id="12" creationId="{20447643-584E-F393-78B1-CCD621628FC3}"/>
          </ac:spMkLst>
        </pc:spChg>
        <pc:picChg chg="mod">
          <ac:chgData name="Murphy, Val (DARS)" userId="ad7aa94b-7606-43f6-8ce8-4e9f48ef216e" providerId="ADAL" clId="{75170E18-E9D3-40F1-8018-DD8B68497BED}" dt="2026-05-01T14:10:36.523" v="49" actId="962"/>
          <ac:picMkLst>
            <pc:docMk/>
            <pc:sldMk cId="1614982224" sldId="288"/>
            <ac:picMk id="8" creationId="{FA0A802E-6E75-9823-FC5E-F08F580DBD79}"/>
          </ac:picMkLst>
        </pc:picChg>
        <pc:picChg chg="mod">
          <ac:chgData name="Murphy, Val (DARS)" userId="ad7aa94b-7606-43f6-8ce8-4e9f48ef216e" providerId="ADAL" clId="{75170E18-E9D3-40F1-8018-DD8B68497BED}" dt="2026-05-01T14:11:00.872" v="53" actId="962"/>
          <ac:picMkLst>
            <pc:docMk/>
            <pc:sldMk cId="1614982224" sldId="288"/>
            <ac:picMk id="10" creationId="{72AEEACD-2E6E-C6D0-AF51-69E5D7772191}"/>
          </ac:picMkLst>
        </pc:picChg>
        <pc:picChg chg="mod">
          <ac:chgData name="Murphy, Val (DARS)" userId="ad7aa94b-7606-43f6-8ce8-4e9f48ef216e" providerId="ADAL" clId="{75170E18-E9D3-40F1-8018-DD8B68497BED}" dt="2026-05-01T14:11:13.269" v="55" actId="962"/>
          <ac:picMkLst>
            <pc:docMk/>
            <pc:sldMk cId="1614982224" sldId="288"/>
            <ac:picMk id="13" creationId="{206F46DC-5548-EA02-B53A-75BCADFAE9D7}"/>
          </ac:picMkLst>
        </pc:picChg>
        <pc:picChg chg="mod">
          <ac:chgData name="Murphy, Val (DARS)" userId="ad7aa94b-7606-43f6-8ce8-4e9f48ef216e" providerId="ADAL" clId="{75170E18-E9D3-40F1-8018-DD8B68497BED}" dt="2026-05-01T14:10:51.456" v="51" actId="962"/>
          <ac:picMkLst>
            <pc:docMk/>
            <pc:sldMk cId="1614982224" sldId="288"/>
            <ac:picMk id="15" creationId="{5010739C-8ECF-F0C2-A05C-0F4C3897FCC1}"/>
          </ac:picMkLst>
        </pc:picChg>
      </pc:sldChg>
      <pc:sldChg chg="modSp">
        <pc:chgData name="Murphy, Val (DARS)" userId="ad7aa94b-7606-43f6-8ce8-4e9f48ef216e" providerId="ADAL" clId="{75170E18-E9D3-40F1-8018-DD8B68497BED}" dt="2026-05-01T14:06:21.751" v="15" actId="13244"/>
        <pc:sldMkLst>
          <pc:docMk/>
          <pc:sldMk cId="1117135007" sldId="289"/>
        </pc:sldMkLst>
        <pc:spChg chg="mod">
          <ac:chgData name="Murphy, Val (DARS)" userId="ad7aa94b-7606-43f6-8ce8-4e9f48ef216e" providerId="ADAL" clId="{75170E18-E9D3-40F1-8018-DD8B68497BED}" dt="2026-05-01T14:06:19.909" v="14" actId="962"/>
          <ac:spMkLst>
            <pc:docMk/>
            <pc:sldMk cId="1117135007" sldId="289"/>
            <ac:spMk id="3" creationId="{D2513933-FE78-EE16-1689-46E2A360A6D3}"/>
          </ac:spMkLst>
        </pc:spChg>
        <pc:spChg chg="mod">
          <ac:chgData name="Murphy, Val (DARS)" userId="ad7aa94b-7606-43f6-8ce8-4e9f48ef216e" providerId="ADAL" clId="{75170E18-E9D3-40F1-8018-DD8B68497BED}" dt="2026-05-01T14:06:21.751" v="15" actId="13244"/>
          <ac:spMkLst>
            <pc:docMk/>
            <pc:sldMk cId="1117135007" sldId="289"/>
            <ac:spMk id="4" creationId="{9A9318BC-B3A2-E0EB-301F-AAFEE9EE16A0}"/>
          </ac:spMkLst>
        </pc:spChg>
      </pc:sldChg>
      <pc:sldChg chg="modSp">
        <pc:chgData name="Murphy, Val (DARS)" userId="ad7aa94b-7606-43f6-8ce8-4e9f48ef216e" providerId="ADAL" clId="{75170E18-E9D3-40F1-8018-DD8B68497BED}" dt="2026-05-01T14:12:18.585" v="65" actId="962"/>
        <pc:sldMkLst>
          <pc:docMk/>
          <pc:sldMk cId="1297043955" sldId="290"/>
        </pc:sldMkLst>
        <pc:picChg chg="mod">
          <ac:chgData name="Murphy, Val (DARS)" userId="ad7aa94b-7606-43f6-8ce8-4e9f48ef216e" providerId="ADAL" clId="{75170E18-E9D3-40F1-8018-DD8B68497BED}" dt="2026-05-01T14:11:42.402" v="63" actId="962"/>
          <ac:picMkLst>
            <pc:docMk/>
            <pc:sldMk cId="1297043955" sldId="290"/>
            <ac:picMk id="5" creationId="{FE3E00F8-6F5B-5306-0F96-2F86F8D0D7F4}"/>
          </ac:picMkLst>
        </pc:picChg>
        <pc:picChg chg="mod">
          <ac:chgData name="Murphy, Val (DARS)" userId="ad7aa94b-7606-43f6-8ce8-4e9f48ef216e" providerId="ADAL" clId="{75170E18-E9D3-40F1-8018-DD8B68497BED}" dt="2026-05-01T14:12:18.585" v="65" actId="962"/>
          <ac:picMkLst>
            <pc:docMk/>
            <pc:sldMk cId="1297043955" sldId="290"/>
            <ac:picMk id="6" creationId="{47EAF006-BCB1-1C71-4AC2-DEA6F94E4DCE}"/>
          </ac:picMkLst>
        </pc:picChg>
      </pc:sldChg>
      <pc:sldChg chg="modSp">
        <pc:chgData name="Murphy, Val (DARS)" userId="ad7aa94b-7606-43f6-8ce8-4e9f48ef216e" providerId="ADAL" clId="{75170E18-E9D3-40F1-8018-DD8B68497BED}" dt="2026-05-01T14:13:34.530" v="67" actId="962"/>
        <pc:sldMkLst>
          <pc:docMk/>
          <pc:sldMk cId="3505730737" sldId="292"/>
        </pc:sldMkLst>
        <pc:picChg chg="mod">
          <ac:chgData name="Murphy, Val (DARS)" userId="ad7aa94b-7606-43f6-8ce8-4e9f48ef216e" providerId="ADAL" clId="{75170E18-E9D3-40F1-8018-DD8B68497BED}" dt="2026-05-01T14:13:34.530" v="67" actId="962"/>
          <ac:picMkLst>
            <pc:docMk/>
            <pc:sldMk cId="3505730737" sldId="292"/>
            <ac:picMk id="4" creationId="{6615C028-69FF-1A18-10D4-380B4BF41FE2}"/>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62FF6B6-4F8A-40F7-B5F4-FC3996824D7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8910A999-F365-48DF-976A-0517FE04544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CA5457B-CDAE-4DEB-AEC8-C82DE2312E37}" type="datetimeFigureOut">
              <a:rPr lang="en-US" smtClean="0"/>
              <a:t>5/1/2026</a:t>
            </a:fld>
            <a:endParaRPr lang="en-US" dirty="0"/>
          </a:p>
        </p:txBody>
      </p:sp>
      <p:sp>
        <p:nvSpPr>
          <p:cNvPr id="4" name="Footer Placeholder 3">
            <a:extLst>
              <a:ext uri="{FF2B5EF4-FFF2-40B4-BE49-F238E27FC236}">
                <a16:creationId xmlns:a16="http://schemas.microsoft.com/office/drawing/2014/main" id="{F8735C90-ADBF-4B9E-BE88-E1C8F83EB4D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82506A01-6D0A-45EF-A584-05A3361D66F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831430A-4AA4-45C8-AC23-CD6B61C41A4C}" type="slidenum">
              <a:rPr lang="en-US" smtClean="0"/>
              <a:t>‹#›</a:t>
            </a:fld>
            <a:endParaRPr lang="en-US" dirty="0"/>
          </a:p>
        </p:txBody>
      </p:sp>
    </p:spTree>
    <p:extLst>
      <p:ext uri="{BB962C8B-B14F-4D97-AF65-F5344CB8AC3E}">
        <p14:creationId xmlns:p14="http://schemas.microsoft.com/office/powerpoint/2010/main" val="10599009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0B78EA-28CE-41D8-9043-90E391E5F567}" type="datetimeFigureOut">
              <a:rPr lang="en-US" noProof="0" smtClean="0"/>
              <a:t>5/1/2026</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34D747-9380-41EE-9946-EC9EC0CA5D1E}" type="slidenum">
              <a:rPr lang="en-US" noProof="0" smtClean="0"/>
              <a:t>‹#›</a:t>
            </a:fld>
            <a:endParaRPr lang="en-US" noProof="0" dirty="0"/>
          </a:p>
        </p:txBody>
      </p:sp>
    </p:spTree>
    <p:extLst>
      <p:ext uri="{BB962C8B-B14F-4D97-AF65-F5344CB8AC3E}">
        <p14:creationId xmlns:p14="http://schemas.microsoft.com/office/powerpoint/2010/main" val="38277271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6E739168-A5E8-443A-B392-7AD4CF8977AD}"/>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7" name="Group 6">
            <a:extLst>
              <a:ext uri="{FF2B5EF4-FFF2-40B4-BE49-F238E27FC236}">
                <a16:creationId xmlns:a16="http://schemas.microsoft.com/office/drawing/2014/main" id="{4CA15AFD-4983-47DD-9ED0-D3B27E5A096F}"/>
              </a:ext>
            </a:extLst>
          </p:cNvPr>
          <p:cNvGrpSpPr/>
          <p:nvPr userDrawn="1"/>
        </p:nvGrpSpPr>
        <p:grpSpPr>
          <a:xfrm>
            <a:off x="-1604709" y="-3756"/>
            <a:ext cx="13796710" cy="6861756"/>
            <a:chOff x="-1604709" y="-3756"/>
            <a:chExt cx="13796710" cy="6861756"/>
          </a:xfrm>
        </p:grpSpPr>
        <p:grpSp>
          <p:nvGrpSpPr>
            <p:cNvPr id="8" name="Group 7">
              <a:extLst>
                <a:ext uri="{FF2B5EF4-FFF2-40B4-BE49-F238E27FC236}">
                  <a16:creationId xmlns:a16="http://schemas.microsoft.com/office/drawing/2014/main" id="{2222D5E2-E9B4-4180-98B8-4E514C9ADB28}"/>
                </a:ext>
              </a:extLst>
            </p:cNvPr>
            <p:cNvGrpSpPr/>
            <p:nvPr/>
          </p:nvGrpSpPr>
          <p:grpSpPr>
            <a:xfrm>
              <a:off x="-16298" y="0"/>
              <a:ext cx="12208299" cy="6858000"/>
              <a:chOff x="-16298" y="0"/>
              <a:chExt cx="12208299" cy="6858000"/>
            </a:xfrm>
          </p:grpSpPr>
          <p:sp>
            <p:nvSpPr>
              <p:cNvPr id="15" name="Freeform: Shape 14">
                <a:extLst>
                  <a:ext uri="{FF2B5EF4-FFF2-40B4-BE49-F238E27FC236}">
                    <a16:creationId xmlns:a16="http://schemas.microsoft.com/office/drawing/2014/main" id="{41E10E1E-5268-4F03-BA64-07E19DE26739}"/>
                  </a:ext>
                </a:extLst>
              </p:cNvPr>
              <p:cNvSpPr/>
              <p:nvPr/>
            </p:nvSpPr>
            <p:spPr>
              <a:xfrm flipH="1">
                <a:off x="-16297" y="0"/>
                <a:ext cx="12208298" cy="6858000"/>
              </a:xfrm>
              <a:custGeom>
                <a:avLst/>
                <a:gdLst>
                  <a:gd name="connsiteX0" fmla="*/ 8574289 w 12208298"/>
                  <a:gd name="connsiteY0" fmla="*/ 0 h 6858000"/>
                  <a:gd name="connsiteX1" fmla="*/ 0 w 12208298"/>
                  <a:gd name="connsiteY1" fmla="*/ 0 h 6858000"/>
                  <a:gd name="connsiteX2" fmla="*/ 0 w 12208298"/>
                  <a:gd name="connsiteY2" fmla="*/ 6858000 h 6858000"/>
                  <a:gd name="connsiteX3" fmla="*/ 532109 w 12208298"/>
                  <a:gd name="connsiteY3" fmla="*/ 6858000 h 6858000"/>
                  <a:gd name="connsiteX4" fmla="*/ 11495317 w 12208298"/>
                  <a:gd name="connsiteY4" fmla="*/ 6858000 h 6858000"/>
                  <a:gd name="connsiteX5" fmla="*/ 12208298 w 12208298"/>
                  <a:gd name="connsiteY5" fmla="*/ 6858000 h 6858000"/>
                  <a:gd name="connsiteX6" fmla="*/ 12208298 w 12208298"/>
                  <a:gd name="connsiteY6" fmla="*/ 3146781 h 6858000"/>
                  <a:gd name="connsiteX7" fmla="*/ 10353284 w 12208298"/>
                  <a:gd name="connsiteY7" fmla="*/ 1291767 h 6858000"/>
                  <a:gd name="connsiteX8" fmla="*/ 9866056 w 12208298"/>
                  <a:gd name="connsiteY8" fmla="*/ 129176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8298" h="6858000">
                    <a:moveTo>
                      <a:pt x="8574289" y="0"/>
                    </a:moveTo>
                    <a:lnTo>
                      <a:pt x="0" y="0"/>
                    </a:lnTo>
                    <a:lnTo>
                      <a:pt x="0" y="6858000"/>
                    </a:lnTo>
                    <a:lnTo>
                      <a:pt x="532109" y="6858000"/>
                    </a:lnTo>
                    <a:lnTo>
                      <a:pt x="11495317" y="6858000"/>
                    </a:lnTo>
                    <a:lnTo>
                      <a:pt x="12208298" y="6858000"/>
                    </a:lnTo>
                    <a:lnTo>
                      <a:pt x="12208298" y="3146781"/>
                    </a:lnTo>
                    <a:lnTo>
                      <a:pt x="10353284" y="1291767"/>
                    </a:lnTo>
                    <a:lnTo>
                      <a:pt x="9866056" y="1291767"/>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Freeform: Shape 15">
                <a:extLst>
                  <a:ext uri="{FF2B5EF4-FFF2-40B4-BE49-F238E27FC236}">
                    <a16:creationId xmlns:a16="http://schemas.microsoft.com/office/drawing/2014/main" id="{B989C45D-BDFF-418F-BE79-03FF70015770}"/>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pattFill prst="wdDnDiag">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Right Triangle 16">
                <a:extLst>
                  <a:ext uri="{FF2B5EF4-FFF2-40B4-BE49-F238E27FC236}">
                    <a16:creationId xmlns:a16="http://schemas.microsoft.com/office/drawing/2014/main" id="{8DCD5806-2A2F-4ABF-8057-245681C498E6}"/>
                  </a:ext>
                </a:extLst>
              </p:cNvPr>
              <p:cNvSpPr/>
              <p:nvPr/>
            </p:nvSpPr>
            <p:spPr>
              <a:xfrm rot="16200000" flipH="1" flipV="1">
                <a:off x="24625" y="-4746"/>
                <a:ext cx="2819399" cy="282889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Right Triangle 17">
                <a:extLst>
                  <a:ext uri="{FF2B5EF4-FFF2-40B4-BE49-F238E27FC236}">
                    <a16:creationId xmlns:a16="http://schemas.microsoft.com/office/drawing/2014/main" id="{3A93038F-E9E4-4FFD-B3DF-28DB7C2C1490}"/>
                  </a:ext>
                </a:extLst>
              </p:cNvPr>
              <p:cNvSpPr/>
              <p:nvPr/>
            </p:nvSpPr>
            <p:spPr>
              <a:xfrm rot="16200000" flipH="1" flipV="1">
                <a:off x="4418" y="-4422"/>
                <a:ext cx="2627088" cy="2635933"/>
              </a:xfrm>
              <a:prstGeom prst="rtTriangle">
                <a:avLst/>
              </a:prstGeom>
              <a:pattFill prst="dkHorz">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Right Triangle 18">
                <a:extLst>
                  <a:ext uri="{FF2B5EF4-FFF2-40B4-BE49-F238E27FC236}">
                    <a16:creationId xmlns:a16="http://schemas.microsoft.com/office/drawing/2014/main" id="{5DEA1E02-BBD0-4AE3-AF22-433B90272178}"/>
                  </a:ext>
                </a:extLst>
              </p:cNvPr>
              <p:cNvSpPr/>
              <p:nvPr/>
            </p:nvSpPr>
            <p:spPr>
              <a:xfrm rot="16200000" flipH="1" flipV="1">
                <a:off x="-12263" y="-4034"/>
                <a:ext cx="2397087" cy="2405158"/>
              </a:xfrm>
              <a:prstGeom prst="rtTriangle">
                <a:avLst/>
              </a:prstGeom>
              <a:solidFill>
                <a:schemeClr val="accent2">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eform: Shape 19">
                <a:extLst>
                  <a:ext uri="{FF2B5EF4-FFF2-40B4-BE49-F238E27FC236}">
                    <a16:creationId xmlns:a16="http://schemas.microsoft.com/office/drawing/2014/main" id="{0027A677-9ACB-4264-B148-4806678FB83F}"/>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9" name="Freeform: Shape 12">
              <a:extLst>
                <a:ext uri="{FF2B5EF4-FFF2-40B4-BE49-F238E27FC236}">
                  <a16:creationId xmlns:a16="http://schemas.microsoft.com/office/drawing/2014/main" id="{E3AAB79D-382D-4A95-965E-526B6A681DA7}"/>
                </a:ext>
              </a:extLst>
            </p:cNvPr>
            <p:cNvSpPr/>
            <p:nvPr/>
          </p:nvSpPr>
          <p:spPr>
            <a:xfrm rot="18900000" flipH="1">
              <a:off x="-1604709" y="1397837"/>
              <a:ext cx="3211378" cy="3211378"/>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C0A22127-2B4A-4B15-B0A9-F019A30347A1}"/>
                </a:ext>
              </a:extLst>
            </p:cNvPr>
            <p:cNvSpPr/>
            <p:nvPr/>
          </p:nvSpPr>
          <p:spPr>
            <a:xfrm rot="18900000">
              <a:off x="-861777" y="-3756"/>
              <a:ext cx="2676646" cy="1356876"/>
            </a:xfrm>
            <a:custGeom>
              <a:avLst/>
              <a:gdLst>
                <a:gd name="connsiteX0" fmla="*/ 1319770 w 2676646"/>
                <a:gd name="connsiteY0" fmla="*/ 0 h 1356876"/>
                <a:gd name="connsiteX1" fmla="*/ 2676646 w 2676646"/>
                <a:gd name="connsiteY1" fmla="*/ 1356876 h 1356876"/>
                <a:gd name="connsiteX2" fmla="*/ 0 w 2676646"/>
                <a:gd name="connsiteY2" fmla="*/ 1356876 h 1356876"/>
                <a:gd name="connsiteX3" fmla="*/ 0 w 2676646"/>
                <a:gd name="connsiteY3" fmla="*/ 1319770 h 1356876"/>
              </a:gdLst>
              <a:ahLst/>
              <a:cxnLst>
                <a:cxn ang="0">
                  <a:pos x="connsiteX0" y="connsiteY0"/>
                </a:cxn>
                <a:cxn ang="0">
                  <a:pos x="connsiteX1" y="connsiteY1"/>
                </a:cxn>
                <a:cxn ang="0">
                  <a:pos x="connsiteX2" y="connsiteY2"/>
                </a:cxn>
                <a:cxn ang="0">
                  <a:pos x="connsiteX3" y="connsiteY3"/>
                </a:cxn>
              </a:cxnLst>
              <a:rect l="l" t="t" r="r" b="b"/>
              <a:pathLst>
                <a:path w="2676646" h="1356876">
                  <a:moveTo>
                    <a:pt x="1319770" y="0"/>
                  </a:moveTo>
                  <a:lnTo>
                    <a:pt x="2676646" y="1356876"/>
                  </a:lnTo>
                  <a:lnTo>
                    <a:pt x="0" y="1356876"/>
                  </a:lnTo>
                  <a:lnTo>
                    <a:pt x="0" y="1319770"/>
                  </a:lnTo>
                  <a:close/>
                </a:path>
              </a:pathLst>
            </a:custGeom>
            <a:pattFill prst="wdUpDiag">
              <a:fgClr>
                <a:schemeClr val="accent2"/>
              </a:fgClr>
              <a:bgClr>
                <a:schemeClr val="accent1"/>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1" name="Freeform: Shape 12">
              <a:extLst>
                <a:ext uri="{FF2B5EF4-FFF2-40B4-BE49-F238E27FC236}">
                  <a16:creationId xmlns:a16="http://schemas.microsoft.com/office/drawing/2014/main" id="{F04D9FDC-1B67-4254-9535-CD32E81F0C3E}"/>
                </a:ext>
              </a:extLst>
            </p:cNvPr>
            <p:cNvSpPr/>
            <p:nvPr/>
          </p:nvSpPr>
          <p:spPr>
            <a:xfrm rot="13500000">
              <a:off x="-1226102" y="1737462"/>
              <a:ext cx="2416016" cy="2416016"/>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12" name="Group 11">
              <a:extLst>
                <a:ext uri="{FF2B5EF4-FFF2-40B4-BE49-F238E27FC236}">
                  <a16:creationId xmlns:a16="http://schemas.microsoft.com/office/drawing/2014/main" id="{0A86C4EA-4CF8-4531-845D-4FCB1E2F7422}"/>
                </a:ext>
              </a:extLst>
            </p:cNvPr>
            <p:cNvGrpSpPr/>
            <p:nvPr/>
          </p:nvGrpSpPr>
          <p:grpSpPr>
            <a:xfrm>
              <a:off x="-760406" y="4672937"/>
              <a:ext cx="1520812" cy="1520812"/>
              <a:chOff x="-1604709" y="3012880"/>
              <a:chExt cx="3211378" cy="3211378"/>
            </a:xfrm>
          </p:grpSpPr>
          <p:sp>
            <p:nvSpPr>
              <p:cNvPr id="13" name="Freeform: Shape 12">
                <a:extLst>
                  <a:ext uri="{FF2B5EF4-FFF2-40B4-BE49-F238E27FC236}">
                    <a16:creationId xmlns:a16="http://schemas.microsoft.com/office/drawing/2014/main" id="{1101B195-C112-4D20-8D19-4D22479B150D}"/>
                  </a:ext>
                </a:extLst>
              </p:cNvPr>
              <p:cNvSpPr/>
              <p:nvPr/>
            </p:nvSpPr>
            <p:spPr>
              <a:xfrm rot="18900000" flipH="1">
                <a:off x="-1604709" y="3012880"/>
                <a:ext cx="3211378" cy="3211378"/>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Freeform: Shape 12">
                <a:extLst>
                  <a:ext uri="{FF2B5EF4-FFF2-40B4-BE49-F238E27FC236}">
                    <a16:creationId xmlns:a16="http://schemas.microsoft.com/office/drawing/2014/main" id="{CA755F1F-9955-4CBB-8F34-F7801CA44CE7}"/>
                  </a:ext>
                </a:extLst>
              </p:cNvPr>
              <p:cNvSpPr/>
              <p:nvPr/>
            </p:nvSpPr>
            <p:spPr>
              <a:xfrm rot="13500000">
                <a:off x="-1226102" y="3352505"/>
                <a:ext cx="2416016" cy="2416016"/>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sp>
        <p:nvSpPr>
          <p:cNvPr id="2" name="Title 1">
            <a:extLst>
              <a:ext uri="{FF2B5EF4-FFF2-40B4-BE49-F238E27FC236}">
                <a16:creationId xmlns:a16="http://schemas.microsoft.com/office/drawing/2014/main" id="{9E597736-C478-4C26-9BAF-205FE31E977C}"/>
              </a:ext>
            </a:extLst>
          </p:cNvPr>
          <p:cNvSpPr>
            <a:spLocks noGrp="1"/>
          </p:cNvSpPr>
          <p:nvPr>
            <p:ph type="ctrTitle" hasCustomPrompt="1"/>
          </p:nvPr>
        </p:nvSpPr>
        <p:spPr>
          <a:xfrm>
            <a:off x="2761488" y="2395728"/>
            <a:ext cx="7077456" cy="1243584"/>
          </a:xfrm>
        </p:spPr>
        <p:txBody>
          <a:bodyPr vert="horz" lIns="91440" tIns="45720" rIns="91440" bIns="45720" rtlCol="0" anchor="b">
            <a:noAutofit/>
          </a:bodyPr>
          <a:lstStyle>
            <a:lvl1pPr>
              <a:defRPr lang="en-GB" sz="6600" b="1" dirty="0">
                <a:solidFill>
                  <a:schemeClr val="accent2"/>
                </a:solidFill>
                <a:latin typeface="+mj-lt"/>
                <a:ea typeface="Tahoma" panose="020B0604030504040204" pitchFamily="34" charset="0"/>
                <a:cs typeface="Tahoma" panose="020B0604030504040204" pitchFamily="34" charset="0"/>
              </a:defRPr>
            </a:lvl1pPr>
          </a:lstStyle>
          <a:p>
            <a:pPr lvl="0"/>
            <a:r>
              <a:rPr lang="en-US" noProof="0"/>
              <a:t>TITLE</a:t>
            </a:r>
          </a:p>
        </p:txBody>
      </p:sp>
      <p:sp>
        <p:nvSpPr>
          <p:cNvPr id="3" name="Subtitle 2">
            <a:extLst>
              <a:ext uri="{FF2B5EF4-FFF2-40B4-BE49-F238E27FC236}">
                <a16:creationId xmlns:a16="http://schemas.microsoft.com/office/drawing/2014/main" id="{C3D2DEF0-A0B0-4CFE-B67D-A9D75E2368DC}"/>
              </a:ext>
            </a:extLst>
          </p:cNvPr>
          <p:cNvSpPr>
            <a:spLocks noGrp="1"/>
          </p:cNvSpPr>
          <p:nvPr>
            <p:ph type="subTitle" idx="1"/>
          </p:nvPr>
        </p:nvSpPr>
        <p:spPr>
          <a:xfrm>
            <a:off x="2761488" y="3721608"/>
            <a:ext cx="7077456" cy="868680"/>
          </a:xfrm>
        </p:spPr>
        <p:txBody>
          <a:bodyPr vert="horz" lIns="91440" tIns="45720" rIns="91440" bIns="45720" rtlCol="0">
            <a:normAutofit/>
          </a:bodyPr>
          <a:lstStyle>
            <a:lvl1pPr marL="0" indent="0">
              <a:buNone/>
              <a:defRPr lang="en-GB" sz="1800" spc="300" dirty="0">
                <a:solidFill>
                  <a:schemeClr val="bg1"/>
                </a:solidFill>
                <a:latin typeface="+mn-lt"/>
                <a:cs typeface="Arial" panose="020B0604020202020204" pitchFamily="34" charset="0"/>
              </a:defRPr>
            </a:lvl1pPr>
          </a:lstStyle>
          <a:p>
            <a:pPr marL="228600" lvl="0" indent="-228600"/>
            <a:r>
              <a:rPr lang="en-US" noProof="0"/>
              <a:t>Click to edit Master subtitle style</a:t>
            </a:r>
          </a:p>
        </p:txBody>
      </p:sp>
    </p:spTree>
    <p:extLst>
      <p:ext uri="{BB962C8B-B14F-4D97-AF65-F5344CB8AC3E}">
        <p14:creationId xmlns:p14="http://schemas.microsoft.com/office/powerpoint/2010/main" val="436959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4" name="Freeform: Shape 23">
            <a:extLst>
              <a:ext uri="{FF2B5EF4-FFF2-40B4-BE49-F238E27FC236}">
                <a16:creationId xmlns:a16="http://schemas.microsoft.com/office/drawing/2014/main" id="{18103E00-7E4A-44CD-81AC-06433CAE1110}"/>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20" name="Content Placeholder 2">
            <a:extLst>
              <a:ext uri="{FF2B5EF4-FFF2-40B4-BE49-F238E27FC236}">
                <a16:creationId xmlns:a16="http://schemas.microsoft.com/office/drawing/2014/main" id="{FE796BFF-6E5F-4DE7-B193-F501FC094D63}"/>
              </a:ext>
            </a:extLst>
          </p:cNvPr>
          <p:cNvSpPr>
            <a:spLocks noGrp="1"/>
          </p:cNvSpPr>
          <p:nvPr>
            <p:ph sz="half" idx="1"/>
          </p:nvPr>
        </p:nvSpPr>
        <p:spPr>
          <a:xfrm>
            <a:off x="443365" y="1517715"/>
            <a:ext cx="5184437" cy="4659248"/>
          </a:xfrm>
        </p:spPr>
        <p:txBody>
          <a:bodyPr>
            <a:normAutofit/>
          </a:bodyPr>
          <a:lstStyle>
            <a:lvl1pPr marL="457200" indent="-457200">
              <a:buFont typeface="Arial" panose="020B0604020202020204" pitchFamily="34" charset="0"/>
              <a:buChar char="•"/>
              <a:defRPr sz="2000">
                <a:solidFill>
                  <a:schemeClr val="bg1"/>
                </a:solidFill>
              </a:defRPr>
            </a:lvl1pPr>
            <a:lvl2pPr marL="800100" indent="-342900">
              <a:buFont typeface="Arial" panose="020B0604020202020204" pitchFamily="34" charset="0"/>
              <a:buChar char="•"/>
              <a:defRPr sz="1800">
                <a:solidFill>
                  <a:schemeClr val="bg1"/>
                </a:solidFill>
              </a:defRPr>
            </a:lvl2pPr>
            <a:lvl3pPr marL="1257300" indent="-342900">
              <a:buFont typeface="Arial" panose="020B0604020202020204" pitchFamily="34" charset="0"/>
              <a:buChar char="•"/>
              <a:defRPr sz="1600">
                <a:solidFill>
                  <a:schemeClr val="bg1"/>
                </a:solidFill>
              </a:defRPr>
            </a:lvl3pPr>
            <a:lvl4pPr marL="1657350" indent="-285750">
              <a:buFont typeface="Arial" panose="020B0604020202020204" pitchFamily="34" charset="0"/>
              <a:buChar char="•"/>
              <a:defRPr sz="1400">
                <a:solidFill>
                  <a:schemeClr val="bg1"/>
                </a:solidFill>
              </a:defRPr>
            </a:lvl4pPr>
            <a:lvl5pPr marL="2114550" indent="-285750">
              <a:buFont typeface="Arial" panose="020B0604020202020204" pitchFamily="34" charset="0"/>
              <a:buChar char="•"/>
              <a:defRPr sz="14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1" name="Content Placeholder 3">
            <a:extLst>
              <a:ext uri="{FF2B5EF4-FFF2-40B4-BE49-F238E27FC236}">
                <a16:creationId xmlns:a16="http://schemas.microsoft.com/office/drawing/2014/main" id="{78622754-CA4D-4C27-A37F-B26E7B4C9CA2}"/>
              </a:ext>
            </a:extLst>
          </p:cNvPr>
          <p:cNvSpPr>
            <a:spLocks noGrp="1"/>
          </p:cNvSpPr>
          <p:nvPr>
            <p:ph sz="half" idx="2"/>
          </p:nvPr>
        </p:nvSpPr>
        <p:spPr>
          <a:xfrm>
            <a:off x="6474163" y="1517715"/>
            <a:ext cx="5184437" cy="4659248"/>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999597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 Category">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0" name="Picture Placeholder 8">
            <a:extLst>
              <a:ext uri="{FF2B5EF4-FFF2-40B4-BE49-F238E27FC236}">
                <a16:creationId xmlns:a16="http://schemas.microsoft.com/office/drawing/2014/main" id="{6D00E6B4-1CBE-404E-B943-5F1832320C1C}"/>
              </a:ext>
            </a:extLst>
          </p:cNvPr>
          <p:cNvSpPr>
            <a:spLocks noGrp="1"/>
          </p:cNvSpPr>
          <p:nvPr>
            <p:ph type="pic" sz="quarter" idx="13"/>
          </p:nvPr>
        </p:nvSpPr>
        <p:spPr>
          <a:xfrm>
            <a:off x="978212" y="2096716"/>
            <a:ext cx="1259505" cy="1259505"/>
          </a:xfrm>
          <a:prstGeom prst="ellipse">
            <a:avLst/>
          </a:prstGeom>
          <a:pattFill prst="wdUpDiag">
            <a:fgClr>
              <a:srgbClr val="0C4360"/>
            </a:fgClr>
            <a:bgClr>
              <a:schemeClr val="accent1">
                <a:lumMod val="50000"/>
              </a:schemeClr>
            </a:bgClr>
          </a:pattFill>
          <a:ln w="38100">
            <a:solidFill>
              <a:schemeClr val="accent2"/>
            </a:solidFill>
          </a:ln>
        </p:spPr>
        <p:txBody>
          <a:bodyPr/>
          <a:lstStyle>
            <a:lvl1pPr marL="0" indent="0">
              <a:buNone/>
              <a:defRPr>
                <a:solidFill>
                  <a:schemeClr val="tx1">
                    <a:alpha val="0"/>
                  </a:schemeClr>
                </a:solidFill>
              </a:defRPr>
            </a:lvl1pPr>
          </a:lstStyle>
          <a:p>
            <a:r>
              <a:rPr lang="en-US" noProof="0"/>
              <a:t>Click icon to add picture</a:t>
            </a:r>
            <a:endParaRPr lang="en-US" noProof="0" dirty="0"/>
          </a:p>
        </p:txBody>
      </p:sp>
      <p:sp>
        <p:nvSpPr>
          <p:cNvPr id="21" name="Picture Placeholder 8">
            <a:extLst>
              <a:ext uri="{FF2B5EF4-FFF2-40B4-BE49-F238E27FC236}">
                <a16:creationId xmlns:a16="http://schemas.microsoft.com/office/drawing/2014/main" id="{7CD59BFD-62BE-4E33-92A5-B84A2A9A8D3B}"/>
              </a:ext>
            </a:extLst>
          </p:cNvPr>
          <p:cNvSpPr>
            <a:spLocks noGrp="1"/>
          </p:cNvSpPr>
          <p:nvPr>
            <p:ph type="pic" sz="quarter" idx="14"/>
          </p:nvPr>
        </p:nvSpPr>
        <p:spPr>
          <a:xfrm>
            <a:off x="3222230" y="2096716"/>
            <a:ext cx="1259505" cy="1259505"/>
          </a:xfrm>
          <a:prstGeom prst="ellipse">
            <a:avLst/>
          </a:prstGeom>
          <a:pattFill prst="wdUpDiag">
            <a:fgClr>
              <a:srgbClr val="0C4360"/>
            </a:fgClr>
            <a:bgClr>
              <a:schemeClr val="accent1">
                <a:lumMod val="50000"/>
              </a:schemeClr>
            </a:bgClr>
          </a:pattFill>
          <a:ln w="38100">
            <a:solidFill>
              <a:schemeClr val="accent2"/>
            </a:solidFill>
          </a:ln>
        </p:spPr>
        <p:txBody>
          <a:bodyPr/>
          <a:lstStyle>
            <a:lvl1pPr marL="0" indent="0">
              <a:buNone/>
              <a:defRPr>
                <a:solidFill>
                  <a:schemeClr val="tx1">
                    <a:alpha val="0"/>
                  </a:schemeClr>
                </a:solidFill>
              </a:defRPr>
            </a:lvl1pPr>
          </a:lstStyle>
          <a:p>
            <a:r>
              <a:rPr lang="en-US" noProof="0"/>
              <a:t>Click icon to add picture</a:t>
            </a:r>
            <a:endParaRPr lang="en-US" noProof="0" dirty="0"/>
          </a:p>
        </p:txBody>
      </p:sp>
      <p:sp>
        <p:nvSpPr>
          <p:cNvPr id="22" name="Picture Placeholder 8">
            <a:extLst>
              <a:ext uri="{FF2B5EF4-FFF2-40B4-BE49-F238E27FC236}">
                <a16:creationId xmlns:a16="http://schemas.microsoft.com/office/drawing/2014/main" id="{60DC5978-55B8-421D-91B4-29F8210A7B2C}"/>
              </a:ext>
            </a:extLst>
          </p:cNvPr>
          <p:cNvSpPr>
            <a:spLocks noGrp="1"/>
          </p:cNvSpPr>
          <p:nvPr>
            <p:ph type="pic" sz="quarter" idx="15"/>
          </p:nvPr>
        </p:nvSpPr>
        <p:spPr>
          <a:xfrm>
            <a:off x="5466248" y="2096716"/>
            <a:ext cx="1259505" cy="1259505"/>
          </a:xfrm>
          <a:prstGeom prst="ellipse">
            <a:avLst/>
          </a:prstGeom>
          <a:pattFill prst="wdUpDiag">
            <a:fgClr>
              <a:srgbClr val="0C4360"/>
            </a:fgClr>
            <a:bgClr>
              <a:schemeClr val="accent1">
                <a:lumMod val="50000"/>
              </a:schemeClr>
            </a:bgClr>
          </a:pattFill>
          <a:ln w="38100">
            <a:solidFill>
              <a:schemeClr val="accent2"/>
            </a:solidFill>
          </a:ln>
        </p:spPr>
        <p:txBody>
          <a:bodyPr/>
          <a:lstStyle>
            <a:lvl1pPr marL="0" indent="0">
              <a:buNone/>
              <a:defRPr>
                <a:solidFill>
                  <a:schemeClr val="tx1">
                    <a:alpha val="0"/>
                  </a:schemeClr>
                </a:solidFill>
              </a:defRPr>
            </a:lvl1pPr>
          </a:lstStyle>
          <a:p>
            <a:r>
              <a:rPr lang="en-US" noProof="0"/>
              <a:t>Click icon to add picture</a:t>
            </a:r>
            <a:endParaRPr lang="en-US" noProof="0" dirty="0"/>
          </a:p>
        </p:txBody>
      </p:sp>
      <p:sp>
        <p:nvSpPr>
          <p:cNvPr id="23" name="Picture Placeholder 8">
            <a:extLst>
              <a:ext uri="{FF2B5EF4-FFF2-40B4-BE49-F238E27FC236}">
                <a16:creationId xmlns:a16="http://schemas.microsoft.com/office/drawing/2014/main" id="{BE3FB8C3-2C7E-4C59-8BD5-53FA2772DB56}"/>
              </a:ext>
            </a:extLst>
          </p:cNvPr>
          <p:cNvSpPr>
            <a:spLocks noGrp="1"/>
          </p:cNvSpPr>
          <p:nvPr>
            <p:ph type="pic" sz="quarter" idx="16"/>
          </p:nvPr>
        </p:nvSpPr>
        <p:spPr>
          <a:xfrm>
            <a:off x="7710266" y="2096716"/>
            <a:ext cx="1259505" cy="1259505"/>
          </a:xfrm>
          <a:prstGeom prst="ellipse">
            <a:avLst/>
          </a:prstGeom>
          <a:pattFill prst="wdUpDiag">
            <a:fgClr>
              <a:srgbClr val="0C4360"/>
            </a:fgClr>
            <a:bgClr>
              <a:schemeClr val="accent1">
                <a:lumMod val="50000"/>
              </a:schemeClr>
            </a:bgClr>
          </a:pattFill>
          <a:ln w="38100">
            <a:solidFill>
              <a:schemeClr val="accent2"/>
            </a:solidFill>
          </a:ln>
        </p:spPr>
        <p:txBody>
          <a:bodyPr/>
          <a:lstStyle>
            <a:lvl1pPr marL="0" indent="0">
              <a:buNone/>
              <a:defRPr>
                <a:solidFill>
                  <a:schemeClr val="tx1">
                    <a:alpha val="0"/>
                  </a:schemeClr>
                </a:solidFill>
              </a:defRPr>
            </a:lvl1pPr>
          </a:lstStyle>
          <a:p>
            <a:r>
              <a:rPr lang="en-US" noProof="0"/>
              <a:t>Click icon to add picture</a:t>
            </a:r>
            <a:endParaRPr lang="en-US" noProof="0" dirty="0"/>
          </a:p>
        </p:txBody>
      </p:sp>
      <p:sp>
        <p:nvSpPr>
          <p:cNvPr id="24" name="Picture Placeholder 8">
            <a:extLst>
              <a:ext uri="{FF2B5EF4-FFF2-40B4-BE49-F238E27FC236}">
                <a16:creationId xmlns:a16="http://schemas.microsoft.com/office/drawing/2014/main" id="{FD8FA9DA-C36B-4889-B88F-28B5829E53E2}"/>
              </a:ext>
            </a:extLst>
          </p:cNvPr>
          <p:cNvSpPr>
            <a:spLocks noGrp="1"/>
          </p:cNvSpPr>
          <p:nvPr>
            <p:ph type="pic" sz="quarter" idx="17"/>
          </p:nvPr>
        </p:nvSpPr>
        <p:spPr>
          <a:xfrm>
            <a:off x="9954283" y="2096716"/>
            <a:ext cx="1259505" cy="1259505"/>
          </a:xfrm>
          <a:prstGeom prst="ellipse">
            <a:avLst/>
          </a:prstGeom>
          <a:pattFill prst="wdUpDiag">
            <a:fgClr>
              <a:srgbClr val="0C4360"/>
            </a:fgClr>
            <a:bgClr>
              <a:schemeClr val="accent1">
                <a:lumMod val="50000"/>
              </a:schemeClr>
            </a:bgClr>
          </a:pattFill>
          <a:ln w="38100">
            <a:solidFill>
              <a:schemeClr val="accent2"/>
            </a:solidFill>
          </a:ln>
        </p:spPr>
        <p:txBody>
          <a:bodyPr/>
          <a:lstStyle>
            <a:lvl1pPr marL="0" indent="0">
              <a:buNone/>
              <a:defRPr>
                <a:solidFill>
                  <a:schemeClr val="tx1">
                    <a:alpha val="0"/>
                  </a:schemeClr>
                </a:solidFill>
              </a:defRPr>
            </a:lvl1pPr>
          </a:lstStyle>
          <a:p>
            <a:r>
              <a:rPr lang="en-US" noProof="0"/>
              <a:t>Click icon to add picture</a:t>
            </a:r>
            <a:endParaRPr lang="en-US" noProof="0" dirty="0"/>
          </a:p>
        </p:txBody>
      </p:sp>
      <p:sp>
        <p:nvSpPr>
          <p:cNvPr id="26" name="Text Placeholder 22">
            <a:extLst>
              <a:ext uri="{FF2B5EF4-FFF2-40B4-BE49-F238E27FC236}">
                <a16:creationId xmlns:a16="http://schemas.microsoft.com/office/drawing/2014/main" id="{2A19101D-7C37-42BF-8167-5391EA65EC3A}"/>
              </a:ext>
            </a:extLst>
          </p:cNvPr>
          <p:cNvSpPr>
            <a:spLocks noGrp="1"/>
          </p:cNvSpPr>
          <p:nvPr>
            <p:ph type="body" sz="quarter" idx="18"/>
          </p:nvPr>
        </p:nvSpPr>
        <p:spPr>
          <a:xfrm>
            <a:off x="719894" y="4240093"/>
            <a:ext cx="1776140" cy="1463040"/>
          </a:xfrm>
        </p:spPr>
        <p:txBody>
          <a:bodyPr lIns="0" tIns="0" rIns="0" bIns="0">
            <a:noAutofit/>
          </a:bodyPr>
          <a:lstStyle>
            <a:lvl1pPr marL="0" indent="0" algn="ctr">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p:txBody>
      </p:sp>
      <p:sp>
        <p:nvSpPr>
          <p:cNvPr id="27" name="Text Placeholder 22">
            <a:extLst>
              <a:ext uri="{FF2B5EF4-FFF2-40B4-BE49-F238E27FC236}">
                <a16:creationId xmlns:a16="http://schemas.microsoft.com/office/drawing/2014/main" id="{05F72315-51A9-431C-B80A-45E4FB1D6BD6}"/>
              </a:ext>
            </a:extLst>
          </p:cNvPr>
          <p:cNvSpPr>
            <a:spLocks noGrp="1"/>
          </p:cNvSpPr>
          <p:nvPr>
            <p:ph type="body" sz="quarter" idx="19"/>
          </p:nvPr>
        </p:nvSpPr>
        <p:spPr>
          <a:xfrm>
            <a:off x="2963912" y="4240093"/>
            <a:ext cx="1776140" cy="1463040"/>
          </a:xfrm>
        </p:spPr>
        <p:txBody>
          <a:bodyPr lIns="0" tIns="0" rIns="0" bIns="0">
            <a:noAutofit/>
          </a:bodyPr>
          <a:lstStyle>
            <a:lvl1pPr marL="0" indent="0" algn="ctr">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p:txBody>
      </p:sp>
      <p:sp>
        <p:nvSpPr>
          <p:cNvPr id="28" name="Text Placeholder 22">
            <a:extLst>
              <a:ext uri="{FF2B5EF4-FFF2-40B4-BE49-F238E27FC236}">
                <a16:creationId xmlns:a16="http://schemas.microsoft.com/office/drawing/2014/main" id="{883D1F0C-34F1-46E1-B178-E4AB82B14631}"/>
              </a:ext>
            </a:extLst>
          </p:cNvPr>
          <p:cNvSpPr>
            <a:spLocks noGrp="1"/>
          </p:cNvSpPr>
          <p:nvPr>
            <p:ph type="body" sz="quarter" idx="20"/>
          </p:nvPr>
        </p:nvSpPr>
        <p:spPr>
          <a:xfrm>
            <a:off x="5207930" y="4240093"/>
            <a:ext cx="1776140" cy="1463040"/>
          </a:xfrm>
        </p:spPr>
        <p:txBody>
          <a:bodyPr lIns="0" tIns="0" rIns="0" bIns="0">
            <a:noAutofit/>
          </a:bodyPr>
          <a:lstStyle>
            <a:lvl1pPr marL="0" indent="0" algn="ctr">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p:txBody>
      </p:sp>
      <p:sp>
        <p:nvSpPr>
          <p:cNvPr id="29" name="Text Placeholder 22">
            <a:extLst>
              <a:ext uri="{FF2B5EF4-FFF2-40B4-BE49-F238E27FC236}">
                <a16:creationId xmlns:a16="http://schemas.microsoft.com/office/drawing/2014/main" id="{7202A849-DF14-40E7-B38D-1185F72603EC}"/>
              </a:ext>
            </a:extLst>
          </p:cNvPr>
          <p:cNvSpPr>
            <a:spLocks noGrp="1"/>
          </p:cNvSpPr>
          <p:nvPr>
            <p:ph type="body" sz="quarter" idx="21"/>
          </p:nvPr>
        </p:nvSpPr>
        <p:spPr>
          <a:xfrm>
            <a:off x="7451948" y="4240093"/>
            <a:ext cx="1776140" cy="1463040"/>
          </a:xfrm>
        </p:spPr>
        <p:txBody>
          <a:bodyPr lIns="0" tIns="0" rIns="0" bIns="0">
            <a:noAutofit/>
          </a:bodyPr>
          <a:lstStyle>
            <a:lvl1pPr marL="0" indent="0" algn="ctr">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p:txBody>
      </p:sp>
      <p:sp>
        <p:nvSpPr>
          <p:cNvPr id="30" name="Text Placeholder 22">
            <a:extLst>
              <a:ext uri="{FF2B5EF4-FFF2-40B4-BE49-F238E27FC236}">
                <a16:creationId xmlns:a16="http://schemas.microsoft.com/office/drawing/2014/main" id="{CCFC1ADF-AC11-4CCD-AC2D-478B6FFEA5EA}"/>
              </a:ext>
            </a:extLst>
          </p:cNvPr>
          <p:cNvSpPr>
            <a:spLocks noGrp="1"/>
          </p:cNvSpPr>
          <p:nvPr>
            <p:ph type="body" sz="quarter" idx="22"/>
          </p:nvPr>
        </p:nvSpPr>
        <p:spPr>
          <a:xfrm>
            <a:off x="9695965" y="4240093"/>
            <a:ext cx="1776140" cy="1463040"/>
          </a:xfrm>
        </p:spPr>
        <p:txBody>
          <a:bodyPr lIns="0" tIns="0" rIns="0" bIns="0">
            <a:noAutofit/>
          </a:bodyPr>
          <a:lstStyle>
            <a:lvl1pPr marL="0" indent="0" algn="ctr">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p:txBody>
      </p:sp>
      <p:cxnSp>
        <p:nvCxnSpPr>
          <p:cNvPr id="7" name="Straight Connector 6">
            <a:extLst>
              <a:ext uri="{FF2B5EF4-FFF2-40B4-BE49-F238E27FC236}">
                <a16:creationId xmlns:a16="http://schemas.microsoft.com/office/drawing/2014/main" id="{2B4CB326-DA0E-488E-B236-7017E8438FBB}"/>
              </a:ext>
            </a:extLst>
          </p:cNvPr>
          <p:cNvCxnSpPr/>
          <p:nvPr userDrawn="1"/>
        </p:nvCxnSpPr>
        <p:spPr>
          <a:xfrm>
            <a:off x="1242354" y="3825022"/>
            <a:ext cx="731221"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366B533-7212-4A36-9CE2-D6302E721F8F}"/>
              </a:ext>
            </a:extLst>
          </p:cNvPr>
          <p:cNvCxnSpPr/>
          <p:nvPr userDrawn="1"/>
        </p:nvCxnSpPr>
        <p:spPr>
          <a:xfrm>
            <a:off x="3486372" y="3825022"/>
            <a:ext cx="731221"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D7474CD-E230-4E14-8274-5E20F673F401}"/>
              </a:ext>
            </a:extLst>
          </p:cNvPr>
          <p:cNvCxnSpPr/>
          <p:nvPr userDrawn="1"/>
        </p:nvCxnSpPr>
        <p:spPr>
          <a:xfrm>
            <a:off x="5730390" y="3825022"/>
            <a:ext cx="731221"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6BF71FCE-6F39-4D2F-82BE-7D9F1D2ED59F}"/>
              </a:ext>
            </a:extLst>
          </p:cNvPr>
          <p:cNvCxnSpPr/>
          <p:nvPr userDrawn="1"/>
        </p:nvCxnSpPr>
        <p:spPr>
          <a:xfrm>
            <a:off x="7974408" y="3825022"/>
            <a:ext cx="731221"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E97AC7A-17D9-4F42-9DD0-94FE4FC6BF19}"/>
              </a:ext>
            </a:extLst>
          </p:cNvPr>
          <p:cNvCxnSpPr/>
          <p:nvPr userDrawn="1"/>
        </p:nvCxnSpPr>
        <p:spPr>
          <a:xfrm>
            <a:off x="10218425" y="3825022"/>
            <a:ext cx="731221"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35" name="Freeform: Shape 34">
            <a:extLst>
              <a:ext uri="{FF2B5EF4-FFF2-40B4-BE49-F238E27FC236}">
                <a16:creationId xmlns:a16="http://schemas.microsoft.com/office/drawing/2014/main" id="{62EEBF51-DCAD-4335-85E9-52801031A1BF}"/>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Tree>
    <p:extLst>
      <p:ext uri="{BB962C8B-B14F-4D97-AF65-F5344CB8AC3E}">
        <p14:creationId xmlns:p14="http://schemas.microsoft.com/office/powerpoint/2010/main" val="4762663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 + 3 Section">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6" name="Text Placeholder 22">
            <a:extLst>
              <a:ext uri="{FF2B5EF4-FFF2-40B4-BE49-F238E27FC236}">
                <a16:creationId xmlns:a16="http://schemas.microsoft.com/office/drawing/2014/main" id="{2A19101D-7C37-42BF-8167-5391EA65EC3A}"/>
              </a:ext>
            </a:extLst>
          </p:cNvPr>
          <p:cNvSpPr>
            <a:spLocks noGrp="1"/>
          </p:cNvSpPr>
          <p:nvPr>
            <p:ph type="body" sz="quarter" idx="18"/>
          </p:nvPr>
        </p:nvSpPr>
        <p:spPr>
          <a:xfrm>
            <a:off x="542094" y="4240093"/>
            <a:ext cx="3293306" cy="1463040"/>
          </a:xfrm>
        </p:spPr>
        <p:txBody>
          <a:bodyPr lIns="0" tIns="0" rIns="0" bIns="0">
            <a:noAutofit/>
          </a:bodyPr>
          <a:lstStyle>
            <a:lvl1pPr marL="0" indent="0" algn="l">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p:txBody>
      </p:sp>
      <p:sp>
        <p:nvSpPr>
          <p:cNvPr id="35" name="Freeform: Shape 34">
            <a:extLst>
              <a:ext uri="{FF2B5EF4-FFF2-40B4-BE49-F238E27FC236}">
                <a16:creationId xmlns:a16="http://schemas.microsoft.com/office/drawing/2014/main" id="{62EEBF51-DCAD-4335-85E9-52801031A1BF}"/>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13" name="Picture Placeholder 12">
            <a:extLst>
              <a:ext uri="{FF2B5EF4-FFF2-40B4-BE49-F238E27FC236}">
                <a16:creationId xmlns:a16="http://schemas.microsoft.com/office/drawing/2014/main" id="{231B97CF-FD24-4932-8459-893B1AC73D33}"/>
              </a:ext>
            </a:extLst>
          </p:cNvPr>
          <p:cNvSpPr>
            <a:spLocks noGrp="1"/>
          </p:cNvSpPr>
          <p:nvPr>
            <p:ph type="pic" sz="quarter" idx="19" hasCustomPrompt="1"/>
          </p:nvPr>
        </p:nvSpPr>
        <p:spPr>
          <a:xfrm>
            <a:off x="-2" y="1352575"/>
            <a:ext cx="12192002" cy="2289897"/>
          </a:xfrm>
        </p:spPr>
        <p:txBody>
          <a:bodyPr anchor="ctr">
            <a:normAutofit/>
          </a:bodyPr>
          <a:lstStyle>
            <a:lvl1pPr marL="0" indent="0" algn="ctr">
              <a:buNone/>
              <a:defRPr sz="1400">
                <a:solidFill>
                  <a:schemeClr val="accent2"/>
                </a:solidFill>
                <a:latin typeface="Trade Gothic LT Pro" panose="020B0503040303020004" pitchFamily="34" charset="0"/>
              </a:defRPr>
            </a:lvl1pPr>
          </a:lstStyle>
          <a:p>
            <a:r>
              <a:rPr lang="en-US" noProof="0" dirty="0"/>
              <a:t>Insert image</a:t>
            </a:r>
          </a:p>
        </p:txBody>
      </p:sp>
      <p:sp>
        <p:nvSpPr>
          <p:cNvPr id="36" name="Text Placeholder 22">
            <a:extLst>
              <a:ext uri="{FF2B5EF4-FFF2-40B4-BE49-F238E27FC236}">
                <a16:creationId xmlns:a16="http://schemas.microsoft.com/office/drawing/2014/main" id="{642D3CE0-C3B4-4F3F-A650-AB452B3AD4BA}"/>
              </a:ext>
            </a:extLst>
          </p:cNvPr>
          <p:cNvSpPr>
            <a:spLocks noGrp="1"/>
          </p:cNvSpPr>
          <p:nvPr>
            <p:ph type="body" sz="quarter" idx="20"/>
          </p:nvPr>
        </p:nvSpPr>
        <p:spPr>
          <a:xfrm>
            <a:off x="4444169" y="4240093"/>
            <a:ext cx="3293306" cy="1463040"/>
          </a:xfrm>
        </p:spPr>
        <p:txBody>
          <a:bodyPr lIns="0" tIns="0" rIns="0" bIns="0">
            <a:noAutofit/>
          </a:bodyPr>
          <a:lstStyle>
            <a:lvl1pPr marL="0" indent="0" algn="l">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p:txBody>
      </p:sp>
      <p:sp>
        <p:nvSpPr>
          <p:cNvPr id="37" name="Text Placeholder 22">
            <a:extLst>
              <a:ext uri="{FF2B5EF4-FFF2-40B4-BE49-F238E27FC236}">
                <a16:creationId xmlns:a16="http://schemas.microsoft.com/office/drawing/2014/main" id="{DBED2BB0-CDAD-40EE-8B35-C66DF45EE29D}"/>
              </a:ext>
            </a:extLst>
          </p:cNvPr>
          <p:cNvSpPr>
            <a:spLocks noGrp="1"/>
          </p:cNvSpPr>
          <p:nvPr>
            <p:ph type="body" sz="quarter" idx="21"/>
          </p:nvPr>
        </p:nvSpPr>
        <p:spPr>
          <a:xfrm>
            <a:off x="8346244" y="4240093"/>
            <a:ext cx="3293306" cy="1463040"/>
          </a:xfrm>
        </p:spPr>
        <p:txBody>
          <a:bodyPr lIns="0" tIns="0" rIns="0" bIns="0">
            <a:noAutofit/>
          </a:bodyPr>
          <a:lstStyle>
            <a:lvl1pPr marL="0" indent="0" algn="l">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p:txBody>
      </p:sp>
    </p:spTree>
    <p:extLst>
      <p:ext uri="{BB962C8B-B14F-4D97-AF65-F5344CB8AC3E}">
        <p14:creationId xmlns:p14="http://schemas.microsoft.com/office/powerpoint/2010/main" val="15447457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 + Text">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6" name="Text Placeholder 22">
            <a:extLst>
              <a:ext uri="{FF2B5EF4-FFF2-40B4-BE49-F238E27FC236}">
                <a16:creationId xmlns:a16="http://schemas.microsoft.com/office/drawing/2014/main" id="{2A19101D-7C37-42BF-8167-5391EA65EC3A}"/>
              </a:ext>
            </a:extLst>
          </p:cNvPr>
          <p:cNvSpPr>
            <a:spLocks noGrp="1"/>
          </p:cNvSpPr>
          <p:nvPr>
            <p:ph type="body" sz="quarter" idx="18"/>
          </p:nvPr>
        </p:nvSpPr>
        <p:spPr>
          <a:xfrm>
            <a:off x="542094" y="4240093"/>
            <a:ext cx="9402006" cy="1463040"/>
          </a:xfrm>
        </p:spPr>
        <p:txBody>
          <a:bodyPr lIns="0" tIns="0" rIns="0" bIns="0">
            <a:noAutofit/>
          </a:bodyPr>
          <a:lstStyle>
            <a:lvl1pPr marL="0" indent="0" algn="l">
              <a:lnSpc>
                <a:spcPct val="100000"/>
              </a:lnSpc>
              <a:spcBef>
                <a:spcPts val="300"/>
              </a:spcBef>
              <a:spcAft>
                <a:spcPts val="3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p:txBody>
      </p:sp>
      <p:sp>
        <p:nvSpPr>
          <p:cNvPr id="35" name="Freeform: Shape 34">
            <a:extLst>
              <a:ext uri="{FF2B5EF4-FFF2-40B4-BE49-F238E27FC236}">
                <a16:creationId xmlns:a16="http://schemas.microsoft.com/office/drawing/2014/main" id="{62EEBF51-DCAD-4335-85E9-52801031A1BF}"/>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13" name="Picture Placeholder 12">
            <a:extLst>
              <a:ext uri="{FF2B5EF4-FFF2-40B4-BE49-F238E27FC236}">
                <a16:creationId xmlns:a16="http://schemas.microsoft.com/office/drawing/2014/main" id="{231B97CF-FD24-4932-8459-893B1AC73D33}"/>
              </a:ext>
            </a:extLst>
          </p:cNvPr>
          <p:cNvSpPr>
            <a:spLocks noGrp="1"/>
          </p:cNvSpPr>
          <p:nvPr>
            <p:ph type="pic" sz="quarter" idx="19" hasCustomPrompt="1"/>
          </p:nvPr>
        </p:nvSpPr>
        <p:spPr>
          <a:xfrm>
            <a:off x="-2" y="1352575"/>
            <a:ext cx="12192002" cy="2289897"/>
          </a:xfrm>
        </p:spPr>
        <p:txBody>
          <a:bodyPr anchor="ctr">
            <a:normAutofit/>
          </a:bodyPr>
          <a:lstStyle>
            <a:lvl1pPr marL="0" indent="0" algn="ctr">
              <a:buNone/>
              <a:defRPr sz="1400">
                <a:solidFill>
                  <a:schemeClr val="accent2"/>
                </a:solidFill>
                <a:latin typeface="Trade Gothic LT Pro" panose="020B0503040303020004" pitchFamily="34" charset="0"/>
              </a:defRPr>
            </a:lvl1pPr>
          </a:lstStyle>
          <a:p>
            <a:r>
              <a:rPr lang="en-US" noProof="0" dirty="0"/>
              <a:t>Insert image</a:t>
            </a:r>
          </a:p>
        </p:txBody>
      </p:sp>
    </p:spTree>
    <p:extLst>
      <p:ext uri="{BB962C8B-B14F-4D97-AF65-F5344CB8AC3E}">
        <p14:creationId xmlns:p14="http://schemas.microsoft.com/office/powerpoint/2010/main" val="24868267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with Caption">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5" name="Freeform: Shape 34">
            <a:extLst>
              <a:ext uri="{FF2B5EF4-FFF2-40B4-BE49-F238E27FC236}">
                <a16:creationId xmlns:a16="http://schemas.microsoft.com/office/drawing/2014/main" id="{62EEBF51-DCAD-4335-85E9-52801031A1BF}"/>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20" name="Picture Placeholder 2">
            <a:extLst>
              <a:ext uri="{FF2B5EF4-FFF2-40B4-BE49-F238E27FC236}">
                <a16:creationId xmlns:a16="http://schemas.microsoft.com/office/drawing/2014/main" id="{30B3A574-7940-4E35-857E-5CA35A5910E5}"/>
              </a:ext>
            </a:extLst>
          </p:cNvPr>
          <p:cNvSpPr>
            <a:spLocks noGrp="1"/>
          </p:cNvSpPr>
          <p:nvPr>
            <p:ph type="pic" idx="1"/>
          </p:nvPr>
        </p:nvSpPr>
        <p:spPr>
          <a:xfrm>
            <a:off x="4110087" y="1444649"/>
            <a:ext cx="7548513" cy="4579079"/>
          </a:xfrm>
        </p:spPr>
        <p:txBody>
          <a:bodyPr>
            <a:normAutofit/>
          </a:bodyPr>
          <a:lstStyle>
            <a:lvl1pPr marL="0" indent="0">
              <a:buNone/>
              <a:defRPr sz="24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21" name="Text Placeholder 3">
            <a:extLst>
              <a:ext uri="{FF2B5EF4-FFF2-40B4-BE49-F238E27FC236}">
                <a16:creationId xmlns:a16="http://schemas.microsoft.com/office/drawing/2014/main" id="{912B51EA-3E6F-4BF6-BE48-62128AF32B85}"/>
              </a:ext>
            </a:extLst>
          </p:cNvPr>
          <p:cNvSpPr>
            <a:spLocks noGrp="1"/>
          </p:cNvSpPr>
          <p:nvPr>
            <p:ph type="body" sz="half" idx="2"/>
          </p:nvPr>
        </p:nvSpPr>
        <p:spPr>
          <a:xfrm>
            <a:off x="443366" y="1444649"/>
            <a:ext cx="3365063" cy="4579079"/>
          </a:xfrm>
        </p:spPr>
        <p:txBody>
          <a:bodyPr/>
          <a:lstStyle>
            <a:lvl1pPr marL="0" indent="0">
              <a:buFont typeface="Arial" panose="020B0604020202020204" pitchFamily="34" charse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Tree>
    <p:extLst>
      <p:ext uri="{BB962C8B-B14F-4D97-AF65-F5344CB8AC3E}">
        <p14:creationId xmlns:p14="http://schemas.microsoft.com/office/powerpoint/2010/main" val="15406501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Caption">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5" name="Freeform: Shape 34">
            <a:extLst>
              <a:ext uri="{FF2B5EF4-FFF2-40B4-BE49-F238E27FC236}">
                <a16:creationId xmlns:a16="http://schemas.microsoft.com/office/drawing/2014/main" id="{62EEBF51-DCAD-4335-85E9-52801031A1BF}"/>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21" name="Text Placeholder 3">
            <a:extLst>
              <a:ext uri="{FF2B5EF4-FFF2-40B4-BE49-F238E27FC236}">
                <a16:creationId xmlns:a16="http://schemas.microsoft.com/office/drawing/2014/main" id="{912B51EA-3E6F-4BF6-BE48-62128AF32B85}"/>
              </a:ext>
            </a:extLst>
          </p:cNvPr>
          <p:cNvSpPr>
            <a:spLocks noGrp="1"/>
          </p:cNvSpPr>
          <p:nvPr>
            <p:ph type="body" sz="half" idx="2"/>
          </p:nvPr>
        </p:nvSpPr>
        <p:spPr>
          <a:xfrm>
            <a:off x="443366" y="1444649"/>
            <a:ext cx="3365063" cy="4579079"/>
          </a:xfrm>
        </p:spPr>
        <p:txBody>
          <a:bodyPr/>
          <a:lstStyle>
            <a:lvl1pPr marL="0" indent="0">
              <a:buFont typeface="Arial" panose="020B0604020202020204" pitchFamily="34" charse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22" name="Content Placeholder 2">
            <a:extLst>
              <a:ext uri="{FF2B5EF4-FFF2-40B4-BE49-F238E27FC236}">
                <a16:creationId xmlns:a16="http://schemas.microsoft.com/office/drawing/2014/main" id="{A015C605-1D30-48BC-A0D6-3B11AF56CC53}"/>
              </a:ext>
            </a:extLst>
          </p:cNvPr>
          <p:cNvSpPr>
            <a:spLocks noGrp="1"/>
          </p:cNvSpPr>
          <p:nvPr>
            <p:ph idx="1"/>
          </p:nvPr>
        </p:nvSpPr>
        <p:spPr>
          <a:xfrm>
            <a:off x="3964290" y="1444649"/>
            <a:ext cx="7694310" cy="4579079"/>
          </a:xfrm>
        </p:spPr>
        <p:txBody>
          <a:bodyPr>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2000"/>
            </a:lvl6pPr>
            <a:lvl7pPr>
              <a:defRPr sz="2000"/>
            </a:lvl7pPr>
            <a:lvl8pPr>
              <a:defRPr sz="2000"/>
            </a:lvl8pPr>
            <a:lvl9pPr>
              <a:defRPr sz="20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2129895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4494CD2-CCDD-0248-96F8-741002C44255}"/>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Freeform: Shape 9">
            <a:extLst>
              <a:ext uri="{FF2B5EF4-FFF2-40B4-BE49-F238E27FC236}">
                <a16:creationId xmlns:a16="http://schemas.microsoft.com/office/drawing/2014/main" id="{07077B00-C1EE-7241-B441-7814F92A7EDF}"/>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0" name="Freeform: Shape 17">
            <a:extLst>
              <a:ext uri="{FF2B5EF4-FFF2-40B4-BE49-F238E27FC236}">
                <a16:creationId xmlns:a16="http://schemas.microsoft.com/office/drawing/2014/main" id="{3A1AEBC4-637E-F64C-9192-69AC4BB26D0C}"/>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1" name="Freeform: Shape 11">
            <a:extLst>
              <a:ext uri="{FF2B5EF4-FFF2-40B4-BE49-F238E27FC236}">
                <a16:creationId xmlns:a16="http://schemas.microsoft.com/office/drawing/2014/main" id="{669A7039-C54C-8E46-9A8B-DDB2547D989C}"/>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Freeform: Shape 7">
            <a:extLst>
              <a:ext uri="{FF2B5EF4-FFF2-40B4-BE49-F238E27FC236}">
                <a16:creationId xmlns:a16="http://schemas.microsoft.com/office/drawing/2014/main" id="{4F173B32-87BB-9A40-8C91-4C1EED2B7ABF}"/>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24" name="Group 23">
            <a:extLst>
              <a:ext uri="{FF2B5EF4-FFF2-40B4-BE49-F238E27FC236}">
                <a16:creationId xmlns:a16="http://schemas.microsoft.com/office/drawing/2014/main" id="{4AC87F4E-12B5-1B42-AFD2-4DB39B7645C9}"/>
              </a:ext>
            </a:extLst>
          </p:cNvPr>
          <p:cNvGrpSpPr/>
          <p:nvPr userDrawn="1"/>
        </p:nvGrpSpPr>
        <p:grpSpPr>
          <a:xfrm rot="16200000">
            <a:off x="499388" y="-322655"/>
            <a:ext cx="535531" cy="645309"/>
            <a:chOff x="10945855" y="7317026"/>
            <a:chExt cx="2483924" cy="2993104"/>
          </a:xfrm>
        </p:grpSpPr>
        <p:sp>
          <p:nvSpPr>
            <p:cNvPr id="25" name="Freeform: Shape 15">
              <a:extLst>
                <a:ext uri="{FF2B5EF4-FFF2-40B4-BE49-F238E27FC236}">
                  <a16:creationId xmlns:a16="http://schemas.microsoft.com/office/drawing/2014/main" id="{03DD8765-59DF-A045-ADB5-E39FAEE153A0}"/>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Freeform: Shape 16">
              <a:extLst>
                <a:ext uri="{FF2B5EF4-FFF2-40B4-BE49-F238E27FC236}">
                  <a16:creationId xmlns:a16="http://schemas.microsoft.com/office/drawing/2014/main" id="{B34B796C-A407-7B4D-B4F0-E58A44FE8DB4}"/>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0" name="Freeform: Shape 23">
            <a:extLst>
              <a:ext uri="{FF2B5EF4-FFF2-40B4-BE49-F238E27FC236}">
                <a16:creationId xmlns:a16="http://schemas.microsoft.com/office/drawing/2014/main" id="{CBE3FDC9-67CB-FA42-B127-A36BFF4678BB}"/>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1" name="Slide Number Placeholder 4">
            <a:extLst>
              <a:ext uri="{FF2B5EF4-FFF2-40B4-BE49-F238E27FC236}">
                <a16:creationId xmlns:a16="http://schemas.microsoft.com/office/drawing/2014/main" id="{1E902BFF-CA8F-D745-A819-A7BB38B30ED9}"/>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Tree>
    <p:extLst>
      <p:ext uri="{BB962C8B-B14F-4D97-AF65-F5344CB8AC3E}">
        <p14:creationId xmlns:p14="http://schemas.microsoft.com/office/powerpoint/2010/main" val="26723047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ank You 1">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6E739168-A5E8-443A-B392-7AD4CF8977AD}"/>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Freeform: Shape 14">
            <a:extLst>
              <a:ext uri="{FF2B5EF4-FFF2-40B4-BE49-F238E27FC236}">
                <a16:creationId xmlns:a16="http://schemas.microsoft.com/office/drawing/2014/main" id="{41E10E1E-5268-4F03-BA64-07E19DE26739}"/>
              </a:ext>
            </a:extLst>
          </p:cNvPr>
          <p:cNvSpPr/>
          <p:nvPr/>
        </p:nvSpPr>
        <p:spPr>
          <a:xfrm flipH="1">
            <a:off x="-16297" y="0"/>
            <a:ext cx="12208298" cy="6858000"/>
          </a:xfrm>
          <a:custGeom>
            <a:avLst/>
            <a:gdLst>
              <a:gd name="connsiteX0" fmla="*/ 8574289 w 12208298"/>
              <a:gd name="connsiteY0" fmla="*/ 0 h 6858000"/>
              <a:gd name="connsiteX1" fmla="*/ 0 w 12208298"/>
              <a:gd name="connsiteY1" fmla="*/ 0 h 6858000"/>
              <a:gd name="connsiteX2" fmla="*/ 0 w 12208298"/>
              <a:gd name="connsiteY2" fmla="*/ 6858000 h 6858000"/>
              <a:gd name="connsiteX3" fmla="*/ 532109 w 12208298"/>
              <a:gd name="connsiteY3" fmla="*/ 6858000 h 6858000"/>
              <a:gd name="connsiteX4" fmla="*/ 11495317 w 12208298"/>
              <a:gd name="connsiteY4" fmla="*/ 6858000 h 6858000"/>
              <a:gd name="connsiteX5" fmla="*/ 12208298 w 12208298"/>
              <a:gd name="connsiteY5" fmla="*/ 6858000 h 6858000"/>
              <a:gd name="connsiteX6" fmla="*/ 12208298 w 12208298"/>
              <a:gd name="connsiteY6" fmla="*/ 3146781 h 6858000"/>
              <a:gd name="connsiteX7" fmla="*/ 10353284 w 12208298"/>
              <a:gd name="connsiteY7" fmla="*/ 1291767 h 6858000"/>
              <a:gd name="connsiteX8" fmla="*/ 9866056 w 12208298"/>
              <a:gd name="connsiteY8" fmla="*/ 129176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8298" h="6858000">
                <a:moveTo>
                  <a:pt x="8574289" y="0"/>
                </a:moveTo>
                <a:lnTo>
                  <a:pt x="0" y="0"/>
                </a:lnTo>
                <a:lnTo>
                  <a:pt x="0" y="6858000"/>
                </a:lnTo>
                <a:lnTo>
                  <a:pt x="532109" y="6858000"/>
                </a:lnTo>
                <a:lnTo>
                  <a:pt x="11495317" y="6858000"/>
                </a:lnTo>
                <a:lnTo>
                  <a:pt x="12208298" y="6858000"/>
                </a:lnTo>
                <a:lnTo>
                  <a:pt x="12208298" y="3146781"/>
                </a:lnTo>
                <a:lnTo>
                  <a:pt x="10353284" y="1291767"/>
                </a:lnTo>
                <a:lnTo>
                  <a:pt x="9866056" y="1291767"/>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Freeform: Shape 15">
            <a:extLst>
              <a:ext uri="{FF2B5EF4-FFF2-40B4-BE49-F238E27FC236}">
                <a16:creationId xmlns:a16="http://schemas.microsoft.com/office/drawing/2014/main" id="{B989C45D-BDFF-418F-BE79-03FF70015770}"/>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pattFill prst="wdDnDiag">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eform: Shape 19">
            <a:extLst>
              <a:ext uri="{FF2B5EF4-FFF2-40B4-BE49-F238E27FC236}">
                <a16:creationId xmlns:a16="http://schemas.microsoft.com/office/drawing/2014/main" id="{0027A677-9ACB-4264-B148-4806678FB83F}"/>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6" name="Group 5">
            <a:extLst>
              <a:ext uri="{FF2B5EF4-FFF2-40B4-BE49-F238E27FC236}">
                <a16:creationId xmlns:a16="http://schemas.microsoft.com/office/drawing/2014/main" id="{EA7FF9D7-8545-4547-AC77-A0421EEB9B99}"/>
              </a:ext>
            </a:extLst>
          </p:cNvPr>
          <p:cNvGrpSpPr/>
          <p:nvPr userDrawn="1"/>
        </p:nvGrpSpPr>
        <p:grpSpPr>
          <a:xfrm>
            <a:off x="0" y="0"/>
            <a:ext cx="6881966" cy="6858876"/>
            <a:chOff x="-5321" y="1096"/>
            <a:chExt cx="5924073" cy="5904197"/>
          </a:xfrm>
        </p:grpSpPr>
        <p:sp>
          <p:nvSpPr>
            <p:cNvPr id="17" name="Right Triangle 16">
              <a:extLst>
                <a:ext uri="{FF2B5EF4-FFF2-40B4-BE49-F238E27FC236}">
                  <a16:creationId xmlns:a16="http://schemas.microsoft.com/office/drawing/2014/main" id="{8DCD5806-2A2F-4ABF-8057-245681C498E6}"/>
                </a:ext>
              </a:extLst>
            </p:cNvPr>
            <p:cNvSpPr/>
            <p:nvPr userDrawn="1"/>
          </p:nvSpPr>
          <p:spPr>
            <a:xfrm rot="16200000" flipH="1" flipV="1">
              <a:off x="4618" y="-8842"/>
              <a:ext cx="5904196" cy="5924073"/>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Right Triangle 17">
              <a:extLst>
                <a:ext uri="{FF2B5EF4-FFF2-40B4-BE49-F238E27FC236}">
                  <a16:creationId xmlns:a16="http://schemas.microsoft.com/office/drawing/2014/main" id="{3A93038F-E9E4-4FFD-B3DF-28DB7C2C1490}"/>
                </a:ext>
              </a:extLst>
            </p:cNvPr>
            <p:cNvSpPr/>
            <p:nvPr userDrawn="1"/>
          </p:nvSpPr>
          <p:spPr>
            <a:xfrm rot="16200000" flipH="1" flipV="1">
              <a:off x="3941" y="-8164"/>
              <a:ext cx="5501471" cy="5519993"/>
            </a:xfrm>
            <a:prstGeom prst="rtTriangle">
              <a:avLst/>
            </a:prstGeom>
            <a:pattFill prst="dkHorz">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Right Triangle 18">
              <a:extLst>
                <a:ext uri="{FF2B5EF4-FFF2-40B4-BE49-F238E27FC236}">
                  <a16:creationId xmlns:a16="http://schemas.microsoft.com/office/drawing/2014/main" id="{5DEA1E02-BBD0-4AE3-AF22-433B90272178}"/>
                </a:ext>
              </a:extLst>
            </p:cNvPr>
            <p:cNvSpPr/>
            <p:nvPr userDrawn="1"/>
          </p:nvSpPr>
          <p:spPr>
            <a:xfrm rot="16200000" flipH="1" flipV="1">
              <a:off x="3131" y="-7355"/>
              <a:ext cx="5019818" cy="5036720"/>
            </a:xfrm>
            <a:prstGeom prst="rtTriangle">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 name="Title 1">
            <a:extLst>
              <a:ext uri="{FF2B5EF4-FFF2-40B4-BE49-F238E27FC236}">
                <a16:creationId xmlns:a16="http://schemas.microsoft.com/office/drawing/2014/main" id="{9E597736-C478-4C26-9BAF-205FE31E977C}"/>
              </a:ext>
            </a:extLst>
          </p:cNvPr>
          <p:cNvSpPr>
            <a:spLocks noGrp="1"/>
          </p:cNvSpPr>
          <p:nvPr userDrawn="1">
            <p:ph type="ctrTitle" hasCustomPrompt="1"/>
          </p:nvPr>
        </p:nvSpPr>
        <p:spPr>
          <a:xfrm>
            <a:off x="5217242" y="2807208"/>
            <a:ext cx="4945598" cy="1243584"/>
          </a:xfrm>
        </p:spPr>
        <p:txBody>
          <a:bodyPr vert="horz" lIns="91440" tIns="45720" rIns="91440" bIns="45720" rtlCol="0" anchor="ctr">
            <a:noAutofit/>
          </a:bodyPr>
          <a:lstStyle>
            <a:lvl1pPr>
              <a:defRPr lang="en-GB" sz="5400" b="1" dirty="0">
                <a:solidFill>
                  <a:schemeClr val="bg1"/>
                </a:solidFill>
                <a:latin typeface="+mj-lt"/>
                <a:ea typeface="Tahoma" panose="020B0604030504040204" pitchFamily="34" charset="0"/>
                <a:cs typeface="Tahoma" panose="020B0604030504040204" pitchFamily="34" charset="0"/>
              </a:defRPr>
            </a:lvl1pPr>
          </a:lstStyle>
          <a:p>
            <a:pPr lvl="0"/>
            <a:r>
              <a:rPr lang="en-US" noProof="0"/>
              <a:t>Thank You</a:t>
            </a:r>
          </a:p>
        </p:txBody>
      </p:sp>
    </p:spTree>
    <p:extLst>
      <p:ext uri="{BB962C8B-B14F-4D97-AF65-F5344CB8AC3E}">
        <p14:creationId xmlns:p14="http://schemas.microsoft.com/office/powerpoint/2010/main" val="22363861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ank You 2">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6E739168-A5E8-443A-B392-7AD4CF8977AD}"/>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Freeform: Shape 14">
            <a:extLst>
              <a:ext uri="{FF2B5EF4-FFF2-40B4-BE49-F238E27FC236}">
                <a16:creationId xmlns:a16="http://schemas.microsoft.com/office/drawing/2014/main" id="{41E10E1E-5268-4F03-BA64-07E19DE26739}"/>
              </a:ext>
            </a:extLst>
          </p:cNvPr>
          <p:cNvSpPr/>
          <p:nvPr/>
        </p:nvSpPr>
        <p:spPr>
          <a:xfrm flipH="1">
            <a:off x="-16297" y="0"/>
            <a:ext cx="12208298" cy="6858000"/>
          </a:xfrm>
          <a:custGeom>
            <a:avLst/>
            <a:gdLst>
              <a:gd name="connsiteX0" fmla="*/ 8574289 w 12208298"/>
              <a:gd name="connsiteY0" fmla="*/ 0 h 6858000"/>
              <a:gd name="connsiteX1" fmla="*/ 0 w 12208298"/>
              <a:gd name="connsiteY1" fmla="*/ 0 h 6858000"/>
              <a:gd name="connsiteX2" fmla="*/ 0 w 12208298"/>
              <a:gd name="connsiteY2" fmla="*/ 6858000 h 6858000"/>
              <a:gd name="connsiteX3" fmla="*/ 532109 w 12208298"/>
              <a:gd name="connsiteY3" fmla="*/ 6858000 h 6858000"/>
              <a:gd name="connsiteX4" fmla="*/ 11495317 w 12208298"/>
              <a:gd name="connsiteY4" fmla="*/ 6858000 h 6858000"/>
              <a:gd name="connsiteX5" fmla="*/ 12208298 w 12208298"/>
              <a:gd name="connsiteY5" fmla="*/ 6858000 h 6858000"/>
              <a:gd name="connsiteX6" fmla="*/ 12208298 w 12208298"/>
              <a:gd name="connsiteY6" fmla="*/ 3146781 h 6858000"/>
              <a:gd name="connsiteX7" fmla="*/ 10353284 w 12208298"/>
              <a:gd name="connsiteY7" fmla="*/ 1291767 h 6858000"/>
              <a:gd name="connsiteX8" fmla="*/ 9866056 w 12208298"/>
              <a:gd name="connsiteY8" fmla="*/ 129176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8298" h="6858000">
                <a:moveTo>
                  <a:pt x="8574289" y="0"/>
                </a:moveTo>
                <a:lnTo>
                  <a:pt x="0" y="0"/>
                </a:lnTo>
                <a:lnTo>
                  <a:pt x="0" y="6858000"/>
                </a:lnTo>
                <a:lnTo>
                  <a:pt x="532109" y="6858000"/>
                </a:lnTo>
                <a:lnTo>
                  <a:pt x="11495317" y="6858000"/>
                </a:lnTo>
                <a:lnTo>
                  <a:pt x="12208298" y="6858000"/>
                </a:lnTo>
                <a:lnTo>
                  <a:pt x="12208298" y="3146781"/>
                </a:lnTo>
                <a:lnTo>
                  <a:pt x="10353284" y="1291767"/>
                </a:lnTo>
                <a:lnTo>
                  <a:pt x="9866056" y="1291767"/>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Freeform: Shape 15">
            <a:extLst>
              <a:ext uri="{FF2B5EF4-FFF2-40B4-BE49-F238E27FC236}">
                <a16:creationId xmlns:a16="http://schemas.microsoft.com/office/drawing/2014/main" id="{B989C45D-BDFF-418F-BE79-03FF70015770}"/>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pattFill prst="wdDnDiag">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eform: Shape 19">
            <a:extLst>
              <a:ext uri="{FF2B5EF4-FFF2-40B4-BE49-F238E27FC236}">
                <a16:creationId xmlns:a16="http://schemas.microsoft.com/office/drawing/2014/main" id="{0027A677-9ACB-4264-B148-4806678FB83F}"/>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E597736-C478-4C26-9BAF-205FE31E977C}"/>
              </a:ext>
            </a:extLst>
          </p:cNvPr>
          <p:cNvSpPr>
            <a:spLocks noGrp="1"/>
          </p:cNvSpPr>
          <p:nvPr userDrawn="1">
            <p:ph type="ctrTitle" hasCustomPrompt="1"/>
          </p:nvPr>
        </p:nvSpPr>
        <p:spPr>
          <a:xfrm>
            <a:off x="6360242" y="3429000"/>
            <a:ext cx="4945598" cy="1243584"/>
          </a:xfrm>
        </p:spPr>
        <p:txBody>
          <a:bodyPr vert="horz" lIns="91440" tIns="45720" rIns="91440" bIns="45720" rtlCol="0" anchor="ctr">
            <a:noAutofit/>
          </a:bodyPr>
          <a:lstStyle>
            <a:lvl1pPr>
              <a:defRPr lang="en-GB" sz="5400" b="1" dirty="0">
                <a:solidFill>
                  <a:schemeClr val="bg1"/>
                </a:solidFill>
                <a:latin typeface="+mj-lt"/>
                <a:ea typeface="Tahoma" panose="020B0604030504040204" pitchFamily="34" charset="0"/>
                <a:cs typeface="Tahoma" panose="020B0604030504040204" pitchFamily="34" charset="0"/>
              </a:defRPr>
            </a:lvl1pPr>
          </a:lstStyle>
          <a:p>
            <a:pPr lvl="0"/>
            <a:r>
              <a:rPr lang="en-US" noProof="0"/>
              <a:t>Thank You</a:t>
            </a:r>
          </a:p>
        </p:txBody>
      </p:sp>
      <p:sp>
        <p:nvSpPr>
          <p:cNvPr id="35" name="Freeform: Shape 34">
            <a:extLst>
              <a:ext uri="{FF2B5EF4-FFF2-40B4-BE49-F238E27FC236}">
                <a16:creationId xmlns:a16="http://schemas.microsoft.com/office/drawing/2014/main" id="{C024DCDB-C6BF-455E-AAB8-EAF9DAB302A1}"/>
              </a:ext>
            </a:extLst>
          </p:cNvPr>
          <p:cNvSpPr/>
          <p:nvPr userDrawn="1"/>
        </p:nvSpPr>
        <p:spPr>
          <a:xfrm rot="13500000">
            <a:off x="-729899" y="-1215856"/>
            <a:ext cx="6043521" cy="8427077"/>
          </a:xfrm>
          <a:custGeom>
            <a:avLst/>
            <a:gdLst>
              <a:gd name="connsiteX0" fmla="*/ 6043521 w 6043521"/>
              <a:gd name="connsiteY0" fmla="*/ 4267535 h 8427077"/>
              <a:gd name="connsiteX1" fmla="*/ 1883979 w 6043521"/>
              <a:gd name="connsiteY1" fmla="*/ 8427077 h 8427077"/>
              <a:gd name="connsiteX2" fmla="*/ 0 w 6043521"/>
              <a:gd name="connsiteY2" fmla="*/ 8427077 h 8427077"/>
              <a:gd name="connsiteX3" fmla="*/ 0 w 6043521"/>
              <a:gd name="connsiteY3" fmla="*/ 1775986 h 8427077"/>
              <a:gd name="connsiteX4" fmla="*/ 1775985 w 6043521"/>
              <a:gd name="connsiteY4" fmla="*/ 0 h 8427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43521" h="8427077">
                <a:moveTo>
                  <a:pt x="6043521" y="4267535"/>
                </a:moveTo>
                <a:lnTo>
                  <a:pt x="1883979" y="8427077"/>
                </a:lnTo>
                <a:lnTo>
                  <a:pt x="0" y="8427077"/>
                </a:lnTo>
                <a:lnTo>
                  <a:pt x="0" y="1775986"/>
                </a:lnTo>
                <a:lnTo>
                  <a:pt x="1775985"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32" name="Freeform: Shape 31">
            <a:extLst>
              <a:ext uri="{FF2B5EF4-FFF2-40B4-BE49-F238E27FC236}">
                <a16:creationId xmlns:a16="http://schemas.microsoft.com/office/drawing/2014/main" id="{26AFB47A-5D51-4F9C-B01B-977CE5E3C093}"/>
              </a:ext>
            </a:extLst>
          </p:cNvPr>
          <p:cNvSpPr/>
          <p:nvPr userDrawn="1"/>
        </p:nvSpPr>
        <p:spPr>
          <a:xfrm rot="13500000">
            <a:off x="-1145231" y="-2123853"/>
            <a:ext cx="6043521" cy="9008880"/>
          </a:xfrm>
          <a:custGeom>
            <a:avLst/>
            <a:gdLst>
              <a:gd name="connsiteX0" fmla="*/ 6043521 w 6043521"/>
              <a:gd name="connsiteY0" fmla="*/ 4849338 h 9008880"/>
              <a:gd name="connsiteX1" fmla="*/ 1883979 w 6043521"/>
              <a:gd name="connsiteY1" fmla="*/ 9008880 h 9008880"/>
              <a:gd name="connsiteX2" fmla="*/ 0 w 6043521"/>
              <a:gd name="connsiteY2" fmla="*/ 9008880 h 9008880"/>
              <a:gd name="connsiteX3" fmla="*/ 0 w 6043521"/>
              <a:gd name="connsiteY3" fmla="*/ 1194182 h 9008880"/>
              <a:gd name="connsiteX4" fmla="*/ 1194182 w 6043521"/>
              <a:gd name="connsiteY4" fmla="*/ 0 h 900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43521" h="9008880">
                <a:moveTo>
                  <a:pt x="6043521" y="4849338"/>
                </a:moveTo>
                <a:lnTo>
                  <a:pt x="1883979" y="9008880"/>
                </a:lnTo>
                <a:lnTo>
                  <a:pt x="0" y="9008880"/>
                </a:lnTo>
                <a:lnTo>
                  <a:pt x="0" y="1194182"/>
                </a:lnTo>
                <a:lnTo>
                  <a:pt x="1194182" y="0"/>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30" name="Freeform: Shape 29">
            <a:extLst>
              <a:ext uri="{FF2B5EF4-FFF2-40B4-BE49-F238E27FC236}">
                <a16:creationId xmlns:a16="http://schemas.microsoft.com/office/drawing/2014/main" id="{6997A4FF-7390-4173-8ACD-6CF7145AACEC}"/>
              </a:ext>
            </a:extLst>
          </p:cNvPr>
          <p:cNvSpPr/>
          <p:nvPr userDrawn="1"/>
        </p:nvSpPr>
        <p:spPr>
          <a:xfrm rot="18900000" flipH="1">
            <a:off x="-2681153" y="-465959"/>
            <a:ext cx="8639119" cy="5739762"/>
          </a:xfrm>
          <a:custGeom>
            <a:avLst/>
            <a:gdLst>
              <a:gd name="connsiteX0" fmla="*/ 3789781 w 8639119"/>
              <a:gd name="connsiteY0" fmla="*/ 0 h 5739762"/>
              <a:gd name="connsiteX1" fmla="*/ 0 w 8639119"/>
              <a:gd name="connsiteY1" fmla="*/ 3789782 h 5739762"/>
              <a:gd name="connsiteX2" fmla="*/ 0 w 8639119"/>
              <a:gd name="connsiteY2" fmla="*/ 5739761 h 5739762"/>
              <a:gd name="connsiteX3" fmla="*/ 7748695 w 8639119"/>
              <a:gd name="connsiteY3" fmla="*/ 5739762 h 5739762"/>
              <a:gd name="connsiteX4" fmla="*/ 8639119 w 8639119"/>
              <a:gd name="connsiteY4" fmla="*/ 4849338 h 5739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9119" h="5739762">
                <a:moveTo>
                  <a:pt x="3789781" y="0"/>
                </a:moveTo>
                <a:lnTo>
                  <a:pt x="0" y="3789782"/>
                </a:lnTo>
                <a:lnTo>
                  <a:pt x="0" y="5739761"/>
                </a:lnTo>
                <a:lnTo>
                  <a:pt x="7748695" y="5739762"/>
                </a:lnTo>
                <a:lnTo>
                  <a:pt x="8639119" y="4849338"/>
                </a:lnTo>
                <a:close/>
              </a:path>
            </a:pathLst>
          </a:custGeom>
          <a:solidFill>
            <a:schemeClr val="accent1">
              <a:lumMod val="50000"/>
              <a:alpha val="5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Tree>
    <p:extLst>
      <p:ext uri="{BB962C8B-B14F-4D97-AF65-F5344CB8AC3E}">
        <p14:creationId xmlns:p14="http://schemas.microsoft.com/office/powerpoint/2010/main" val="1218518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2838D16-809E-4EB1-8C0C-0E63D8139112}"/>
              </a:ext>
            </a:extLst>
          </p:cNvPr>
          <p:cNvSpPr/>
          <p:nvPr userDrawn="1"/>
        </p:nvSpPr>
        <p:spPr>
          <a:xfrm>
            <a:off x="0" y="0"/>
            <a:ext cx="12192000" cy="6858000"/>
          </a:xfrm>
          <a:prstGeom prst="rect">
            <a:avLst/>
          </a:prstGeom>
          <a:solidFill>
            <a:srgbClr val="0C43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01FEB333-94B4-4E53-9019-D584810903BB}"/>
              </a:ext>
            </a:extLst>
          </p:cNvPr>
          <p:cNvSpPr/>
          <p:nvPr userDrawn="1"/>
        </p:nvSpPr>
        <p:spPr>
          <a:xfrm>
            <a:off x="0" y="0"/>
            <a:ext cx="12192000" cy="6862745"/>
          </a:xfrm>
          <a:custGeom>
            <a:avLst/>
            <a:gdLst>
              <a:gd name="connsiteX0" fmla="*/ 0 w 12192000"/>
              <a:gd name="connsiteY0" fmla="*/ 0 h 6849743"/>
              <a:gd name="connsiteX1" fmla="*/ 7554712 w 12192000"/>
              <a:gd name="connsiteY1" fmla="*/ 0 h 6849743"/>
              <a:gd name="connsiteX2" fmla="*/ 10266645 w 12192000"/>
              <a:gd name="connsiteY2" fmla="*/ 2711934 h 6849743"/>
              <a:gd name="connsiteX3" fmla="*/ 11289529 w 12192000"/>
              <a:gd name="connsiteY3" fmla="*/ 2711934 h 6849743"/>
              <a:gd name="connsiteX4" fmla="*/ 12191999 w 12192000"/>
              <a:gd name="connsiteY4" fmla="*/ 3614404 h 6849743"/>
              <a:gd name="connsiteX5" fmla="*/ 12192000 w 12192000"/>
              <a:gd name="connsiteY5" fmla="*/ 6849743 h 6849743"/>
              <a:gd name="connsiteX6" fmla="*/ 0 w 12192000"/>
              <a:gd name="connsiteY6" fmla="*/ 6849743 h 6849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849743">
                <a:moveTo>
                  <a:pt x="0" y="0"/>
                </a:moveTo>
                <a:lnTo>
                  <a:pt x="7554712" y="0"/>
                </a:lnTo>
                <a:lnTo>
                  <a:pt x="10266645" y="2711934"/>
                </a:lnTo>
                <a:lnTo>
                  <a:pt x="11289529" y="2711934"/>
                </a:lnTo>
                <a:lnTo>
                  <a:pt x="12191999" y="3614404"/>
                </a:lnTo>
                <a:lnTo>
                  <a:pt x="12192000" y="6849743"/>
                </a:lnTo>
                <a:lnTo>
                  <a:pt x="0" y="6849743"/>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Freeform: Shape 8">
            <a:extLst>
              <a:ext uri="{FF2B5EF4-FFF2-40B4-BE49-F238E27FC236}">
                <a16:creationId xmlns:a16="http://schemas.microsoft.com/office/drawing/2014/main" id="{A59B9489-0CD9-4DB7-AC82-6E7867F91403}"/>
              </a:ext>
            </a:extLst>
          </p:cNvPr>
          <p:cNvSpPr/>
          <p:nvPr userDrawn="1"/>
        </p:nvSpPr>
        <p:spPr>
          <a:xfrm rot="16200000" flipV="1">
            <a:off x="2626805" y="-2626805"/>
            <a:ext cx="6862743" cy="12116353"/>
          </a:xfrm>
          <a:custGeom>
            <a:avLst/>
            <a:gdLst>
              <a:gd name="connsiteX0" fmla="*/ 6853871 w 6853871"/>
              <a:gd name="connsiteY0" fmla="*/ 12116353 h 12116353"/>
              <a:gd name="connsiteX1" fmla="*/ 6853871 w 6853871"/>
              <a:gd name="connsiteY1" fmla="*/ 8014954 h 12116353"/>
              <a:gd name="connsiteX2" fmla="*/ 4141930 w 6853871"/>
              <a:gd name="connsiteY2" fmla="*/ 8014954 h 12116353"/>
              <a:gd name="connsiteX3" fmla="*/ 4141930 w 6853871"/>
              <a:gd name="connsiteY3" fmla="*/ 8014952 h 12116353"/>
              <a:gd name="connsiteX4" fmla="*/ 6853871 w 6853871"/>
              <a:gd name="connsiteY4" fmla="*/ 8014952 h 12116353"/>
              <a:gd name="connsiteX5" fmla="*/ 4141930 w 6853871"/>
              <a:gd name="connsiteY5" fmla="*/ 5293882 h 12116353"/>
              <a:gd name="connsiteX6" fmla="*/ 4141930 w 6853871"/>
              <a:gd name="connsiteY6" fmla="*/ 4141928 h 12116353"/>
              <a:gd name="connsiteX7" fmla="*/ 0 w 6853871"/>
              <a:gd name="connsiteY7" fmla="*/ 0 h 12116353"/>
              <a:gd name="connsiteX8" fmla="*/ 0 w 6853871"/>
              <a:gd name="connsiteY8" fmla="*/ 12116353 h 12116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3871" h="12116353">
                <a:moveTo>
                  <a:pt x="6853871" y="12116353"/>
                </a:moveTo>
                <a:lnTo>
                  <a:pt x="6853871" y="8014954"/>
                </a:lnTo>
                <a:lnTo>
                  <a:pt x="4141930" y="8014954"/>
                </a:lnTo>
                <a:lnTo>
                  <a:pt x="4141930" y="8014952"/>
                </a:lnTo>
                <a:lnTo>
                  <a:pt x="6853871" y="8014952"/>
                </a:lnTo>
                <a:lnTo>
                  <a:pt x="4141930" y="5293882"/>
                </a:lnTo>
                <a:lnTo>
                  <a:pt x="4141930" y="4141928"/>
                </a:lnTo>
                <a:lnTo>
                  <a:pt x="0" y="0"/>
                </a:lnTo>
                <a:lnTo>
                  <a:pt x="0" y="12116353"/>
                </a:lnTo>
                <a:close/>
              </a:path>
            </a:pathLst>
          </a:custGeom>
          <a:pattFill prst="wdDnDiag">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Right Triangle 9">
            <a:extLst>
              <a:ext uri="{FF2B5EF4-FFF2-40B4-BE49-F238E27FC236}">
                <a16:creationId xmlns:a16="http://schemas.microsoft.com/office/drawing/2014/main" id="{A55D1C76-C591-4FA5-9780-87AB6B37C0FA}"/>
              </a:ext>
            </a:extLst>
          </p:cNvPr>
          <p:cNvSpPr/>
          <p:nvPr userDrawn="1"/>
        </p:nvSpPr>
        <p:spPr>
          <a:xfrm rot="5400000" flipV="1">
            <a:off x="5851010" y="-10649"/>
            <a:ext cx="6326154" cy="6347453"/>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Freeform: Shape 10">
            <a:extLst>
              <a:ext uri="{FF2B5EF4-FFF2-40B4-BE49-F238E27FC236}">
                <a16:creationId xmlns:a16="http://schemas.microsoft.com/office/drawing/2014/main" id="{A7DC1D12-670F-4235-8791-FA8C2B330871}"/>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Freeform: Shape 11">
            <a:extLst>
              <a:ext uri="{FF2B5EF4-FFF2-40B4-BE49-F238E27FC236}">
                <a16:creationId xmlns:a16="http://schemas.microsoft.com/office/drawing/2014/main" id="{859569CF-FDAC-47C4-A0F5-296F7117C398}"/>
              </a:ext>
            </a:extLst>
          </p:cNvPr>
          <p:cNvSpPr/>
          <p:nvPr userDrawn="1"/>
        </p:nvSpPr>
        <p:spPr>
          <a:xfrm rot="2700000">
            <a:off x="9668984" y="1404392"/>
            <a:ext cx="4406148" cy="5299239"/>
          </a:xfrm>
          <a:custGeom>
            <a:avLst/>
            <a:gdLst>
              <a:gd name="connsiteX0" fmla="*/ 0 w 4406148"/>
              <a:gd name="connsiteY0" fmla="*/ 0 h 5299239"/>
              <a:gd name="connsiteX1" fmla="*/ 4406148 w 4406148"/>
              <a:gd name="connsiteY1" fmla="*/ 4406147 h 5299239"/>
              <a:gd name="connsiteX2" fmla="*/ 3513056 w 4406148"/>
              <a:gd name="connsiteY2" fmla="*/ 5299239 h 5299239"/>
              <a:gd name="connsiteX3" fmla="*/ 1 w 4406148"/>
              <a:gd name="connsiteY3" fmla="*/ 5299239 h 5299239"/>
            </a:gdLst>
            <a:ahLst/>
            <a:cxnLst>
              <a:cxn ang="0">
                <a:pos x="connsiteX0" y="connsiteY0"/>
              </a:cxn>
              <a:cxn ang="0">
                <a:pos x="connsiteX1" y="connsiteY1"/>
              </a:cxn>
              <a:cxn ang="0">
                <a:pos x="connsiteX2" y="connsiteY2"/>
              </a:cxn>
              <a:cxn ang="0">
                <a:pos x="connsiteX3" y="connsiteY3"/>
              </a:cxn>
            </a:cxnLst>
            <a:rect l="l" t="t" r="r" b="b"/>
            <a:pathLst>
              <a:path w="4406148" h="5299239">
                <a:moveTo>
                  <a:pt x="0" y="0"/>
                </a:moveTo>
                <a:lnTo>
                  <a:pt x="4406148" y="4406147"/>
                </a:lnTo>
                <a:lnTo>
                  <a:pt x="3513056" y="5299239"/>
                </a:lnTo>
                <a:lnTo>
                  <a:pt x="1" y="5299239"/>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3" name="Freeform: Shape 12">
            <a:extLst>
              <a:ext uri="{FF2B5EF4-FFF2-40B4-BE49-F238E27FC236}">
                <a16:creationId xmlns:a16="http://schemas.microsoft.com/office/drawing/2014/main" id="{D68D0C72-2B2C-4C85-A091-157853C71784}"/>
              </a:ext>
            </a:extLst>
          </p:cNvPr>
          <p:cNvSpPr/>
          <p:nvPr userDrawn="1"/>
        </p:nvSpPr>
        <p:spPr>
          <a:xfrm rot="8100000" flipH="1">
            <a:off x="9583575" y="1088097"/>
            <a:ext cx="5072180" cy="4843502"/>
          </a:xfrm>
          <a:custGeom>
            <a:avLst/>
            <a:gdLst>
              <a:gd name="connsiteX0" fmla="*/ 5072180 w 5072180"/>
              <a:gd name="connsiteY0" fmla="*/ 4843501 h 4843502"/>
              <a:gd name="connsiteX1" fmla="*/ 228679 w 5072180"/>
              <a:gd name="connsiteY1" fmla="*/ 0 h 4843502"/>
              <a:gd name="connsiteX2" fmla="*/ 1 w 5072180"/>
              <a:gd name="connsiteY2" fmla="*/ 228678 h 4843502"/>
              <a:gd name="connsiteX3" fmla="*/ 0 w 5072180"/>
              <a:gd name="connsiteY3" fmla="*/ 4843502 h 4843502"/>
            </a:gdLst>
            <a:ahLst/>
            <a:cxnLst>
              <a:cxn ang="0">
                <a:pos x="connsiteX0" y="connsiteY0"/>
              </a:cxn>
              <a:cxn ang="0">
                <a:pos x="connsiteX1" y="connsiteY1"/>
              </a:cxn>
              <a:cxn ang="0">
                <a:pos x="connsiteX2" y="connsiteY2"/>
              </a:cxn>
              <a:cxn ang="0">
                <a:pos x="connsiteX3" y="connsiteY3"/>
              </a:cxn>
            </a:cxnLst>
            <a:rect l="l" t="t" r="r" b="b"/>
            <a:pathLst>
              <a:path w="5072180" h="4843502">
                <a:moveTo>
                  <a:pt x="5072180" y="4843501"/>
                </a:moveTo>
                <a:lnTo>
                  <a:pt x="228679" y="0"/>
                </a:lnTo>
                <a:lnTo>
                  <a:pt x="1" y="228678"/>
                </a:lnTo>
                <a:lnTo>
                  <a:pt x="0" y="4843502"/>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4" name="Freeform: Shape 13">
            <a:extLst>
              <a:ext uri="{FF2B5EF4-FFF2-40B4-BE49-F238E27FC236}">
                <a16:creationId xmlns:a16="http://schemas.microsoft.com/office/drawing/2014/main" id="{8E25334A-5FE3-4DDA-8D32-4796CCFCAA74}"/>
              </a:ext>
            </a:extLst>
          </p:cNvPr>
          <p:cNvSpPr/>
          <p:nvPr userDrawn="1"/>
        </p:nvSpPr>
        <p:spPr>
          <a:xfrm rot="2700000">
            <a:off x="11438585" y="5665752"/>
            <a:ext cx="877778" cy="1755556"/>
          </a:xfrm>
          <a:custGeom>
            <a:avLst/>
            <a:gdLst>
              <a:gd name="connsiteX0" fmla="*/ 0 w 877778"/>
              <a:gd name="connsiteY0" fmla="*/ 0 h 1755556"/>
              <a:gd name="connsiteX1" fmla="*/ 877778 w 877778"/>
              <a:gd name="connsiteY1" fmla="*/ 877778 h 1755556"/>
              <a:gd name="connsiteX2" fmla="*/ 0 w 877778"/>
              <a:gd name="connsiteY2" fmla="*/ 1755556 h 1755556"/>
            </a:gdLst>
            <a:ahLst/>
            <a:cxnLst>
              <a:cxn ang="0">
                <a:pos x="connsiteX0" y="connsiteY0"/>
              </a:cxn>
              <a:cxn ang="0">
                <a:pos x="connsiteX1" y="connsiteY1"/>
              </a:cxn>
              <a:cxn ang="0">
                <a:pos x="connsiteX2" y="connsiteY2"/>
              </a:cxn>
            </a:cxnLst>
            <a:rect l="l" t="t" r="r" b="b"/>
            <a:pathLst>
              <a:path w="877778" h="1755556">
                <a:moveTo>
                  <a:pt x="0" y="0"/>
                </a:moveTo>
                <a:lnTo>
                  <a:pt x="877778" y="877778"/>
                </a:lnTo>
                <a:lnTo>
                  <a:pt x="0" y="1755556"/>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5" name="Freeform: Shape 14">
            <a:extLst>
              <a:ext uri="{FF2B5EF4-FFF2-40B4-BE49-F238E27FC236}">
                <a16:creationId xmlns:a16="http://schemas.microsoft.com/office/drawing/2014/main" id="{18818DF1-D7FD-4C0F-875D-7A07E8F75C06}"/>
              </a:ext>
            </a:extLst>
          </p:cNvPr>
          <p:cNvSpPr/>
          <p:nvPr userDrawn="1"/>
        </p:nvSpPr>
        <p:spPr>
          <a:xfrm rot="8100000" flipH="1">
            <a:off x="10582265" y="5841410"/>
            <a:ext cx="2372348" cy="1186174"/>
          </a:xfrm>
          <a:custGeom>
            <a:avLst/>
            <a:gdLst>
              <a:gd name="connsiteX0" fmla="*/ 2372348 w 2372348"/>
              <a:gd name="connsiteY0" fmla="*/ 1186174 h 1186174"/>
              <a:gd name="connsiteX1" fmla="*/ 1186174 w 2372348"/>
              <a:gd name="connsiteY1" fmla="*/ 0 h 1186174"/>
              <a:gd name="connsiteX2" fmla="*/ 0 w 2372348"/>
              <a:gd name="connsiteY2" fmla="*/ 1186174 h 1186174"/>
            </a:gdLst>
            <a:ahLst/>
            <a:cxnLst>
              <a:cxn ang="0">
                <a:pos x="connsiteX0" y="connsiteY0"/>
              </a:cxn>
              <a:cxn ang="0">
                <a:pos x="connsiteX1" y="connsiteY1"/>
              </a:cxn>
              <a:cxn ang="0">
                <a:pos x="connsiteX2" y="connsiteY2"/>
              </a:cxn>
            </a:cxnLst>
            <a:rect l="l" t="t" r="r" b="b"/>
            <a:pathLst>
              <a:path w="2372348" h="1186174">
                <a:moveTo>
                  <a:pt x="2372348" y="1186174"/>
                </a:moveTo>
                <a:lnTo>
                  <a:pt x="1186174" y="0"/>
                </a:lnTo>
                <a:lnTo>
                  <a:pt x="0" y="1186174"/>
                </a:lnTo>
                <a:close/>
              </a:path>
            </a:pathLst>
          </a:custGeom>
          <a:pattFill prst="wdUp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grpSp>
        <p:nvGrpSpPr>
          <p:cNvPr id="16" name="Group 15">
            <a:extLst>
              <a:ext uri="{FF2B5EF4-FFF2-40B4-BE49-F238E27FC236}">
                <a16:creationId xmlns:a16="http://schemas.microsoft.com/office/drawing/2014/main" id="{8F9BB384-9E14-4CEA-82C1-21837229D3EF}"/>
              </a:ext>
            </a:extLst>
          </p:cNvPr>
          <p:cNvGrpSpPr/>
          <p:nvPr userDrawn="1"/>
        </p:nvGrpSpPr>
        <p:grpSpPr>
          <a:xfrm rot="16200000">
            <a:off x="431651" y="-917359"/>
            <a:ext cx="1532001" cy="1826463"/>
            <a:chOff x="10800164" y="7142066"/>
            <a:chExt cx="2775293" cy="3308724"/>
          </a:xfrm>
        </p:grpSpPr>
        <p:sp>
          <p:nvSpPr>
            <p:cNvPr id="17" name="Freeform: Shape 16">
              <a:extLst>
                <a:ext uri="{FF2B5EF4-FFF2-40B4-BE49-F238E27FC236}">
                  <a16:creationId xmlns:a16="http://schemas.microsoft.com/office/drawing/2014/main" id="{0862A81A-959D-4EAB-90ED-DB20759BB397}"/>
                </a:ext>
              </a:extLst>
            </p:cNvPr>
            <p:cNvSpPr/>
            <p:nvPr/>
          </p:nvSpPr>
          <p:spPr>
            <a:xfrm rot="2700000">
              <a:off x="10800164" y="7675497"/>
              <a:ext cx="2775293" cy="277529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Freeform: Shape 17">
              <a:extLst>
                <a:ext uri="{FF2B5EF4-FFF2-40B4-BE49-F238E27FC236}">
                  <a16:creationId xmlns:a16="http://schemas.microsoft.com/office/drawing/2014/main" id="{AAB9E28C-9422-42BD-AECE-29B44B5D63E2}"/>
                </a:ext>
              </a:extLst>
            </p:cNvPr>
            <p:cNvSpPr/>
            <p:nvPr/>
          </p:nvSpPr>
          <p:spPr>
            <a:xfrm rot="8100000" flipH="1">
              <a:off x="10811837" y="7142066"/>
              <a:ext cx="2751954" cy="2751955"/>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9" name="Group 18">
            <a:extLst>
              <a:ext uri="{FF2B5EF4-FFF2-40B4-BE49-F238E27FC236}">
                <a16:creationId xmlns:a16="http://schemas.microsoft.com/office/drawing/2014/main" id="{2772239B-C46D-4458-BB4B-DDB12FAB0172}"/>
              </a:ext>
            </a:extLst>
          </p:cNvPr>
          <p:cNvGrpSpPr/>
          <p:nvPr userDrawn="1"/>
        </p:nvGrpSpPr>
        <p:grpSpPr>
          <a:xfrm rot="16200000">
            <a:off x="1992859" y="-497210"/>
            <a:ext cx="818398" cy="986162"/>
            <a:chOff x="10945855" y="7317026"/>
            <a:chExt cx="2483924" cy="2993104"/>
          </a:xfrm>
        </p:grpSpPr>
        <p:sp>
          <p:nvSpPr>
            <p:cNvPr id="20" name="Freeform: Shape 19">
              <a:extLst>
                <a:ext uri="{FF2B5EF4-FFF2-40B4-BE49-F238E27FC236}">
                  <a16:creationId xmlns:a16="http://schemas.microsoft.com/office/drawing/2014/main" id="{3C8A2A1A-1FB9-4CA1-B74E-B293187E51AA}"/>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Freeform: Shape 20">
              <a:extLst>
                <a:ext uri="{FF2B5EF4-FFF2-40B4-BE49-F238E27FC236}">
                  <a16:creationId xmlns:a16="http://schemas.microsoft.com/office/drawing/2014/main" id="{DF2B18BA-6B43-40FA-A23B-D894D6AB468B}"/>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 name="Text Placeholder 2">
            <a:extLst>
              <a:ext uri="{FF2B5EF4-FFF2-40B4-BE49-F238E27FC236}">
                <a16:creationId xmlns:a16="http://schemas.microsoft.com/office/drawing/2014/main" id="{5E194264-A3F5-42E2-9A63-DCCED0457E1B}"/>
              </a:ext>
            </a:extLst>
          </p:cNvPr>
          <p:cNvSpPr>
            <a:spLocks noGrp="1"/>
          </p:cNvSpPr>
          <p:nvPr>
            <p:ph type="body" idx="1"/>
          </p:nvPr>
        </p:nvSpPr>
        <p:spPr>
          <a:xfrm>
            <a:off x="831850" y="4754880"/>
            <a:ext cx="6803136" cy="365760"/>
          </a:xfrm>
        </p:spPr>
        <p:txBody>
          <a:bodyPr vert="horz" lIns="91440" tIns="45720" rIns="91440" bIns="45720" rtlCol="0">
            <a:normAutofit/>
          </a:bodyPr>
          <a:lstStyle>
            <a:lvl1pPr marL="0" indent="0">
              <a:buNone/>
              <a:defRPr lang="en-US" sz="1600" spc="300">
                <a:solidFill>
                  <a:schemeClr val="accent1">
                    <a:lumMod val="20000"/>
                    <a:lumOff val="80000"/>
                  </a:schemeClr>
                </a:solidFill>
                <a:latin typeface="+mn-lt"/>
                <a:cs typeface="Arial" panose="020B0604020202020204" pitchFamily="34" charset="0"/>
              </a:defRPr>
            </a:lvl1pPr>
          </a:lstStyle>
          <a:p>
            <a:pPr marL="228600" lvl="0" indent="-228600"/>
            <a:r>
              <a:rPr lang="en-US" noProof="0"/>
              <a:t>Click to edit Master text styles</a:t>
            </a:r>
          </a:p>
        </p:txBody>
      </p:sp>
      <p:sp>
        <p:nvSpPr>
          <p:cNvPr id="22" name="Slide Number Placeholder 4">
            <a:extLst>
              <a:ext uri="{FF2B5EF4-FFF2-40B4-BE49-F238E27FC236}">
                <a16:creationId xmlns:a16="http://schemas.microsoft.com/office/drawing/2014/main" id="{0F332671-6296-47C8-BF26-B2D962F5D03D}"/>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23" name="Title 1">
            <a:extLst>
              <a:ext uri="{FF2B5EF4-FFF2-40B4-BE49-F238E27FC236}">
                <a16:creationId xmlns:a16="http://schemas.microsoft.com/office/drawing/2014/main" id="{7772A652-7229-2B42-B87B-298C31D6F0CB}"/>
              </a:ext>
            </a:extLst>
          </p:cNvPr>
          <p:cNvSpPr>
            <a:spLocks noGrp="1"/>
          </p:cNvSpPr>
          <p:nvPr>
            <p:ph type="title" hasCustomPrompt="1"/>
          </p:nvPr>
        </p:nvSpPr>
        <p:spPr>
          <a:xfrm>
            <a:off x="832104" y="3886200"/>
            <a:ext cx="7781544" cy="859055"/>
          </a:xfrm>
        </p:spPr>
        <p:txBody>
          <a:bodyPr vert="horz" lIns="91440" tIns="45720" rIns="91440" bIns="45720" rtlCol="0" anchor="b">
            <a:normAutofit/>
          </a:bodyPr>
          <a:lstStyle>
            <a:lvl1pPr>
              <a:defRPr lang="en-GB" sz="5400" b="1" dirty="0">
                <a:solidFill>
                  <a:schemeClr val="bg1"/>
                </a:solidFill>
                <a:latin typeface="+mj-lt"/>
              </a:defRPr>
            </a:lvl1pPr>
          </a:lstStyle>
          <a:p>
            <a:pPr lvl="0"/>
            <a:r>
              <a:rPr lang="en-US" noProof="0"/>
              <a:t>Section Title 01</a:t>
            </a:r>
          </a:p>
        </p:txBody>
      </p:sp>
    </p:spTree>
    <p:extLst>
      <p:ext uri="{BB962C8B-B14F-4D97-AF65-F5344CB8AC3E}">
        <p14:creationId xmlns:p14="http://schemas.microsoft.com/office/powerpoint/2010/main" val="1675197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lt Section Header">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2CDBB6E5-B91E-4946-9390-E8693855103A}"/>
              </a:ext>
            </a:extLst>
          </p:cNvPr>
          <p:cNvSpPr/>
          <p:nvPr userDrawn="1"/>
        </p:nvSpPr>
        <p:spPr>
          <a:xfrm>
            <a:off x="0" y="0"/>
            <a:ext cx="121920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4" name="Freeform: Shape 33">
            <a:extLst>
              <a:ext uri="{FF2B5EF4-FFF2-40B4-BE49-F238E27FC236}">
                <a16:creationId xmlns:a16="http://schemas.microsoft.com/office/drawing/2014/main" id="{0C3CC1C9-1FA0-4FE4-8984-4A8B3728D674}"/>
              </a:ext>
            </a:extLst>
          </p:cNvPr>
          <p:cNvSpPr/>
          <p:nvPr userDrawn="1"/>
        </p:nvSpPr>
        <p:spPr>
          <a:xfrm rot="16200000" flipV="1">
            <a:off x="2855762" y="-2473495"/>
            <a:ext cx="6862743" cy="11809733"/>
          </a:xfrm>
          <a:custGeom>
            <a:avLst/>
            <a:gdLst>
              <a:gd name="connsiteX0" fmla="*/ 6862743 w 6862743"/>
              <a:gd name="connsiteY0" fmla="*/ 11809733 h 11809733"/>
              <a:gd name="connsiteX1" fmla="*/ 6862743 w 6862743"/>
              <a:gd name="connsiteY1" fmla="*/ 7708334 h 11809733"/>
              <a:gd name="connsiteX2" fmla="*/ 4147292 w 6862743"/>
              <a:gd name="connsiteY2" fmla="*/ 7708334 h 11809733"/>
              <a:gd name="connsiteX3" fmla="*/ 4147292 w 6862743"/>
              <a:gd name="connsiteY3" fmla="*/ 7708332 h 11809733"/>
              <a:gd name="connsiteX4" fmla="*/ 6862743 w 6862743"/>
              <a:gd name="connsiteY4" fmla="*/ 7708332 h 11809733"/>
              <a:gd name="connsiteX5" fmla="*/ 4147291 w 6862743"/>
              <a:gd name="connsiteY5" fmla="*/ 4987262 h 11809733"/>
              <a:gd name="connsiteX6" fmla="*/ 4147291 w 6862743"/>
              <a:gd name="connsiteY6" fmla="*/ 3835308 h 11809733"/>
              <a:gd name="connsiteX7" fmla="*/ 307017 w 6862743"/>
              <a:gd name="connsiteY7" fmla="*/ 0 h 11809733"/>
              <a:gd name="connsiteX8" fmla="*/ 0 w 6862743"/>
              <a:gd name="connsiteY8" fmla="*/ 0 h 11809733"/>
              <a:gd name="connsiteX9" fmla="*/ 0 w 6862743"/>
              <a:gd name="connsiteY9" fmla="*/ 11809733 h 1180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3" h="11809733">
                <a:moveTo>
                  <a:pt x="6862743" y="11809733"/>
                </a:moveTo>
                <a:lnTo>
                  <a:pt x="6862743" y="7708334"/>
                </a:lnTo>
                <a:lnTo>
                  <a:pt x="4147292" y="7708334"/>
                </a:lnTo>
                <a:lnTo>
                  <a:pt x="4147292" y="7708332"/>
                </a:lnTo>
                <a:lnTo>
                  <a:pt x="6862743" y="7708332"/>
                </a:lnTo>
                <a:lnTo>
                  <a:pt x="4147291" y="4987262"/>
                </a:lnTo>
                <a:lnTo>
                  <a:pt x="4147291" y="3835308"/>
                </a:lnTo>
                <a:lnTo>
                  <a:pt x="307017" y="0"/>
                </a:lnTo>
                <a:lnTo>
                  <a:pt x="0" y="0"/>
                </a:lnTo>
                <a:lnTo>
                  <a:pt x="0" y="1180973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4" name="Freeform: Shape 23">
            <a:extLst>
              <a:ext uri="{FF2B5EF4-FFF2-40B4-BE49-F238E27FC236}">
                <a16:creationId xmlns:a16="http://schemas.microsoft.com/office/drawing/2014/main" id="{8E049265-431E-48DE-B7F7-4959930171DC}"/>
              </a:ext>
            </a:extLst>
          </p:cNvPr>
          <p:cNvSpPr/>
          <p:nvPr userDrawn="1"/>
        </p:nvSpPr>
        <p:spPr>
          <a:xfrm rot="16200000" flipV="1">
            <a:off x="2626806" y="-2626805"/>
            <a:ext cx="6862743" cy="12116353"/>
          </a:xfrm>
          <a:custGeom>
            <a:avLst/>
            <a:gdLst>
              <a:gd name="connsiteX0" fmla="*/ 6853871 w 6853871"/>
              <a:gd name="connsiteY0" fmla="*/ 12116353 h 12116353"/>
              <a:gd name="connsiteX1" fmla="*/ 6853871 w 6853871"/>
              <a:gd name="connsiteY1" fmla="*/ 8014954 h 12116353"/>
              <a:gd name="connsiteX2" fmla="*/ 4141930 w 6853871"/>
              <a:gd name="connsiteY2" fmla="*/ 8014954 h 12116353"/>
              <a:gd name="connsiteX3" fmla="*/ 4141930 w 6853871"/>
              <a:gd name="connsiteY3" fmla="*/ 8014952 h 12116353"/>
              <a:gd name="connsiteX4" fmla="*/ 6853871 w 6853871"/>
              <a:gd name="connsiteY4" fmla="*/ 8014952 h 12116353"/>
              <a:gd name="connsiteX5" fmla="*/ 4141930 w 6853871"/>
              <a:gd name="connsiteY5" fmla="*/ 5293882 h 12116353"/>
              <a:gd name="connsiteX6" fmla="*/ 4141930 w 6853871"/>
              <a:gd name="connsiteY6" fmla="*/ 4141928 h 12116353"/>
              <a:gd name="connsiteX7" fmla="*/ 0 w 6853871"/>
              <a:gd name="connsiteY7" fmla="*/ 0 h 12116353"/>
              <a:gd name="connsiteX8" fmla="*/ 0 w 6853871"/>
              <a:gd name="connsiteY8" fmla="*/ 12116353 h 12116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3871" h="12116353">
                <a:moveTo>
                  <a:pt x="6853871" y="12116353"/>
                </a:moveTo>
                <a:lnTo>
                  <a:pt x="6853871" y="8014954"/>
                </a:lnTo>
                <a:lnTo>
                  <a:pt x="4141930" y="8014954"/>
                </a:lnTo>
                <a:lnTo>
                  <a:pt x="4141930" y="8014952"/>
                </a:lnTo>
                <a:lnTo>
                  <a:pt x="6853871" y="8014952"/>
                </a:lnTo>
                <a:lnTo>
                  <a:pt x="4141930" y="5293882"/>
                </a:lnTo>
                <a:lnTo>
                  <a:pt x="4141930" y="4141928"/>
                </a:lnTo>
                <a:lnTo>
                  <a:pt x="0" y="0"/>
                </a:lnTo>
                <a:lnTo>
                  <a:pt x="0" y="12116353"/>
                </a:lnTo>
                <a:close/>
              </a:path>
            </a:pathLst>
          </a:custGeom>
          <a:pattFill prst="wdUpDiag">
            <a:fgClr>
              <a:schemeClr val="accent2"/>
            </a:fgClr>
            <a:bgClr>
              <a:schemeClr val="accent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Freeform: Shape 24">
            <a:extLst>
              <a:ext uri="{FF2B5EF4-FFF2-40B4-BE49-F238E27FC236}">
                <a16:creationId xmlns:a16="http://schemas.microsoft.com/office/drawing/2014/main" id="{173E5F2D-1F8E-4DCC-857F-932C6C6539BB}"/>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26" name="Group 25">
            <a:extLst>
              <a:ext uri="{FF2B5EF4-FFF2-40B4-BE49-F238E27FC236}">
                <a16:creationId xmlns:a16="http://schemas.microsoft.com/office/drawing/2014/main" id="{E9318B2B-E019-4078-9EF0-C9D6281AE31B}"/>
              </a:ext>
            </a:extLst>
          </p:cNvPr>
          <p:cNvGrpSpPr/>
          <p:nvPr userDrawn="1"/>
        </p:nvGrpSpPr>
        <p:grpSpPr>
          <a:xfrm>
            <a:off x="9776075" y="2057401"/>
            <a:ext cx="4413559" cy="3934444"/>
            <a:chOff x="9222437" y="1088097"/>
            <a:chExt cx="5433318" cy="4843502"/>
          </a:xfrm>
        </p:grpSpPr>
        <p:sp>
          <p:nvSpPr>
            <p:cNvPr id="27" name="Freeform: Shape 26">
              <a:extLst>
                <a:ext uri="{FF2B5EF4-FFF2-40B4-BE49-F238E27FC236}">
                  <a16:creationId xmlns:a16="http://schemas.microsoft.com/office/drawing/2014/main" id="{D3E625C0-9656-421F-861F-67C8F93362ED}"/>
                </a:ext>
              </a:extLst>
            </p:cNvPr>
            <p:cNvSpPr/>
            <p:nvPr/>
          </p:nvSpPr>
          <p:spPr>
            <a:xfrm rot="2700000">
              <a:off x="9668983" y="1078460"/>
              <a:ext cx="4406148" cy="5299239"/>
            </a:xfrm>
            <a:custGeom>
              <a:avLst/>
              <a:gdLst>
                <a:gd name="connsiteX0" fmla="*/ 0 w 4406148"/>
                <a:gd name="connsiteY0" fmla="*/ 0 h 5299239"/>
                <a:gd name="connsiteX1" fmla="*/ 4406148 w 4406148"/>
                <a:gd name="connsiteY1" fmla="*/ 4406147 h 5299239"/>
                <a:gd name="connsiteX2" fmla="*/ 3513056 w 4406148"/>
                <a:gd name="connsiteY2" fmla="*/ 5299239 h 5299239"/>
                <a:gd name="connsiteX3" fmla="*/ 1 w 4406148"/>
                <a:gd name="connsiteY3" fmla="*/ 5299239 h 5299239"/>
              </a:gdLst>
              <a:ahLst/>
              <a:cxnLst>
                <a:cxn ang="0">
                  <a:pos x="connsiteX0" y="connsiteY0"/>
                </a:cxn>
                <a:cxn ang="0">
                  <a:pos x="connsiteX1" y="connsiteY1"/>
                </a:cxn>
                <a:cxn ang="0">
                  <a:pos x="connsiteX2" y="connsiteY2"/>
                </a:cxn>
                <a:cxn ang="0">
                  <a:pos x="connsiteX3" y="connsiteY3"/>
                </a:cxn>
              </a:cxnLst>
              <a:rect l="l" t="t" r="r" b="b"/>
              <a:pathLst>
                <a:path w="4406148" h="5299239">
                  <a:moveTo>
                    <a:pt x="0" y="0"/>
                  </a:moveTo>
                  <a:lnTo>
                    <a:pt x="4406148" y="4406147"/>
                  </a:lnTo>
                  <a:lnTo>
                    <a:pt x="3513056" y="5299239"/>
                  </a:lnTo>
                  <a:lnTo>
                    <a:pt x="1" y="5299239"/>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8" name="Freeform: Shape 27">
              <a:extLst>
                <a:ext uri="{FF2B5EF4-FFF2-40B4-BE49-F238E27FC236}">
                  <a16:creationId xmlns:a16="http://schemas.microsoft.com/office/drawing/2014/main" id="{49F8E490-C6E3-4D00-866F-CD85DD88996E}"/>
                </a:ext>
              </a:extLst>
            </p:cNvPr>
            <p:cNvSpPr/>
            <p:nvPr/>
          </p:nvSpPr>
          <p:spPr>
            <a:xfrm rot="8100000" flipH="1">
              <a:off x="9583575" y="1088097"/>
              <a:ext cx="5072180" cy="4843502"/>
            </a:xfrm>
            <a:custGeom>
              <a:avLst/>
              <a:gdLst>
                <a:gd name="connsiteX0" fmla="*/ 5072180 w 5072180"/>
                <a:gd name="connsiteY0" fmla="*/ 4843501 h 4843502"/>
                <a:gd name="connsiteX1" fmla="*/ 228679 w 5072180"/>
                <a:gd name="connsiteY1" fmla="*/ 0 h 4843502"/>
                <a:gd name="connsiteX2" fmla="*/ 1 w 5072180"/>
                <a:gd name="connsiteY2" fmla="*/ 228678 h 4843502"/>
                <a:gd name="connsiteX3" fmla="*/ 0 w 5072180"/>
                <a:gd name="connsiteY3" fmla="*/ 4843502 h 4843502"/>
              </a:gdLst>
              <a:ahLst/>
              <a:cxnLst>
                <a:cxn ang="0">
                  <a:pos x="connsiteX0" y="connsiteY0"/>
                </a:cxn>
                <a:cxn ang="0">
                  <a:pos x="connsiteX1" y="connsiteY1"/>
                </a:cxn>
                <a:cxn ang="0">
                  <a:pos x="connsiteX2" y="connsiteY2"/>
                </a:cxn>
                <a:cxn ang="0">
                  <a:pos x="connsiteX3" y="connsiteY3"/>
                </a:cxn>
              </a:cxnLst>
              <a:rect l="l" t="t" r="r" b="b"/>
              <a:pathLst>
                <a:path w="5072180" h="4843502">
                  <a:moveTo>
                    <a:pt x="5072180" y="4843501"/>
                  </a:moveTo>
                  <a:lnTo>
                    <a:pt x="228679" y="0"/>
                  </a:lnTo>
                  <a:lnTo>
                    <a:pt x="1" y="228678"/>
                  </a:lnTo>
                  <a:lnTo>
                    <a:pt x="0" y="4843502"/>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grpSp>
      <p:sp>
        <p:nvSpPr>
          <p:cNvPr id="29" name="Freeform: Shape 28">
            <a:extLst>
              <a:ext uri="{FF2B5EF4-FFF2-40B4-BE49-F238E27FC236}">
                <a16:creationId xmlns:a16="http://schemas.microsoft.com/office/drawing/2014/main" id="{EE8F5B31-1523-46AE-9455-C33DFC1BDDE0}"/>
              </a:ext>
            </a:extLst>
          </p:cNvPr>
          <p:cNvSpPr/>
          <p:nvPr userDrawn="1"/>
        </p:nvSpPr>
        <p:spPr>
          <a:xfrm rot="2700000">
            <a:off x="11438585" y="5665752"/>
            <a:ext cx="877778" cy="1755556"/>
          </a:xfrm>
          <a:custGeom>
            <a:avLst/>
            <a:gdLst>
              <a:gd name="connsiteX0" fmla="*/ 0 w 877778"/>
              <a:gd name="connsiteY0" fmla="*/ 0 h 1755556"/>
              <a:gd name="connsiteX1" fmla="*/ 877778 w 877778"/>
              <a:gd name="connsiteY1" fmla="*/ 877778 h 1755556"/>
              <a:gd name="connsiteX2" fmla="*/ 0 w 877778"/>
              <a:gd name="connsiteY2" fmla="*/ 1755556 h 1755556"/>
            </a:gdLst>
            <a:ahLst/>
            <a:cxnLst>
              <a:cxn ang="0">
                <a:pos x="connsiteX0" y="connsiteY0"/>
              </a:cxn>
              <a:cxn ang="0">
                <a:pos x="connsiteX1" y="connsiteY1"/>
              </a:cxn>
              <a:cxn ang="0">
                <a:pos x="connsiteX2" y="connsiteY2"/>
              </a:cxn>
            </a:cxnLst>
            <a:rect l="l" t="t" r="r" b="b"/>
            <a:pathLst>
              <a:path w="877778" h="1755556">
                <a:moveTo>
                  <a:pt x="0" y="0"/>
                </a:moveTo>
                <a:lnTo>
                  <a:pt x="877778" y="877778"/>
                </a:lnTo>
                <a:lnTo>
                  <a:pt x="0" y="1755556"/>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30" name="Freeform: Shape 29">
            <a:extLst>
              <a:ext uri="{FF2B5EF4-FFF2-40B4-BE49-F238E27FC236}">
                <a16:creationId xmlns:a16="http://schemas.microsoft.com/office/drawing/2014/main" id="{5D17048F-C2E1-4775-BC32-50BD6219F89D}"/>
              </a:ext>
            </a:extLst>
          </p:cNvPr>
          <p:cNvSpPr/>
          <p:nvPr userDrawn="1"/>
        </p:nvSpPr>
        <p:spPr>
          <a:xfrm rot="8100000" flipH="1">
            <a:off x="10582265" y="5841410"/>
            <a:ext cx="2372348" cy="1186174"/>
          </a:xfrm>
          <a:custGeom>
            <a:avLst/>
            <a:gdLst>
              <a:gd name="connsiteX0" fmla="*/ 2372348 w 2372348"/>
              <a:gd name="connsiteY0" fmla="*/ 1186174 h 1186174"/>
              <a:gd name="connsiteX1" fmla="*/ 1186174 w 2372348"/>
              <a:gd name="connsiteY1" fmla="*/ 0 h 1186174"/>
              <a:gd name="connsiteX2" fmla="*/ 0 w 2372348"/>
              <a:gd name="connsiteY2" fmla="*/ 1186174 h 1186174"/>
            </a:gdLst>
            <a:ahLst/>
            <a:cxnLst>
              <a:cxn ang="0">
                <a:pos x="connsiteX0" y="connsiteY0"/>
              </a:cxn>
              <a:cxn ang="0">
                <a:pos x="connsiteX1" y="connsiteY1"/>
              </a:cxn>
              <a:cxn ang="0">
                <a:pos x="connsiteX2" y="connsiteY2"/>
              </a:cxn>
            </a:cxnLst>
            <a:rect l="l" t="t" r="r" b="b"/>
            <a:pathLst>
              <a:path w="2372348" h="1186174">
                <a:moveTo>
                  <a:pt x="2372348" y="1186174"/>
                </a:moveTo>
                <a:lnTo>
                  <a:pt x="1186174" y="0"/>
                </a:lnTo>
                <a:lnTo>
                  <a:pt x="0" y="1186174"/>
                </a:lnTo>
                <a:close/>
              </a:path>
            </a:pathLst>
          </a:custGeom>
          <a:pattFill prst="wdUp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grpSp>
        <p:nvGrpSpPr>
          <p:cNvPr id="31" name="Group 30">
            <a:extLst>
              <a:ext uri="{FF2B5EF4-FFF2-40B4-BE49-F238E27FC236}">
                <a16:creationId xmlns:a16="http://schemas.microsoft.com/office/drawing/2014/main" id="{EAB002AA-4848-49C8-A834-036F860C79A3}"/>
              </a:ext>
            </a:extLst>
          </p:cNvPr>
          <p:cNvGrpSpPr/>
          <p:nvPr userDrawn="1"/>
        </p:nvGrpSpPr>
        <p:grpSpPr>
          <a:xfrm rot="16200000" flipH="1">
            <a:off x="9913705" y="6257994"/>
            <a:ext cx="1052473" cy="1209445"/>
            <a:chOff x="10800165" y="7142066"/>
            <a:chExt cx="2775293" cy="3189215"/>
          </a:xfrm>
        </p:grpSpPr>
        <p:sp>
          <p:nvSpPr>
            <p:cNvPr id="32" name="Freeform: Shape 31">
              <a:extLst>
                <a:ext uri="{FF2B5EF4-FFF2-40B4-BE49-F238E27FC236}">
                  <a16:creationId xmlns:a16="http://schemas.microsoft.com/office/drawing/2014/main" id="{14B187A8-7F8D-469D-A03B-4F835A5746DE}"/>
                </a:ext>
              </a:extLst>
            </p:cNvPr>
            <p:cNvSpPr/>
            <p:nvPr/>
          </p:nvSpPr>
          <p:spPr>
            <a:xfrm rot="2700000">
              <a:off x="10800166" y="7555988"/>
              <a:ext cx="2775292" cy="277529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3" name="Freeform: Shape 32">
              <a:extLst>
                <a:ext uri="{FF2B5EF4-FFF2-40B4-BE49-F238E27FC236}">
                  <a16:creationId xmlns:a16="http://schemas.microsoft.com/office/drawing/2014/main" id="{03D871D1-A11A-48FB-82A8-8D61AB5CB85C}"/>
                </a:ext>
              </a:extLst>
            </p:cNvPr>
            <p:cNvSpPr/>
            <p:nvPr/>
          </p:nvSpPr>
          <p:spPr>
            <a:xfrm rot="8100000" flipH="1">
              <a:off x="10811837" y="7142066"/>
              <a:ext cx="2751954" cy="2751955"/>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 name="Title 1">
            <a:extLst>
              <a:ext uri="{FF2B5EF4-FFF2-40B4-BE49-F238E27FC236}">
                <a16:creationId xmlns:a16="http://schemas.microsoft.com/office/drawing/2014/main" id="{42374B20-3E42-44AF-BEF1-8AB33067395C}"/>
              </a:ext>
            </a:extLst>
          </p:cNvPr>
          <p:cNvSpPr>
            <a:spLocks noGrp="1"/>
          </p:cNvSpPr>
          <p:nvPr>
            <p:ph type="title" hasCustomPrompt="1"/>
          </p:nvPr>
        </p:nvSpPr>
        <p:spPr>
          <a:xfrm>
            <a:off x="832104" y="3886200"/>
            <a:ext cx="7781544" cy="859055"/>
          </a:xfrm>
        </p:spPr>
        <p:txBody>
          <a:bodyPr vert="horz" lIns="91440" tIns="45720" rIns="91440" bIns="45720" rtlCol="0" anchor="b">
            <a:normAutofit/>
          </a:bodyPr>
          <a:lstStyle>
            <a:lvl1pPr>
              <a:defRPr lang="en-GB" sz="5400" b="1" dirty="0">
                <a:solidFill>
                  <a:schemeClr val="bg1"/>
                </a:solidFill>
                <a:latin typeface="+mj-lt"/>
              </a:defRPr>
            </a:lvl1pPr>
          </a:lstStyle>
          <a:p>
            <a:pPr lvl="0"/>
            <a:r>
              <a:rPr lang="en-US" noProof="0"/>
              <a:t>Section Title 01</a:t>
            </a:r>
          </a:p>
        </p:txBody>
      </p:sp>
      <p:sp>
        <p:nvSpPr>
          <p:cNvPr id="3" name="Text Placeholder 2">
            <a:extLst>
              <a:ext uri="{FF2B5EF4-FFF2-40B4-BE49-F238E27FC236}">
                <a16:creationId xmlns:a16="http://schemas.microsoft.com/office/drawing/2014/main" id="{5E194264-A3F5-42E2-9A63-DCCED0457E1B}"/>
              </a:ext>
            </a:extLst>
          </p:cNvPr>
          <p:cNvSpPr>
            <a:spLocks noGrp="1"/>
          </p:cNvSpPr>
          <p:nvPr>
            <p:ph type="body" idx="1"/>
          </p:nvPr>
        </p:nvSpPr>
        <p:spPr>
          <a:xfrm>
            <a:off x="831850" y="4754880"/>
            <a:ext cx="6803136" cy="365760"/>
          </a:xfrm>
        </p:spPr>
        <p:txBody>
          <a:bodyPr vert="horz" lIns="91440" tIns="45720" rIns="91440" bIns="45720" rtlCol="0">
            <a:normAutofit/>
          </a:bodyPr>
          <a:lstStyle>
            <a:lvl1pPr marL="0" indent="0">
              <a:buNone/>
              <a:defRPr lang="en-US" sz="1600" spc="300">
                <a:solidFill>
                  <a:schemeClr val="accent1">
                    <a:lumMod val="20000"/>
                    <a:lumOff val="80000"/>
                  </a:schemeClr>
                </a:solidFill>
                <a:latin typeface="+mn-lt"/>
                <a:cs typeface="Arial" panose="020B0604020202020204" pitchFamily="34" charset="0"/>
              </a:defRPr>
            </a:lvl1pPr>
          </a:lstStyle>
          <a:p>
            <a:pPr marL="228600" lvl="0" indent="-228600"/>
            <a:r>
              <a:rPr lang="en-US" noProof="0"/>
              <a:t>Click to edit Master text styles</a:t>
            </a:r>
          </a:p>
        </p:txBody>
      </p:sp>
      <p:sp>
        <p:nvSpPr>
          <p:cNvPr id="35" name="Slide Number Placeholder 4">
            <a:extLst>
              <a:ext uri="{FF2B5EF4-FFF2-40B4-BE49-F238E27FC236}">
                <a16:creationId xmlns:a16="http://schemas.microsoft.com/office/drawing/2014/main" id="{6F73F836-940E-4B65-A29C-D0869263C935}"/>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Tree>
    <p:extLst>
      <p:ext uri="{BB962C8B-B14F-4D97-AF65-F5344CB8AC3E}">
        <p14:creationId xmlns:p14="http://schemas.microsoft.com/office/powerpoint/2010/main" val="3511478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2CDBB6E5-B91E-4946-9390-E8693855103A}"/>
              </a:ext>
            </a:extLst>
          </p:cNvPr>
          <p:cNvSpPr/>
          <p:nvPr userDrawn="1"/>
        </p:nvSpPr>
        <p:spPr>
          <a:xfrm>
            <a:off x="0" y="0"/>
            <a:ext cx="121920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4" name="Freeform: Shape 33">
            <a:extLst>
              <a:ext uri="{FF2B5EF4-FFF2-40B4-BE49-F238E27FC236}">
                <a16:creationId xmlns:a16="http://schemas.microsoft.com/office/drawing/2014/main" id="{0C3CC1C9-1FA0-4FE4-8984-4A8B3728D674}"/>
              </a:ext>
            </a:extLst>
          </p:cNvPr>
          <p:cNvSpPr/>
          <p:nvPr userDrawn="1"/>
        </p:nvSpPr>
        <p:spPr>
          <a:xfrm rot="16200000" flipV="1">
            <a:off x="2855762" y="-2473495"/>
            <a:ext cx="6862743" cy="11809733"/>
          </a:xfrm>
          <a:custGeom>
            <a:avLst/>
            <a:gdLst>
              <a:gd name="connsiteX0" fmla="*/ 6862743 w 6862743"/>
              <a:gd name="connsiteY0" fmla="*/ 11809733 h 11809733"/>
              <a:gd name="connsiteX1" fmla="*/ 6862743 w 6862743"/>
              <a:gd name="connsiteY1" fmla="*/ 7708334 h 11809733"/>
              <a:gd name="connsiteX2" fmla="*/ 4147292 w 6862743"/>
              <a:gd name="connsiteY2" fmla="*/ 7708334 h 11809733"/>
              <a:gd name="connsiteX3" fmla="*/ 4147292 w 6862743"/>
              <a:gd name="connsiteY3" fmla="*/ 7708332 h 11809733"/>
              <a:gd name="connsiteX4" fmla="*/ 6862743 w 6862743"/>
              <a:gd name="connsiteY4" fmla="*/ 7708332 h 11809733"/>
              <a:gd name="connsiteX5" fmla="*/ 4147291 w 6862743"/>
              <a:gd name="connsiteY5" fmla="*/ 4987262 h 11809733"/>
              <a:gd name="connsiteX6" fmla="*/ 4147291 w 6862743"/>
              <a:gd name="connsiteY6" fmla="*/ 3835308 h 11809733"/>
              <a:gd name="connsiteX7" fmla="*/ 307017 w 6862743"/>
              <a:gd name="connsiteY7" fmla="*/ 0 h 11809733"/>
              <a:gd name="connsiteX8" fmla="*/ 0 w 6862743"/>
              <a:gd name="connsiteY8" fmla="*/ 0 h 11809733"/>
              <a:gd name="connsiteX9" fmla="*/ 0 w 6862743"/>
              <a:gd name="connsiteY9" fmla="*/ 11809733 h 1180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3" h="11809733">
                <a:moveTo>
                  <a:pt x="6862743" y="11809733"/>
                </a:moveTo>
                <a:lnTo>
                  <a:pt x="6862743" y="7708334"/>
                </a:lnTo>
                <a:lnTo>
                  <a:pt x="4147292" y="7708334"/>
                </a:lnTo>
                <a:lnTo>
                  <a:pt x="4147292" y="7708332"/>
                </a:lnTo>
                <a:lnTo>
                  <a:pt x="6862743" y="7708332"/>
                </a:lnTo>
                <a:lnTo>
                  <a:pt x="4147291" y="4987262"/>
                </a:lnTo>
                <a:lnTo>
                  <a:pt x="4147291" y="3835308"/>
                </a:lnTo>
                <a:lnTo>
                  <a:pt x="307017" y="0"/>
                </a:lnTo>
                <a:lnTo>
                  <a:pt x="0" y="0"/>
                </a:lnTo>
                <a:lnTo>
                  <a:pt x="0" y="1180973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4" name="Freeform: Shape 23">
            <a:extLst>
              <a:ext uri="{FF2B5EF4-FFF2-40B4-BE49-F238E27FC236}">
                <a16:creationId xmlns:a16="http://schemas.microsoft.com/office/drawing/2014/main" id="{8E049265-431E-48DE-B7F7-4959930171DC}"/>
              </a:ext>
            </a:extLst>
          </p:cNvPr>
          <p:cNvSpPr/>
          <p:nvPr userDrawn="1"/>
        </p:nvSpPr>
        <p:spPr>
          <a:xfrm rot="16200000" flipV="1">
            <a:off x="2626806" y="-2626805"/>
            <a:ext cx="6862743" cy="12116353"/>
          </a:xfrm>
          <a:custGeom>
            <a:avLst/>
            <a:gdLst>
              <a:gd name="connsiteX0" fmla="*/ 6853871 w 6853871"/>
              <a:gd name="connsiteY0" fmla="*/ 12116353 h 12116353"/>
              <a:gd name="connsiteX1" fmla="*/ 6853871 w 6853871"/>
              <a:gd name="connsiteY1" fmla="*/ 8014954 h 12116353"/>
              <a:gd name="connsiteX2" fmla="*/ 4141930 w 6853871"/>
              <a:gd name="connsiteY2" fmla="*/ 8014954 h 12116353"/>
              <a:gd name="connsiteX3" fmla="*/ 4141930 w 6853871"/>
              <a:gd name="connsiteY3" fmla="*/ 8014952 h 12116353"/>
              <a:gd name="connsiteX4" fmla="*/ 6853871 w 6853871"/>
              <a:gd name="connsiteY4" fmla="*/ 8014952 h 12116353"/>
              <a:gd name="connsiteX5" fmla="*/ 4141930 w 6853871"/>
              <a:gd name="connsiteY5" fmla="*/ 5293882 h 12116353"/>
              <a:gd name="connsiteX6" fmla="*/ 4141930 w 6853871"/>
              <a:gd name="connsiteY6" fmla="*/ 4141928 h 12116353"/>
              <a:gd name="connsiteX7" fmla="*/ 0 w 6853871"/>
              <a:gd name="connsiteY7" fmla="*/ 0 h 12116353"/>
              <a:gd name="connsiteX8" fmla="*/ 0 w 6853871"/>
              <a:gd name="connsiteY8" fmla="*/ 12116353 h 12116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3871" h="12116353">
                <a:moveTo>
                  <a:pt x="6853871" y="12116353"/>
                </a:moveTo>
                <a:lnTo>
                  <a:pt x="6853871" y="8014954"/>
                </a:lnTo>
                <a:lnTo>
                  <a:pt x="4141930" y="8014954"/>
                </a:lnTo>
                <a:lnTo>
                  <a:pt x="4141930" y="8014952"/>
                </a:lnTo>
                <a:lnTo>
                  <a:pt x="6853871" y="8014952"/>
                </a:lnTo>
                <a:lnTo>
                  <a:pt x="4141930" y="5293882"/>
                </a:lnTo>
                <a:lnTo>
                  <a:pt x="4141930" y="4141928"/>
                </a:lnTo>
                <a:lnTo>
                  <a:pt x="0" y="0"/>
                </a:lnTo>
                <a:lnTo>
                  <a:pt x="0" y="12116353"/>
                </a:lnTo>
                <a:close/>
              </a:path>
            </a:pathLst>
          </a:custGeom>
          <a:pattFill prst="wdUpDiag">
            <a:fgClr>
              <a:schemeClr val="accent2"/>
            </a:fgClr>
            <a:bgClr>
              <a:schemeClr val="accent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Freeform: Shape 24">
            <a:extLst>
              <a:ext uri="{FF2B5EF4-FFF2-40B4-BE49-F238E27FC236}">
                <a16:creationId xmlns:a16="http://schemas.microsoft.com/office/drawing/2014/main" id="{173E5F2D-1F8E-4DCC-857F-932C6C6539BB}"/>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Oval 3">
            <a:extLst>
              <a:ext uri="{FF2B5EF4-FFF2-40B4-BE49-F238E27FC236}">
                <a16:creationId xmlns:a16="http://schemas.microsoft.com/office/drawing/2014/main" id="{ECB4C115-EFF9-405C-98BE-F4077B9730D0}"/>
              </a:ext>
            </a:extLst>
          </p:cNvPr>
          <p:cNvSpPr/>
          <p:nvPr userDrawn="1"/>
        </p:nvSpPr>
        <p:spPr>
          <a:xfrm>
            <a:off x="533399" y="914400"/>
            <a:ext cx="1944914" cy="1944914"/>
          </a:xfrm>
          <a:prstGeom prst="ellipse">
            <a:avLst/>
          </a:prstGeom>
          <a:solidFill>
            <a:schemeClr val="accent1">
              <a:lumMod val="50000"/>
            </a:schemeClr>
          </a:solidFill>
          <a:ln w="76200">
            <a:solidFill>
              <a:schemeClr val="accent1">
                <a:alpha val="5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Title 1">
            <a:extLst>
              <a:ext uri="{FF2B5EF4-FFF2-40B4-BE49-F238E27FC236}">
                <a16:creationId xmlns:a16="http://schemas.microsoft.com/office/drawing/2014/main" id="{C9A300DD-BB54-44ED-A7E4-01CD41EC930F}"/>
              </a:ext>
            </a:extLst>
          </p:cNvPr>
          <p:cNvSpPr txBox="1">
            <a:spLocks/>
          </p:cNvSpPr>
          <p:nvPr userDrawn="1"/>
        </p:nvSpPr>
        <p:spPr>
          <a:xfrm>
            <a:off x="956993" y="923305"/>
            <a:ext cx="1005115" cy="2859313"/>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lang="en-GB" sz="3600" b="0" i="0" kern="1200" dirty="0">
                <a:solidFill>
                  <a:schemeClr val="bg1"/>
                </a:solidFill>
                <a:latin typeface="Trebuchet MS" panose="020B0603020202020204" pitchFamily="34" charset="0"/>
                <a:ea typeface="+mj-ea"/>
                <a:cs typeface="+mj-cs"/>
              </a:defRPr>
            </a:lvl1pPr>
          </a:lstStyle>
          <a:p>
            <a:pPr algn="ctr"/>
            <a:r>
              <a:rPr lang="en-US" sz="18400" noProof="0" dirty="0">
                <a:solidFill>
                  <a:schemeClr val="accent1">
                    <a:lumMod val="60000"/>
                    <a:lumOff val="40000"/>
                  </a:schemeClr>
                </a:solidFill>
                <a:latin typeface="+mj-lt"/>
              </a:rPr>
              <a:t>“</a:t>
            </a:r>
          </a:p>
        </p:txBody>
      </p:sp>
      <p:sp>
        <p:nvSpPr>
          <p:cNvPr id="2" name="Title 1">
            <a:extLst>
              <a:ext uri="{FF2B5EF4-FFF2-40B4-BE49-F238E27FC236}">
                <a16:creationId xmlns:a16="http://schemas.microsoft.com/office/drawing/2014/main" id="{42374B20-3E42-44AF-BEF1-8AB33067395C}"/>
              </a:ext>
            </a:extLst>
          </p:cNvPr>
          <p:cNvSpPr>
            <a:spLocks noGrp="1"/>
          </p:cNvSpPr>
          <p:nvPr>
            <p:ph type="title" hasCustomPrompt="1"/>
          </p:nvPr>
        </p:nvSpPr>
        <p:spPr>
          <a:xfrm>
            <a:off x="533399" y="3200400"/>
            <a:ext cx="7551057" cy="2859313"/>
          </a:xfrm>
        </p:spPr>
        <p:txBody>
          <a:bodyPr vert="horz" lIns="91440" tIns="45720" rIns="91440" bIns="45720" rtlCol="0" anchor="t">
            <a:normAutofit/>
          </a:bodyPr>
          <a:lstStyle>
            <a:lvl1pPr>
              <a:lnSpc>
                <a:spcPct val="100000"/>
              </a:lnSpc>
              <a:defRPr lang="en-GB" sz="3200" b="0" i="0" dirty="0">
                <a:solidFill>
                  <a:schemeClr val="bg1"/>
                </a:solidFill>
                <a:latin typeface="+mj-lt"/>
              </a:defRPr>
            </a:lvl1pPr>
          </a:lstStyle>
          <a:p>
            <a:pPr lvl="0"/>
            <a:r>
              <a:rPr lang="en-US" noProof="0"/>
              <a:t>Quote</a:t>
            </a:r>
          </a:p>
        </p:txBody>
      </p:sp>
      <p:sp>
        <p:nvSpPr>
          <p:cNvPr id="19" name="Slide Number Placeholder 4">
            <a:extLst>
              <a:ext uri="{FF2B5EF4-FFF2-40B4-BE49-F238E27FC236}">
                <a16:creationId xmlns:a16="http://schemas.microsoft.com/office/drawing/2014/main" id="{A4E6C1FF-5925-42B3-B7F9-0A0031BDAD30}"/>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Tree>
    <p:extLst>
      <p:ext uri="{BB962C8B-B14F-4D97-AF65-F5344CB8AC3E}">
        <p14:creationId xmlns:p14="http://schemas.microsoft.com/office/powerpoint/2010/main" val="1753169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Text">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3" name="Text Placeholder 22">
            <a:extLst>
              <a:ext uri="{FF2B5EF4-FFF2-40B4-BE49-F238E27FC236}">
                <a16:creationId xmlns:a16="http://schemas.microsoft.com/office/drawing/2014/main" id="{03618670-D1E4-466C-BDB5-FC890AC31457}"/>
              </a:ext>
            </a:extLst>
          </p:cNvPr>
          <p:cNvSpPr>
            <a:spLocks noGrp="1"/>
          </p:cNvSpPr>
          <p:nvPr>
            <p:ph type="body" sz="quarter" idx="13"/>
          </p:nvPr>
        </p:nvSpPr>
        <p:spPr>
          <a:xfrm>
            <a:off x="444500" y="1625385"/>
            <a:ext cx="6718300" cy="4093243"/>
          </a:xfrm>
        </p:spPr>
        <p:txBody>
          <a:bodyPr>
            <a:noAutofit/>
          </a:bodyPr>
          <a:lstStyle>
            <a:lvl1pPr>
              <a:lnSpc>
                <a:spcPct val="100000"/>
              </a:lnSpc>
              <a:spcBef>
                <a:spcPts val="600"/>
              </a:spcBef>
              <a:spcAft>
                <a:spcPts val="400"/>
              </a:spcAft>
              <a:defRPr sz="1600">
                <a:solidFill>
                  <a:schemeClr val="bg1"/>
                </a:solidFill>
                <a:latin typeface="+mn-lt"/>
                <a:cs typeface="Arial" panose="020B0604020202020204" pitchFamily="34" charset="0"/>
              </a:defRPr>
            </a:lvl1pPr>
            <a:lvl2pPr>
              <a:lnSpc>
                <a:spcPct val="100000"/>
              </a:lnSpc>
              <a:spcBef>
                <a:spcPts val="600"/>
              </a:spcBef>
              <a:spcAft>
                <a:spcPts val="400"/>
              </a:spcAft>
              <a:defRPr sz="1400">
                <a:solidFill>
                  <a:schemeClr val="bg1"/>
                </a:solidFill>
                <a:latin typeface="+mn-lt"/>
                <a:cs typeface="Arial" panose="020B0604020202020204" pitchFamily="34" charset="0"/>
              </a:defRPr>
            </a:lvl2pPr>
            <a:lvl3pPr>
              <a:lnSpc>
                <a:spcPct val="100000"/>
              </a:lnSpc>
              <a:spcBef>
                <a:spcPts val="600"/>
              </a:spcBef>
              <a:spcAft>
                <a:spcPts val="400"/>
              </a:spcAft>
              <a:defRPr sz="1200">
                <a:solidFill>
                  <a:schemeClr val="bg1"/>
                </a:solidFill>
                <a:latin typeface="+mn-lt"/>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a:p>
            <a:pPr lvl="1"/>
            <a:r>
              <a:rPr lang="en-US" noProof="0"/>
              <a:t>Second level</a:t>
            </a:r>
          </a:p>
          <a:p>
            <a:pPr lvl="2"/>
            <a:r>
              <a:rPr lang="en-US" noProof="0"/>
              <a:t>Third level</a:t>
            </a:r>
          </a:p>
        </p:txBody>
      </p:sp>
    </p:spTree>
    <p:extLst>
      <p:ext uri="{BB962C8B-B14F-4D97-AF65-F5344CB8AC3E}">
        <p14:creationId xmlns:p14="http://schemas.microsoft.com/office/powerpoint/2010/main" val="274574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4" name="Freeform: Shape 23">
            <a:extLst>
              <a:ext uri="{FF2B5EF4-FFF2-40B4-BE49-F238E27FC236}">
                <a16:creationId xmlns:a16="http://schemas.microsoft.com/office/drawing/2014/main" id="{18103E00-7E4A-44CD-81AC-06433CAE1110}"/>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Tree>
    <p:extLst>
      <p:ext uri="{BB962C8B-B14F-4D97-AF65-F5344CB8AC3E}">
        <p14:creationId xmlns:p14="http://schemas.microsoft.com/office/powerpoint/2010/main" val="4073704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Only">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4" name="Freeform: Shape 23">
            <a:extLst>
              <a:ext uri="{FF2B5EF4-FFF2-40B4-BE49-F238E27FC236}">
                <a16:creationId xmlns:a16="http://schemas.microsoft.com/office/drawing/2014/main" id="{18103E00-7E4A-44CD-81AC-06433CAE1110}"/>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7" name="Text Placeholder 6">
            <a:extLst>
              <a:ext uri="{FF2B5EF4-FFF2-40B4-BE49-F238E27FC236}">
                <a16:creationId xmlns:a16="http://schemas.microsoft.com/office/drawing/2014/main" id="{7E0C167E-2626-40DB-AACF-D02543E29BB3}"/>
              </a:ext>
            </a:extLst>
          </p:cNvPr>
          <p:cNvSpPr>
            <a:spLocks noGrp="1"/>
          </p:cNvSpPr>
          <p:nvPr>
            <p:ph type="body" sz="quarter" idx="13"/>
          </p:nvPr>
        </p:nvSpPr>
        <p:spPr>
          <a:xfrm>
            <a:off x="1409700" y="1749570"/>
            <a:ext cx="9372600" cy="3358860"/>
          </a:xfrm>
        </p:spPr>
        <p:txBody>
          <a:bodyPr anchor="ctr">
            <a:normAutofit/>
          </a:bodyPr>
          <a:lstStyle>
            <a:lvl1pPr marL="0" indent="0" algn="ctr">
              <a:buNone/>
              <a:defRPr sz="6000">
                <a:solidFill>
                  <a:schemeClr val="bg1"/>
                </a:solidFill>
              </a:defRPr>
            </a:lvl1pPr>
          </a:lstStyle>
          <a:p>
            <a:pPr lvl="0"/>
            <a:r>
              <a:rPr lang="en-US" noProof="0"/>
              <a:t>Click to edit Master text styles</a:t>
            </a:r>
          </a:p>
        </p:txBody>
      </p:sp>
    </p:spTree>
    <p:extLst>
      <p:ext uri="{BB962C8B-B14F-4D97-AF65-F5344CB8AC3E}">
        <p14:creationId xmlns:p14="http://schemas.microsoft.com/office/powerpoint/2010/main" val="2904744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4" name="Freeform: Shape 23">
            <a:extLst>
              <a:ext uri="{FF2B5EF4-FFF2-40B4-BE49-F238E27FC236}">
                <a16:creationId xmlns:a16="http://schemas.microsoft.com/office/drawing/2014/main" id="{18103E00-7E4A-44CD-81AC-06433CAE1110}"/>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20" name="Content Placeholder 2">
            <a:extLst>
              <a:ext uri="{FF2B5EF4-FFF2-40B4-BE49-F238E27FC236}">
                <a16:creationId xmlns:a16="http://schemas.microsoft.com/office/drawing/2014/main" id="{0103A49C-32FF-49E6-86F3-FC2E19517BD5}"/>
              </a:ext>
            </a:extLst>
          </p:cNvPr>
          <p:cNvSpPr>
            <a:spLocks noGrp="1"/>
          </p:cNvSpPr>
          <p:nvPr>
            <p:ph idx="1"/>
          </p:nvPr>
        </p:nvSpPr>
        <p:spPr>
          <a:xfrm>
            <a:off x="443365" y="1825625"/>
            <a:ext cx="11215235"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636708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4" name="Freeform: Shape 23">
            <a:extLst>
              <a:ext uri="{FF2B5EF4-FFF2-40B4-BE49-F238E27FC236}">
                <a16:creationId xmlns:a16="http://schemas.microsoft.com/office/drawing/2014/main" id="{18103E00-7E4A-44CD-81AC-06433CAE1110}"/>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25" name="Text Placeholder 2">
            <a:extLst>
              <a:ext uri="{FF2B5EF4-FFF2-40B4-BE49-F238E27FC236}">
                <a16:creationId xmlns:a16="http://schemas.microsoft.com/office/drawing/2014/main" id="{7FA80A70-18DE-4DB9-9982-BA75BE54CF93}"/>
              </a:ext>
            </a:extLst>
          </p:cNvPr>
          <p:cNvSpPr>
            <a:spLocks noGrp="1"/>
          </p:cNvSpPr>
          <p:nvPr>
            <p:ph type="body" idx="1"/>
          </p:nvPr>
        </p:nvSpPr>
        <p:spPr>
          <a:xfrm>
            <a:off x="444500" y="1681163"/>
            <a:ext cx="5157787" cy="823912"/>
          </a:xfrm>
        </p:spPr>
        <p:txBody>
          <a:bodyPr anchor="t">
            <a:normAutofit/>
          </a:bodyPr>
          <a:lstStyle>
            <a:lvl1pPr marL="0" indent="0" algn="ctr">
              <a:buFont typeface="Arial" panose="020B0604020202020204" pitchFamily="34" charset="0"/>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26" name="Text Placeholder 4">
            <a:extLst>
              <a:ext uri="{FF2B5EF4-FFF2-40B4-BE49-F238E27FC236}">
                <a16:creationId xmlns:a16="http://schemas.microsoft.com/office/drawing/2014/main" id="{2801C0EF-C078-44B0-AD01-4850E9A65EE0}"/>
              </a:ext>
            </a:extLst>
          </p:cNvPr>
          <p:cNvSpPr>
            <a:spLocks noGrp="1"/>
          </p:cNvSpPr>
          <p:nvPr>
            <p:ph type="body" sz="quarter" idx="3"/>
          </p:nvPr>
        </p:nvSpPr>
        <p:spPr>
          <a:xfrm>
            <a:off x="6500812" y="1681163"/>
            <a:ext cx="5157788" cy="823912"/>
          </a:xfrm>
        </p:spPr>
        <p:txBody>
          <a:bodyPr anchor="t">
            <a:normAutofit/>
          </a:bodyPr>
          <a:lstStyle>
            <a:lvl1pPr marL="0" indent="0" algn="ctr">
              <a:buFont typeface="Arial" panose="020B0604020202020204" pitchFamily="34" charset="0"/>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27" name="Content Placeholder 3">
            <a:extLst>
              <a:ext uri="{FF2B5EF4-FFF2-40B4-BE49-F238E27FC236}">
                <a16:creationId xmlns:a16="http://schemas.microsoft.com/office/drawing/2014/main" id="{7C9DED91-45F6-4308-A085-1EFACA6468CF}"/>
              </a:ext>
            </a:extLst>
          </p:cNvPr>
          <p:cNvSpPr>
            <a:spLocks noGrp="1"/>
          </p:cNvSpPr>
          <p:nvPr>
            <p:ph sz="half" idx="2"/>
          </p:nvPr>
        </p:nvSpPr>
        <p:spPr>
          <a:xfrm>
            <a:off x="444500" y="2505075"/>
            <a:ext cx="5157787" cy="3684588"/>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8" name="Content Placeholder 5">
            <a:extLst>
              <a:ext uri="{FF2B5EF4-FFF2-40B4-BE49-F238E27FC236}">
                <a16:creationId xmlns:a16="http://schemas.microsoft.com/office/drawing/2014/main" id="{0574B5E7-B666-439B-9278-67BE1EA6EBC5}"/>
              </a:ext>
            </a:extLst>
          </p:cNvPr>
          <p:cNvSpPr>
            <a:spLocks noGrp="1"/>
          </p:cNvSpPr>
          <p:nvPr>
            <p:ph sz="quarter" idx="4"/>
          </p:nvPr>
        </p:nvSpPr>
        <p:spPr>
          <a:xfrm>
            <a:off x="6475412" y="2505075"/>
            <a:ext cx="5183188" cy="3684588"/>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219167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61B0E15-6FC5-434E-8780-B186D9DB0CD0}"/>
              </a:ext>
            </a:extLst>
          </p:cNvPr>
          <p:cNvSpPr>
            <a:spLocks noGrp="1"/>
          </p:cNvSpPr>
          <p:nvPr>
            <p:ph type="title"/>
          </p:nvPr>
        </p:nvSpPr>
        <p:spPr>
          <a:xfrm>
            <a:off x="838200" y="365125"/>
            <a:ext cx="10820400" cy="1325563"/>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a:extLst>
              <a:ext uri="{FF2B5EF4-FFF2-40B4-BE49-F238E27FC236}">
                <a16:creationId xmlns:a16="http://schemas.microsoft.com/office/drawing/2014/main" id="{A9C7B128-34F3-405C-B601-8BAFDB43499C}"/>
              </a:ext>
            </a:extLst>
          </p:cNvPr>
          <p:cNvSpPr>
            <a:spLocks noGrp="1"/>
          </p:cNvSpPr>
          <p:nvPr>
            <p:ph type="body" idx="1"/>
          </p:nvPr>
        </p:nvSpPr>
        <p:spPr>
          <a:xfrm>
            <a:off x="838200" y="1825625"/>
            <a:ext cx="10820400" cy="4351338"/>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Slide Number Placeholder 5">
            <a:extLst>
              <a:ext uri="{FF2B5EF4-FFF2-40B4-BE49-F238E27FC236}">
                <a16:creationId xmlns:a16="http://schemas.microsoft.com/office/drawing/2014/main" id="{9F5A7754-E8C7-438B-922D-9027C6CF58E2}"/>
              </a:ext>
            </a:extLst>
          </p:cNvPr>
          <p:cNvSpPr>
            <a:spLocks noGrp="1"/>
          </p:cNvSpPr>
          <p:nvPr>
            <p:ph type="sldNum" sz="quarter" idx="4"/>
          </p:nvPr>
        </p:nvSpPr>
        <p:spPr>
          <a:xfrm>
            <a:off x="11112500" y="6356350"/>
            <a:ext cx="660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63D6C4-4840-40CC-AC84-17E24B3B7BDE}" type="slidenum">
              <a:rPr lang="en-US" noProof="0" smtClean="0"/>
              <a:t>‹#›</a:t>
            </a:fld>
            <a:endParaRPr lang="en-US" noProof="0" dirty="0"/>
          </a:p>
        </p:txBody>
      </p:sp>
      <p:sp>
        <p:nvSpPr>
          <p:cNvPr id="5" name="Rectangle 4">
            <a:extLst>
              <a:ext uri="{FF2B5EF4-FFF2-40B4-BE49-F238E27FC236}">
                <a16:creationId xmlns:a16="http://schemas.microsoft.com/office/drawing/2014/main" id="{7CDDDB7D-9189-9548-A2B9-81DC62C3C1A3}"/>
              </a:ext>
            </a:extLst>
          </p:cNvPr>
          <p:cNvSpPr/>
          <p:nvPr userDrawn="1"/>
        </p:nvSpPr>
        <p:spPr>
          <a:xfrm>
            <a:off x="0" y="1"/>
            <a:ext cx="12192000" cy="685799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Freeform: Shape 9">
            <a:extLst>
              <a:ext uri="{FF2B5EF4-FFF2-40B4-BE49-F238E27FC236}">
                <a16:creationId xmlns:a16="http://schemas.microsoft.com/office/drawing/2014/main" id="{096D8877-6B4A-4540-8927-767DD7401718}"/>
              </a:ext>
            </a:extLst>
          </p:cNvPr>
          <p:cNvSpPr/>
          <p:nvPr userDrawn="1"/>
        </p:nvSpPr>
        <p:spPr>
          <a:xfrm>
            <a:off x="0" y="1"/>
            <a:ext cx="12192001" cy="6857999"/>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8" name="Freeform: Shape 17">
            <a:extLst>
              <a:ext uri="{FF2B5EF4-FFF2-40B4-BE49-F238E27FC236}">
                <a16:creationId xmlns:a16="http://schemas.microsoft.com/office/drawing/2014/main" id="{5AF2E123-FE0F-8541-8E36-5030C450AA7E}"/>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9" name="Freeform: Shape 11">
            <a:extLst>
              <a:ext uri="{FF2B5EF4-FFF2-40B4-BE49-F238E27FC236}">
                <a16:creationId xmlns:a16="http://schemas.microsoft.com/office/drawing/2014/main" id="{E5519D99-3B68-924A-9CD0-14B911711CA8}"/>
              </a:ext>
            </a:extLst>
          </p:cNvPr>
          <p:cNvSpPr/>
          <p:nvPr userDrawn="1"/>
        </p:nvSpPr>
        <p:spPr>
          <a:xfrm rot="16200000" flipV="1">
            <a:off x="2664629" y="-2669372"/>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7">
            <a:extLst>
              <a:ext uri="{FF2B5EF4-FFF2-40B4-BE49-F238E27FC236}">
                <a16:creationId xmlns:a16="http://schemas.microsoft.com/office/drawing/2014/main" id="{A09E21A9-FBEF-144C-A152-FE484F3C55C1}"/>
              </a:ext>
            </a:extLst>
          </p:cNvPr>
          <p:cNvSpPr/>
          <p:nvPr userDrawn="1"/>
        </p:nvSpPr>
        <p:spPr>
          <a:xfrm rot="16200000" flipV="1">
            <a:off x="2664629" y="-2669372"/>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Title 1">
            <a:extLst>
              <a:ext uri="{FF2B5EF4-FFF2-40B4-BE49-F238E27FC236}">
                <a16:creationId xmlns:a16="http://schemas.microsoft.com/office/drawing/2014/main" id="{70C7F2CB-A8CE-1545-A08D-93592C4BAEEA}"/>
              </a:ext>
            </a:extLst>
          </p:cNvPr>
          <p:cNvSpPr txBox="1">
            <a:spLocks/>
          </p:cNvSpPr>
          <p:nvPr userDrawn="1"/>
        </p:nvSpPr>
        <p:spPr>
          <a:xfrm>
            <a:off x="444500" y="542925"/>
            <a:ext cx="11214100" cy="535531"/>
          </a:xfrm>
          <a:prstGeom prst="rect">
            <a:avLst/>
          </a:prstGeom>
        </p:spPr>
        <p:txBody>
          <a:bodyPr vert="horz" wrap="square" lIns="91440" tIns="45720" rIns="91440" bIns="45720" rtlCol="0" anchor="t">
            <a:spAutoFit/>
          </a:bodyPr>
          <a:lstStyle>
            <a:lvl1pPr algn="l" defTabSz="914400" rtl="0" eaLnBrk="1" latinLnBrk="0" hangingPunct="1">
              <a:lnSpc>
                <a:spcPct val="90000"/>
              </a:lnSpc>
              <a:spcBef>
                <a:spcPct val="0"/>
              </a:spcBef>
              <a:buNone/>
              <a:defRPr lang="en-GB" sz="3200" b="1" kern="1200" spc="-70" baseline="0" dirty="0">
                <a:solidFill>
                  <a:schemeClr val="bg1"/>
                </a:solidFill>
                <a:latin typeface="Trebuchet MS" panose="020B0603020202020204" pitchFamily="34" charset="0"/>
                <a:ea typeface="+mj-ea"/>
                <a:cs typeface="+mj-cs"/>
              </a:defRPr>
            </a:lvl1pPr>
          </a:lstStyle>
          <a:p>
            <a:r>
              <a:rPr lang="en-US" noProof="0" dirty="0">
                <a:latin typeface="+mj-lt"/>
              </a:rPr>
              <a:t>Click to edit Master title style</a:t>
            </a:r>
          </a:p>
        </p:txBody>
      </p:sp>
      <p:grpSp>
        <p:nvGrpSpPr>
          <p:cNvPr id="12" name="Group 11">
            <a:extLst>
              <a:ext uri="{FF2B5EF4-FFF2-40B4-BE49-F238E27FC236}">
                <a16:creationId xmlns:a16="http://schemas.microsoft.com/office/drawing/2014/main" id="{7068FCE4-1B47-3C4B-B091-013120A97D09}"/>
              </a:ext>
            </a:extLst>
          </p:cNvPr>
          <p:cNvGrpSpPr/>
          <p:nvPr userDrawn="1"/>
        </p:nvGrpSpPr>
        <p:grpSpPr>
          <a:xfrm rot="16200000">
            <a:off x="499388" y="-322655"/>
            <a:ext cx="535531" cy="645309"/>
            <a:chOff x="10945855" y="7317026"/>
            <a:chExt cx="2483924" cy="2993104"/>
          </a:xfrm>
        </p:grpSpPr>
        <p:sp>
          <p:nvSpPr>
            <p:cNvPr id="13" name="Freeform: Shape 15">
              <a:extLst>
                <a:ext uri="{FF2B5EF4-FFF2-40B4-BE49-F238E27FC236}">
                  <a16:creationId xmlns:a16="http://schemas.microsoft.com/office/drawing/2014/main" id="{FEC3FDE7-F27E-5E4E-8752-287CAB7792D4}"/>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Freeform: Shape 16">
              <a:extLst>
                <a:ext uri="{FF2B5EF4-FFF2-40B4-BE49-F238E27FC236}">
                  <a16:creationId xmlns:a16="http://schemas.microsoft.com/office/drawing/2014/main" id="{81C902DB-0D21-5044-82B6-9E7A70A1BF62}"/>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5" name="Group 14">
            <a:extLst>
              <a:ext uri="{FF2B5EF4-FFF2-40B4-BE49-F238E27FC236}">
                <a16:creationId xmlns:a16="http://schemas.microsoft.com/office/drawing/2014/main" id="{BE1E08A0-195D-694F-947B-986A76FBB93E}"/>
              </a:ext>
            </a:extLst>
          </p:cNvPr>
          <p:cNvGrpSpPr/>
          <p:nvPr userDrawn="1"/>
        </p:nvGrpSpPr>
        <p:grpSpPr>
          <a:xfrm>
            <a:off x="-1" y="1357409"/>
            <a:ext cx="12192001" cy="4846320"/>
            <a:chOff x="-1" y="1357409"/>
            <a:chExt cx="12192001" cy="4917518"/>
          </a:xfrm>
        </p:grpSpPr>
        <p:sp>
          <p:nvSpPr>
            <p:cNvPr id="16" name="Rectangle: Single Corner Snipped 18">
              <a:extLst>
                <a:ext uri="{FF2B5EF4-FFF2-40B4-BE49-F238E27FC236}">
                  <a16:creationId xmlns:a16="http://schemas.microsoft.com/office/drawing/2014/main" id="{ED5DFFCD-1EE3-E64E-B51F-BD7D72413E0B}"/>
                </a:ext>
              </a:extLst>
            </p:cNvPr>
            <p:cNvSpPr/>
            <p:nvPr userDrawn="1"/>
          </p:nvSpPr>
          <p:spPr>
            <a:xfrm flipV="1">
              <a:off x="-1" y="1357409"/>
              <a:ext cx="12192000" cy="4917518"/>
            </a:xfrm>
            <a:prstGeom prst="snip1Rect">
              <a:avLst>
                <a:gd name="adj" fmla="val 0"/>
              </a:avLst>
            </a:prstGeom>
            <a:pattFill prst="dkVert">
              <a:fgClr>
                <a:schemeClr val="accent5"/>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17" name="Rectangle: Single Corner Snipped 2">
              <a:extLst>
                <a:ext uri="{FF2B5EF4-FFF2-40B4-BE49-F238E27FC236}">
                  <a16:creationId xmlns:a16="http://schemas.microsoft.com/office/drawing/2014/main" id="{C12DB3CA-8E64-AA43-BFBE-A2CA9A816DBE}"/>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18" name="Freeform: Shape 23">
            <a:extLst>
              <a:ext uri="{FF2B5EF4-FFF2-40B4-BE49-F238E27FC236}">
                <a16:creationId xmlns:a16="http://schemas.microsoft.com/office/drawing/2014/main" id="{A587DEFD-D470-4142-8E0D-A71DDB147C92}"/>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Slide Number Placeholder 4">
            <a:extLst>
              <a:ext uri="{FF2B5EF4-FFF2-40B4-BE49-F238E27FC236}">
                <a16:creationId xmlns:a16="http://schemas.microsoft.com/office/drawing/2014/main" id="{7D9BF857-7910-734D-A217-5E3344220AA2}"/>
              </a:ext>
            </a:extLst>
          </p:cNvPr>
          <p:cNvSpPr txBox="1">
            <a:spLocks/>
          </p:cNvSpPr>
          <p:nvPr userDrawn="1"/>
        </p:nvSpPr>
        <p:spPr>
          <a:xfrm>
            <a:off x="11252200" y="6315075"/>
            <a:ext cx="406400" cy="365125"/>
          </a:xfrm>
          <a:prstGeom prst="rect">
            <a:avLst/>
          </a:prstGeom>
        </p:spPr>
        <p:txBody>
          <a:bodyPr/>
          <a:lstStyle>
            <a:defPPr>
              <a:defRPr lang="en-US"/>
            </a:defPPr>
            <a:lvl1pPr marL="0" algn="l" defTabSz="914400" rtl="0" eaLnBrk="1" latinLnBrk="0" hangingPunct="1">
              <a:defRPr sz="1000" kern="1200">
                <a:solidFill>
                  <a:schemeClr val="bg1"/>
                </a:solidFill>
                <a:latin typeface="Trade Gothic LT Pro" panose="020B05030403030200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63D6C4-4840-40CC-AC84-17E24B3B7BDE}" type="slidenum">
              <a:rPr lang="en-US" noProof="0" smtClean="0"/>
              <a:pPr/>
              <a:t>‹#›</a:t>
            </a:fld>
            <a:endParaRPr lang="en-US" noProof="0" dirty="0"/>
          </a:p>
        </p:txBody>
      </p:sp>
    </p:spTree>
    <p:extLst>
      <p:ext uri="{BB962C8B-B14F-4D97-AF65-F5344CB8AC3E}">
        <p14:creationId xmlns:p14="http://schemas.microsoft.com/office/powerpoint/2010/main" val="666093331"/>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0" r:id="rId3"/>
    <p:sldLayoutId id="2147483666" r:id="rId4"/>
    <p:sldLayoutId id="2147483654" r:id="rId5"/>
    <p:sldLayoutId id="2147483661" r:id="rId6"/>
    <p:sldLayoutId id="2147483677" r:id="rId7"/>
    <p:sldLayoutId id="2147483674" r:id="rId8"/>
    <p:sldLayoutId id="2147483665" r:id="rId9"/>
    <p:sldLayoutId id="2147483673" r:id="rId10"/>
    <p:sldLayoutId id="2147483662" r:id="rId11"/>
    <p:sldLayoutId id="2147483663" r:id="rId12"/>
    <p:sldLayoutId id="2147483664" r:id="rId13"/>
    <p:sldLayoutId id="2147483675" r:id="rId14"/>
    <p:sldLayoutId id="2147483676" r:id="rId15"/>
    <p:sldLayoutId id="2147483672" r:id="rId16"/>
    <p:sldLayoutId id="2147483667" r:id="rId17"/>
    <p:sldLayoutId id="2147483668" r:id="rId1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36" userDrawn="1">
          <p15:clr>
            <a:srgbClr val="F26B43"/>
          </p15:clr>
        </p15:guide>
        <p15:guide id="4" orient="horz" pos="336" userDrawn="1">
          <p15:clr>
            <a:srgbClr val="F26B43"/>
          </p15:clr>
        </p15:guide>
        <p15:guide id="5" pos="7344" userDrawn="1">
          <p15:clr>
            <a:srgbClr val="F26B43"/>
          </p15:clr>
        </p15:guide>
        <p15:guide id="6" orient="horz" pos="398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8" Type="http://schemas.openxmlformats.org/officeDocument/2006/relationships/hyperlink" Target="https://logodownload.org/youtube-logo/" TargetMode="External"/><Relationship Id="rId3" Type="http://schemas.openxmlformats.org/officeDocument/2006/relationships/hyperlink" Target="mailto:info@vddhh.virginia.gov" TargetMode="External"/><Relationship Id="rId7" Type="http://schemas.openxmlformats.org/officeDocument/2006/relationships/image" Target="../media/image22.png"/><Relationship Id="rId2" Type="http://schemas.openxmlformats.org/officeDocument/2006/relationships/hyperlink" Target="mailto:Karen.Rhoads@vddhh.virginia.gov" TargetMode="External"/><Relationship Id="rId1" Type="http://schemas.openxmlformats.org/officeDocument/2006/relationships/slideLayout" Target="../slideLayouts/slideLayout3.xml"/><Relationship Id="rId6" Type="http://schemas.openxmlformats.org/officeDocument/2006/relationships/hyperlink" Target="https://www.lawyersandsettlements.com/blog/week-adjourned-9-11-15-facebook-e-cigarettes-rv-refrigerators.html" TargetMode="External"/><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mailto:ISPRequests@vddhh.virginia.gov" TargetMode="Externa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5.xml"/><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5.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BE5BF-9922-45FB-8F3F-4446D40A051B}"/>
              </a:ext>
            </a:extLst>
          </p:cNvPr>
          <p:cNvSpPr>
            <a:spLocks noGrp="1"/>
          </p:cNvSpPr>
          <p:nvPr>
            <p:ph type="ctrTitle"/>
          </p:nvPr>
        </p:nvSpPr>
        <p:spPr>
          <a:xfrm>
            <a:off x="1952549" y="1543574"/>
            <a:ext cx="9430512" cy="3290581"/>
          </a:xfrm>
        </p:spPr>
        <p:txBody>
          <a:bodyPr/>
          <a:lstStyle/>
          <a:p>
            <a:pPr algn="ctr"/>
            <a:r>
              <a:rPr lang="en-US" sz="5400" dirty="0"/>
              <a:t>Strengthening Language Access and Disability Inclusion Across Services and Community Life</a:t>
            </a:r>
          </a:p>
        </p:txBody>
      </p:sp>
      <p:sp>
        <p:nvSpPr>
          <p:cNvPr id="3" name="Subtitle 2">
            <a:extLst>
              <a:ext uri="{FF2B5EF4-FFF2-40B4-BE49-F238E27FC236}">
                <a16:creationId xmlns:a16="http://schemas.microsoft.com/office/drawing/2014/main" id="{0D537F64-4C96-4AA8-BB21-E8053A3186DD}"/>
              </a:ext>
            </a:extLst>
          </p:cNvPr>
          <p:cNvSpPr>
            <a:spLocks noGrp="1"/>
          </p:cNvSpPr>
          <p:nvPr>
            <p:ph type="subTitle" idx="1"/>
          </p:nvPr>
        </p:nvSpPr>
        <p:spPr>
          <a:xfrm>
            <a:off x="2457468" y="5084616"/>
            <a:ext cx="8781764" cy="1083689"/>
          </a:xfrm>
        </p:spPr>
        <p:txBody>
          <a:bodyPr>
            <a:normAutofit/>
          </a:bodyPr>
          <a:lstStyle/>
          <a:p>
            <a:pPr marL="0" indent="0" algn="ctr">
              <a:buNone/>
            </a:pPr>
            <a:r>
              <a:rPr lang="en-US" sz="3200" dirty="0"/>
              <a:t>Karen Rhoads</a:t>
            </a:r>
          </a:p>
          <a:p>
            <a:pPr marL="0" indent="0" algn="ctr">
              <a:buNone/>
            </a:pPr>
            <a:r>
              <a:rPr lang="en-US" sz="2400" i="1" dirty="0"/>
              <a:t>Community Services Specialist</a:t>
            </a:r>
            <a:endParaRPr lang="en-US" i="1" dirty="0"/>
          </a:p>
        </p:txBody>
      </p:sp>
      <p:pic>
        <p:nvPicPr>
          <p:cNvPr id="5" name="Picture 4" descr="Virginia Department for Deaf and Hard of Hearing logo with icons of ASL letters for the acronym of VDDHH">
            <a:extLst>
              <a:ext uri="{FF2B5EF4-FFF2-40B4-BE49-F238E27FC236}">
                <a16:creationId xmlns:a16="http://schemas.microsoft.com/office/drawing/2014/main" id="{C1EB61D6-4B47-ADB5-5BF9-1310052A4AB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3"/>
          <a:stretch/>
        </p:blipFill>
        <p:spPr>
          <a:xfrm>
            <a:off x="330200" y="454436"/>
            <a:ext cx="3244699" cy="1089138"/>
          </a:xfrm>
          <a:prstGeom prst="rect">
            <a:avLst/>
          </a:prstGeom>
          <a:ln w="127000" cap="sq">
            <a:solidFill>
              <a:srgbClr val="003352"/>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3946934594"/>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lowchart: Document 9">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rgbClr val="2E4D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0CD1D5-0BBF-4659-49EC-F67FCE691169}"/>
              </a:ext>
            </a:extLst>
          </p:cNvPr>
          <p:cNvSpPr>
            <a:spLocks noGrp="1"/>
          </p:cNvSpPr>
          <p:nvPr>
            <p:ph type="ctrTitle"/>
          </p:nvPr>
        </p:nvSpPr>
        <p:spPr>
          <a:xfrm>
            <a:off x="838200" y="171162"/>
            <a:ext cx="2840182" cy="2371148"/>
          </a:xfrm>
        </p:spPr>
        <p:txBody>
          <a:bodyPr vert="horz" lIns="91440" tIns="45720" rIns="91440" bIns="45720" rtlCol="0" anchor="ctr">
            <a:normAutofit/>
          </a:bodyPr>
          <a:lstStyle/>
          <a:p>
            <a:pPr algn="ctr"/>
            <a:r>
              <a:rPr lang="en-US" sz="2200" kern="1200" dirty="0">
                <a:solidFill>
                  <a:srgbClr val="FFFFFF"/>
                </a:solidFill>
                <a:latin typeface="+mj-lt"/>
                <a:ea typeface="+mj-ea"/>
                <a:cs typeface="+mj-cs"/>
              </a:rPr>
              <a:t>American Academy of Audiology  www.audiology.org</a:t>
            </a:r>
          </a:p>
        </p:txBody>
      </p:sp>
      <p:pic>
        <p:nvPicPr>
          <p:cNvPr id="4" name="Picture 3" descr="A graphically description of noise levels by decibles. Faint, soft, moderate, loud, very loud, unconformtable and painful/dangerous. A lawn mower, concert, air plane and fireworks are presented along the continuum. ">
            <a:extLst>
              <a:ext uri="{FF2B5EF4-FFF2-40B4-BE49-F238E27FC236}">
                <a16:creationId xmlns:a16="http://schemas.microsoft.com/office/drawing/2014/main" id="{6615C028-69FF-1A18-10D4-380B4BF41FE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086225" y="906012"/>
            <a:ext cx="7786241" cy="5222484"/>
          </a:xfrm>
          <a:prstGeom prst="rect">
            <a:avLst/>
          </a:prstGeom>
        </p:spPr>
      </p:pic>
    </p:spTree>
    <p:extLst>
      <p:ext uri="{BB962C8B-B14F-4D97-AF65-F5344CB8AC3E}">
        <p14:creationId xmlns:p14="http://schemas.microsoft.com/office/powerpoint/2010/main" val="35057307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CEB9B-BCD2-F97A-65E7-F36E119870B3}"/>
              </a:ext>
            </a:extLst>
          </p:cNvPr>
          <p:cNvSpPr>
            <a:spLocks noGrp="1"/>
          </p:cNvSpPr>
          <p:nvPr>
            <p:ph type="title"/>
          </p:nvPr>
        </p:nvSpPr>
        <p:spPr>
          <a:xfrm>
            <a:off x="6021841" y="453008"/>
            <a:ext cx="5636759" cy="1513784"/>
          </a:xfrm>
        </p:spPr>
        <p:txBody>
          <a:bodyPr>
            <a:normAutofit/>
          </a:bodyPr>
          <a:lstStyle/>
          <a:p>
            <a:pPr algn="ctr"/>
            <a:r>
              <a:rPr lang="en-US" sz="4000" dirty="0"/>
              <a:t>Types of deafness:</a:t>
            </a:r>
            <a:br>
              <a:rPr lang="en-US" sz="4000" dirty="0"/>
            </a:br>
            <a:r>
              <a:rPr lang="en-US" sz="4000" dirty="0"/>
              <a:t>Late-Deafened</a:t>
            </a:r>
            <a:endParaRPr lang="en-US" sz="4000" b="0" dirty="0"/>
          </a:p>
        </p:txBody>
      </p:sp>
      <p:sp>
        <p:nvSpPr>
          <p:cNvPr id="3" name="Text Placeholder 2">
            <a:extLst>
              <a:ext uri="{FF2B5EF4-FFF2-40B4-BE49-F238E27FC236}">
                <a16:creationId xmlns:a16="http://schemas.microsoft.com/office/drawing/2014/main" id="{C166CD3B-5754-D691-F721-281F9F9E8F7F}"/>
              </a:ext>
            </a:extLst>
          </p:cNvPr>
          <p:cNvSpPr>
            <a:spLocks noGrp="1"/>
          </p:cNvSpPr>
          <p:nvPr>
            <p:ph type="body" idx="1"/>
          </p:nvPr>
        </p:nvSpPr>
        <p:spPr>
          <a:xfrm>
            <a:off x="290312" y="2237173"/>
            <a:ext cx="7113666" cy="3994951"/>
          </a:xfrm>
        </p:spPr>
        <p:txBody>
          <a:bodyPr>
            <a:normAutofit/>
          </a:bodyPr>
          <a:lstStyle/>
          <a:p>
            <a:pPr marL="342900" indent="-342900">
              <a:buSzPct val="120000"/>
              <a:buFont typeface="Arial" panose="020B0604020202020204" pitchFamily="34" charset="0"/>
              <a:buChar char="•"/>
            </a:pPr>
            <a:r>
              <a:rPr lang="en-US" sz="2400" dirty="0"/>
              <a:t>May/may not use Sign Language</a:t>
            </a:r>
          </a:p>
          <a:p>
            <a:pPr>
              <a:buSzPct val="120000"/>
            </a:pPr>
            <a:endParaRPr lang="en-US" sz="1000" dirty="0"/>
          </a:p>
          <a:p>
            <a:pPr marL="342900" indent="-342900">
              <a:buSzPct val="120000"/>
              <a:buFont typeface="Arial" panose="020B0604020202020204" pitchFamily="34" charset="0"/>
              <a:buChar char="•"/>
            </a:pPr>
            <a:r>
              <a:rPr lang="en-US" sz="2400" dirty="0"/>
              <a:t>May/may not have clear speech</a:t>
            </a:r>
          </a:p>
          <a:p>
            <a:pPr>
              <a:buSzPct val="120000"/>
            </a:pPr>
            <a:endParaRPr lang="en-US" sz="1000" dirty="0"/>
          </a:p>
          <a:p>
            <a:pPr marL="342900" indent="-342900">
              <a:buSzPct val="120000"/>
              <a:buFont typeface="Arial" panose="020B0604020202020204" pitchFamily="34" charset="0"/>
              <a:buChar char="•"/>
            </a:pPr>
            <a:r>
              <a:rPr lang="en-US" sz="2400" dirty="0"/>
              <a:t>May/may not be able to communicate with you through reading or writing</a:t>
            </a:r>
          </a:p>
          <a:p>
            <a:pPr>
              <a:buSzPct val="120000"/>
            </a:pPr>
            <a:endParaRPr lang="en-US" sz="1000" dirty="0"/>
          </a:p>
          <a:p>
            <a:pPr marL="342900" indent="-342900">
              <a:buSzPct val="120000"/>
              <a:buFont typeface="Arial" panose="020B0604020202020204" pitchFamily="34" charset="0"/>
              <a:buChar char="•"/>
            </a:pPr>
            <a:r>
              <a:rPr lang="en-US" sz="2400" dirty="0"/>
              <a:t>May require an interpreter or written communication</a:t>
            </a:r>
          </a:p>
          <a:p>
            <a:pPr>
              <a:buSzPct val="120000"/>
            </a:pPr>
            <a:endParaRPr lang="en-US" sz="1100" dirty="0"/>
          </a:p>
          <a:p>
            <a:pPr marL="342900" indent="-342900">
              <a:buSzPct val="120000"/>
              <a:buFont typeface="Arial" panose="020B0604020202020204" pitchFamily="34" charset="0"/>
              <a:buChar char="•"/>
            </a:pPr>
            <a:r>
              <a:rPr lang="en-US" sz="2400" dirty="0"/>
              <a:t>May/may not use hearing aids</a:t>
            </a:r>
            <a:endParaRPr lang="en-US" sz="6000" dirty="0"/>
          </a:p>
        </p:txBody>
      </p:sp>
      <p:sp>
        <p:nvSpPr>
          <p:cNvPr id="4" name="Slide Number Placeholder 3">
            <a:extLst>
              <a:ext uri="{FF2B5EF4-FFF2-40B4-BE49-F238E27FC236}">
                <a16:creationId xmlns:a16="http://schemas.microsoft.com/office/drawing/2014/main" id="{AA44D694-7BBD-E989-5A56-F0180AAC2CC6}"/>
              </a:ext>
            </a:extLst>
          </p:cNvPr>
          <p:cNvSpPr>
            <a:spLocks noGrp="1"/>
          </p:cNvSpPr>
          <p:nvPr>
            <p:ph type="sldNum" sz="quarter" idx="12"/>
          </p:nvPr>
        </p:nvSpPr>
        <p:spPr/>
        <p:txBody>
          <a:bodyPr/>
          <a:lstStyle/>
          <a:p>
            <a:fld id="{C263D6C4-4840-40CC-AC84-17E24B3B7BDE}" type="slidenum">
              <a:rPr lang="en-US" noProof="0" smtClean="0"/>
              <a:pPr/>
              <a:t>11</a:t>
            </a:fld>
            <a:endParaRPr lang="en-US" noProof="0" dirty="0"/>
          </a:p>
        </p:txBody>
      </p:sp>
    </p:spTree>
    <p:extLst>
      <p:ext uri="{BB962C8B-B14F-4D97-AF65-F5344CB8AC3E}">
        <p14:creationId xmlns:p14="http://schemas.microsoft.com/office/powerpoint/2010/main" val="3549084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1000"/>
                                        <p:tgtEl>
                                          <p:spTgt spid="3">
                                            <p:txEl>
                                              <p:pRg st="2" end="2"/>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1000"/>
                                        <p:tgtEl>
                                          <p:spTgt spid="3">
                                            <p:txEl>
                                              <p:pRg st="4" end="4"/>
                                            </p:tx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1000"/>
                                        <p:tgtEl>
                                          <p:spTgt spid="3">
                                            <p:txEl>
                                              <p:pRg st="6" end="6"/>
                                            </p:txEl>
                                          </p:spTgt>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animEffect transition="in" filter="fade">
                                      <p:cBhvr>
                                        <p:cTn id="23"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9001E-6DE4-1C80-62CD-8A5A062C27D5}"/>
              </a:ext>
            </a:extLst>
          </p:cNvPr>
          <p:cNvSpPr>
            <a:spLocks noGrp="1"/>
          </p:cNvSpPr>
          <p:nvPr>
            <p:ph type="ctrTitle"/>
          </p:nvPr>
        </p:nvSpPr>
        <p:spPr>
          <a:xfrm>
            <a:off x="1320800" y="1083734"/>
            <a:ext cx="9985040" cy="4588934"/>
          </a:xfrm>
          <a:solidFill>
            <a:srgbClr val="003352"/>
          </a:solidFill>
          <a:ln>
            <a:solidFill>
              <a:srgbClr val="86BAF3"/>
            </a:solidFill>
          </a:ln>
        </p:spPr>
        <p:txBody>
          <a:bodyPr/>
          <a:lstStyle/>
          <a:p>
            <a:pPr algn="ctr"/>
            <a:br>
              <a:rPr lang="en-US" sz="2800" b="0" dirty="0"/>
            </a:br>
            <a:br>
              <a:rPr lang="en-US" sz="2800" b="0" dirty="0"/>
            </a:br>
            <a:r>
              <a:rPr lang="en-US" sz="2800" b="0" dirty="0"/>
              <a:t>Message: ---- removed ---- a ---- is ---- -- ---- laboratory, ---- --- ------ into -- -- ---- for ---- ----- -- ------. ---- ---- known -- ----- ----- ------- and ---- ---- ---- best ---- to tell ---- cancer is --------. ---- ------- also ---- ------- (cell) material. -------- ---- --- urine, ------ (---- ---- around ---- ----- ---- ----- cord), -----(mucus ---- --- ----), ------- (------ cavity) ----, ------ (chest -----) ----, ------/------ -----, and ---- ---- ---- during - ------.</a:t>
            </a:r>
          </a:p>
        </p:txBody>
      </p:sp>
      <p:sp>
        <p:nvSpPr>
          <p:cNvPr id="3" name="TextBox 2">
            <a:extLst>
              <a:ext uri="{FF2B5EF4-FFF2-40B4-BE49-F238E27FC236}">
                <a16:creationId xmlns:a16="http://schemas.microsoft.com/office/drawing/2014/main" id="{4F959647-8A28-FDCE-3297-74108D8245A2}"/>
              </a:ext>
            </a:extLst>
          </p:cNvPr>
          <p:cNvSpPr txBox="1"/>
          <p:nvPr/>
        </p:nvSpPr>
        <p:spPr>
          <a:xfrm>
            <a:off x="4224170" y="1363134"/>
            <a:ext cx="41783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Trebuchet MS"/>
                <a:ea typeface="+mn-ea"/>
                <a:cs typeface="+mn-cs"/>
              </a:rPr>
              <a:t>25 % of the Message</a:t>
            </a:r>
          </a:p>
        </p:txBody>
      </p:sp>
    </p:spTree>
    <p:extLst>
      <p:ext uri="{BB962C8B-B14F-4D97-AF65-F5344CB8AC3E}">
        <p14:creationId xmlns:p14="http://schemas.microsoft.com/office/powerpoint/2010/main" val="1084713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9001E-6DE4-1C80-62CD-8A5A062C27D5}"/>
              </a:ext>
            </a:extLst>
          </p:cNvPr>
          <p:cNvSpPr>
            <a:spLocks noGrp="1"/>
          </p:cNvSpPr>
          <p:nvPr>
            <p:ph type="ctrTitle"/>
          </p:nvPr>
        </p:nvSpPr>
        <p:spPr>
          <a:xfrm>
            <a:off x="1320800" y="1083734"/>
            <a:ext cx="9985040" cy="4588934"/>
          </a:xfrm>
          <a:solidFill>
            <a:srgbClr val="003352"/>
          </a:solidFill>
          <a:ln>
            <a:solidFill>
              <a:srgbClr val="86BAF3"/>
            </a:solidFill>
          </a:ln>
        </p:spPr>
        <p:txBody>
          <a:bodyPr/>
          <a:lstStyle/>
          <a:p>
            <a:pPr algn="ctr"/>
            <a:br>
              <a:rPr lang="en-US" sz="2800" b="0" dirty="0"/>
            </a:br>
            <a:br>
              <a:rPr lang="en-US" sz="2800" b="0" dirty="0"/>
            </a:br>
            <a:r>
              <a:rPr lang="en-US" sz="2800" b="0" dirty="0"/>
              <a:t>Message: ---- removed during a ---- is ---- -- ---- laboratory, where --- ------ into thin ------ for viewing ----- -- ------. ---- ---- known as ----- (tissue) ------ and ---- usually ---- best ---- to tell ---- cancer is --------. The ------- also examine ------- (cell) material. -------- material is --- in urine, ---- fluid (---- ---- around ----- and ----- cord), ----- (mucus ---- the ----), ------- (------ cavity) fluid, ------ (chest -----) fluid, ------/------ -----, and ---- fluid ---- during a ------.</a:t>
            </a:r>
          </a:p>
        </p:txBody>
      </p:sp>
      <p:sp>
        <p:nvSpPr>
          <p:cNvPr id="3" name="TextBox 2">
            <a:extLst>
              <a:ext uri="{FF2B5EF4-FFF2-40B4-BE49-F238E27FC236}">
                <a16:creationId xmlns:a16="http://schemas.microsoft.com/office/drawing/2014/main" id="{4F959647-8A28-FDCE-3297-74108D8245A2}"/>
              </a:ext>
            </a:extLst>
          </p:cNvPr>
          <p:cNvSpPr txBox="1"/>
          <p:nvPr/>
        </p:nvSpPr>
        <p:spPr>
          <a:xfrm>
            <a:off x="4224170" y="1363134"/>
            <a:ext cx="41783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Trebuchet MS"/>
                <a:ea typeface="+mn-ea"/>
                <a:cs typeface="+mn-cs"/>
              </a:rPr>
              <a:t>50 % of the Message</a:t>
            </a:r>
          </a:p>
        </p:txBody>
      </p:sp>
    </p:spTree>
    <p:extLst>
      <p:ext uri="{BB962C8B-B14F-4D97-AF65-F5344CB8AC3E}">
        <p14:creationId xmlns:p14="http://schemas.microsoft.com/office/powerpoint/2010/main" val="3314360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9001E-6DE4-1C80-62CD-8A5A062C27D5}"/>
              </a:ext>
            </a:extLst>
          </p:cNvPr>
          <p:cNvSpPr>
            <a:spLocks noGrp="1"/>
          </p:cNvSpPr>
          <p:nvPr>
            <p:ph type="ctrTitle"/>
          </p:nvPr>
        </p:nvSpPr>
        <p:spPr>
          <a:xfrm>
            <a:off x="1320800" y="1083733"/>
            <a:ext cx="9985040" cy="5079999"/>
          </a:xfrm>
          <a:solidFill>
            <a:srgbClr val="003352"/>
          </a:solidFill>
          <a:ln>
            <a:solidFill>
              <a:srgbClr val="86BAF3"/>
            </a:solidFill>
          </a:ln>
        </p:spPr>
        <p:txBody>
          <a:bodyPr/>
          <a:lstStyle/>
          <a:p>
            <a:pPr algn="ctr"/>
            <a:br>
              <a:rPr lang="en-US" sz="2800" b="0" dirty="0"/>
            </a:br>
            <a:br>
              <a:rPr lang="en-US" sz="2800" b="0" dirty="0"/>
            </a:br>
            <a:r>
              <a:rPr lang="en-US" sz="2800" b="0" dirty="0"/>
              <a:t>Message: Tissue removed during a biopsy is sent to a pathology laboratory, where it is sliced into thin sections for viewing under a microscope. This is known as histologic (tissue) examination and is usually the best way to tell if cancer is present. The pathologist may also examine cytologic (cell) material. Cytologic material is present in urine, cerebrospinal fluid (the fluid around brain and spinal cord), sputum (mucus from the lungs), peritoneal (abdominal cavity) fluid, pleural (chest cavity) fluid, cervical/vaginal smears, and in fluid removed during a biopsy.</a:t>
            </a:r>
          </a:p>
        </p:txBody>
      </p:sp>
      <p:sp>
        <p:nvSpPr>
          <p:cNvPr id="3" name="TextBox 2">
            <a:extLst>
              <a:ext uri="{FF2B5EF4-FFF2-40B4-BE49-F238E27FC236}">
                <a16:creationId xmlns:a16="http://schemas.microsoft.com/office/drawing/2014/main" id="{4F959647-8A28-FDCE-3297-74108D8245A2}"/>
              </a:ext>
            </a:extLst>
          </p:cNvPr>
          <p:cNvSpPr txBox="1"/>
          <p:nvPr/>
        </p:nvSpPr>
        <p:spPr>
          <a:xfrm>
            <a:off x="4224170" y="1363134"/>
            <a:ext cx="41783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Trebuchet MS"/>
                <a:ea typeface="+mn-ea"/>
                <a:cs typeface="+mn-cs"/>
              </a:rPr>
              <a:t>100 % of the Message</a:t>
            </a:r>
          </a:p>
        </p:txBody>
      </p:sp>
    </p:spTree>
    <p:extLst>
      <p:ext uri="{BB962C8B-B14F-4D97-AF65-F5344CB8AC3E}">
        <p14:creationId xmlns:p14="http://schemas.microsoft.com/office/powerpoint/2010/main" val="1487268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CEB9B-BCD2-F97A-65E7-F36E119870B3}"/>
              </a:ext>
            </a:extLst>
          </p:cNvPr>
          <p:cNvSpPr>
            <a:spLocks noGrp="1"/>
          </p:cNvSpPr>
          <p:nvPr>
            <p:ph type="title"/>
          </p:nvPr>
        </p:nvSpPr>
        <p:spPr>
          <a:xfrm>
            <a:off x="6241410" y="349979"/>
            <a:ext cx="5950590" cy="665089"/>
          </a:xfrm>
          <a:solidFill>
            <a:srgbClr val="299CAB"/>
          </a:solidFill>
          <a:ln w="28575">
            <a:solidFill>
              <a:srgbClr val="0C4360"/>
            </a:solidFill>
          </a:ln>
        </p:spPr>
        <p:txBody>
          <a:bodyPr>
            <a:noAutofit/>
          </a:bodyPr>
          <a:lstStyle/>
          <a:p>
            <a:pPr algn="ctr"/>
            <a:r>
              <a:rPr lang="en-US" sz="4400" dirty="0"/>
              <a:t>Communication Tips</a:t>
            </a:r>
            <a:endParaRPr lang="en-US" sz="4400" b="0" dirty="0"/>
          </a:p>
        </p:txBody>
      </p:sp>
      <p:sp>
        <p:nvSpPr>
          <p:cNvPr id="4" name="Slide Number Placeholder 3">
            <a:extLst>
              <a:ext uri="{FF2B5EF4-FFF2-40B4-BE49-F238E27FC236}">
                <a16:creationId xmlns:a16="http://schemas.microsoft.com/office/drawing/2014/main" id="{AA44D694-7BBD-E989-5A56-F0180AAC2CC6}"/>
              </a:ext>
            </a:extLst>
          </p:cNvPr>
          <p:cNvSpPr>
            <a:spLocks noGrp="1"/>
          </p:cNvSpPr>
          <p:nvPr>
            <p:ph type="sldNum" sz="quarter" idx="12"/>
          </p:nvPr>
        </p:nvSpPr>
        <p:spPr/>
        <p:txBody>
          <a:bodyPr/>
          <a:lstStyle/>
          <a:p>
            <a:fld id="{C263D6C4-4840-40CC-AC84-17E24B3B7BDE}" type="slidenum">
              <a:rPr lang="en-US" noProof="0" smtClean="0"/>
              <a:pPr/>
              <a:t>15</a:t>
            </a:fld>
            <a:endParaRPr lang="en-US" noProof="0" dirty="0"/>
          </a:p>
        </p:txBody>
      </p:sp>
      <p:sp>
        <p:nvSpPr>
          <p:cNvPr id="3" name="Text Placeholder 2">
            <a:extLst>
              <a:ext uri="{FF2B5EF4-FFF2-40B4-BE49-F238E27FC236}">
                <a16:creationId xmlns:a16="http://schemas.microsoft.com/office/drawing/2014/main" id="{C166CD3B-5754-D691-F721-281F9F9E8F7F}"/>
              </a:ext>
            </a:extLst>
          </p:cNvPr>
          <p:cNvSpPr>
            <a:spLocks noGrp="1"/>
          </p:cNvSpPr>
          <p:nvPr>
            <p:ph type="body" idx="4294967295"/>
          </p:nvPr>
        </p:nvSpPr>
        <p:spPr>
          <a:xfrm>
            <a:off x="145410" y="6358583"/>
            <a:ext cx="3229761" cy="566529"/>
          </a:xfrm>
        </p:spPr>
        <p:txBody>
          <a:bodyPr>
            <a:normAutofit/>
          </a:bodyPr>
          <a:lstStyle/>
          <a:p>
            <a:pPr marL="342900" indent="-342900">
              <a:buSzPct val="120000"/>
              <a:buFont typeface="Arial" panose="020B0604020202020204" pitchFamily="34" charset="0"/>
              <a:buChar char="•"/>
            </a:pPr>
            <a:r>
              <a:rPr lang="en-US" sz="2400" dirty="0">
                <a:solidFill>
                  <a:schemeClr val="bg1"/>
                </a:solidFill>
              </a:rPr>
              <a:t>Repeat Yourself</a:t>
            </a:r>
          </a:p>
        </p:txBody>
      </p:sp>
      <p:sp>
        <p:nvSpPr>
          <p:cNvPr id="5" name="Text Placeholder 2">
            <a:extLst>
              <a:ext uri="{FF2B5EF4-FFF2-40B4-BE49-F238E27FC236}">
                <a16:creationId xmlns:a16="http://schemas.microsoft.com/office/drawing/2014/main" id="{0E495B76-514E-04D2-0A9D-729A36659454}"/>
              </a:ext>
            </a:extLst>
          </p:cNvPr>
          <p:cNvSpPr txBox="1">
            <a:spLocks/>
          </p:cNvSpPr>
          <p:nvPr/>
        </p:nvSpPr>
        <p:spPr>
          <a:xfrm>
            <a:off x="6241410" y="5229031"/>
            <a:ext cx="6096000" cy="15084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SzPct val="120000"/>
            </a:pPr>
            <a:r>
              <a:rPr lang="en-US" sz="2400" dirty="0">
                <a:solidFill>
                  <a:schemeClr val="bg1"/>
                </a:solidFill>
              </a:rPr>
              <a:t>Ask How They Prefer to Communicate:</a:t>
            </a:r>
          </a:p>
          <a:p>
            <a:pPr marL="0" indent="0">
              <a:buSzPct val="120000"/>
              <a:buNone/>
            </a:pPr>
            <a:r>
              <a:rPr lang="en-US" sz="1600" dirty="0">
                <a:solidFill>
                  <a:srgbClr val="BAE4FF"/>
                </a:solidFill>
              </a:rPr>
              <a:t>	- Each person has their own preferred means</a:t>
            </a:r>
          </a:p>
          <a:p>
            <a:pPr marL="0" indent="0">
              <a:buSzPct val="120000"/>
              <a:buNone/>
            </a:pPr>
            <a:r>
              <a:rPr lang="en-US" sz="1600" dirty="0">
                <a:solidFill>
                  <a:srgbClr val="BAE4FF"/>
                </a:solidFill>
              </a:rPr>
              <a:t>	- Be willing to help to improve interaction</a:t>
            </a:r>
          </a:p>
          <a:p>
            <a:pPr marL="0" indent="0">
              <a:buSzPct val="120000"/>
              <a:buNone/>
            </a:pPr>
            <a:r>
              <a:rPr lang="en-US" sz="1600" dirty="0">
                <a:solidFill>
                  <a:srgbClr val="BAE4FF"/>
                </a:solidFill>
              </a:rPr>
              <a:t>	- Verbal, writing, typing on phone</a:t>
            </a:r>
          </a:p>
        </p:txBody>
      </p:sp>
      <p:sp>
        <p:nvSpPr>
          <p:cNvPr id="6" name="TextBox 5">
            <a:extLst>
              <a:ext uri="{FF2B5EF4-FFF2-40B4-BE49-F238E27FC236}">
                <a16:creationId xmlns:a16="http://schemas.microsoft.com/office/drawing/2014/main" id="{08E7CA67-865D-0C7B-0C35-6EBEDF1FAF43}"/>
              </a:ext>
            </a:extLst>
          </p:cNvPr>
          <p:cNvSpPr txBox="1"/>
          <p:nvPr/>
        </p:nvSpPr>
        <p:spPr>
          <a:xfrm>
            <a:off x="146807" y="349979"/>
            <a:ext cx="4323127" cy="1695849"/>
          </a:xfrm>
          <a:prstGeom prst="rect">
            <a:avLst/>
          </a:prstGeom>
          <a:noFill/>
        </p:spPr>
        <p:txBody>
          <a:bodyPr wrap="square" rtlCol="0">
            <a:spAutoFit/>
          </a:bodyPr>
          <a:lstStyle/>
          <a:p>
            <a:pPr marL="342900" marR="0" lvl="0" indent="-342900" algn="l" defTabSz="914400" rtl="0" eaLnBrk="1" fontAlgn="auto" latinLnBrk="0" hangingPunct="1">
              <a:lnSpc>
                <a:spcPct val="90000"/>
              </a:lnSpc>
              <a:spcBef>
                <a:spcPts val="1000"/>
              </a:spcBef>
              <a:spcAft>
                <a:spcPts val="0"/>
              </a:spcAft>
              <a:buClr>
                <a:srgbClr val="47C3D3"/>
              </a:buClr>
              <a:buSzPct val="120000"/>
              <a:buFont typeface="Arial" panose="020B0604020202020204" pitchFamily="34" charset="0"/>
              <a:buChar char="•"/>
              <a:tabLst/>
              <a:defRPr/>
            </a:pPr>
            <a:r>
              <a:rPr kumimoji="0" lang="en-US" sz="2400" b="0" i="0" u="none" strike="noStrike" kern="1200" cap="none" spc="0" normalizeH="0" baseline="0" noProof="0" dirty="0">
                <a:ln>
                  <a:noFill/>
                </a:ln>
                <a:solidFill>
                  <a:schemeClr val="bg1"/>
                </a:solidFill>
                <a:effectLst/>
                <a:uLnTx/>
                <a:uFillTx/>
                <a:latin typeface="Arial"/>
                <a:ea typeface="+mn-ea"/>
                <a:cs typeface="+mn-cs"/>
              </a:rPr>
              <a:t>Get Their Attention:</a:t>
            </a:r>
          </a:p>
          <a:p>
            <a:pPr marL="0" marR="0" lvl="0" indent="0" algn="l" defTabSz="914400" rtl="0" eaLnBrk="1" fontAlgn="auto" latinLnBrk="0" hangingPunct="1">
              <a:lnSpc>
                <a:spcPct val="90000"/>
              </a:lnSpc>
              <a:spcBef>
                <a:spcPts val="1000"/>
              </a:spcBef>
              <a:spcAft>
                <a:spcPts val="0"/>
              </a:spcAft>
              <a:buClr>
                <a:srgbClr val="47C3D3"/>
              </a:buClr>
              <a:buSzPct val="120000"/>
              <a:buFont typeface="Arial" panose="020B0604020202020204" pitchFamily="34" charset="0"/>
              <a:buNone/>
              <a:tabLst/>
              <a:defRPr/>
            </a:pPr>
            <a:r>
              <a:rPr kumimoji="0" lang="en-US" sz="1400" b="0" i="0" u="none" strike="noStrike" kern="1200" cap="none" spc="0" normalizeH="0" baseline="0" noProof="0" dirty="0">
                <a:ln>
                  <a:noFill/>
                </a:ln>
                <a:solidFill>
                  <a:srgbClr val="BAE4FF"/>
                </a:solidFill>
                <a:effectLst/>
                <a:uLnTx/>
                <a:uFillTx/>
                <a:latin typeface="Arial"/>
                <a:ea typeface="+mn-ea"/>
                <a:cs typeface="+mn-cs"/>
              </a:rPr>
              <a:t>	</a:t>
            </a:r>
            <a:r>
              <a:rPr kumimoji="0" lang="en-US" sz="1600" b="0" i="0" u="none" strike="noStrike" kern="1200" cap="none" spc="0" normalizeH="0" baseline="0" noProof="0" dirty="0">
                <a:ln>
                  <a:noFill/>
                </a:ln>
                <a:solidFill>
                  <a:srgbClr val="BAE4FF"/>
                </a:solidFill>
                <a:effectLst/>
                <a:uLnTx/>
                <a:uFillTx/>
                <a:latin typeface="Arial"/>
                <a:ea typeface="+mn-ea"/>
                <a:cs typeface="+mn-cs"/>
              </a:rPr>
              <a:t>1) Get in their line of sight</a:t>
            </a:r>
          </a:p>
          <a:p>
            <a:pPr marL="0" marR="0" lvl="0" indent="0" algn="l" defTabSz="914400" rtl="0" eaLnBrk="1" fontAlgn="auto" latinLnBrk="0" hangingPunct="1">
              <a:lnSpc>
                <a:spcPct val="90000"/>
              </a:lnSpc>
              <a:spcBef>
                <a:spcPts val="1000"/>
              </a:spcBef>
              <a:spcAft>
                <a:spcPts val="0"/>
              </a:spcAft>
              <a:buClr>
                <a:srgbClr val="47C3D3"/>
              </a:buClr>
              <a:buSzPct val="120000"/>
              <a:buFont typeface="Arial" panose="020B0604020202020204" pitchFamily="34" charset="0"/>
              <a:buNone/>
              <a:tabLst/>
              <a:defRPr/>
            </a:pPr>
            <a:r>
              <a:rPr kumimoji="0" lang="en-US" sz="1600" b="0" i="0" u="none" strike="noStrike" kern="1200" cap="none" spc="0" normalizeH="0" baseline="0" noProof="0" dirty="0">
                <a:ln>
                  <a:noFill/>
                </a:ln>
                <a:solidFill>
                  <a:srgbClr val="BAE4FF"/>
                </a:solidFill>
                <a:effectLst/>
                <a:uLnTx/>
                <a:uFillTx/>
                <a:latin typeface="Arial"/>
                <a:ea typeface="+mn-ea"/>
                <a:cs typeface="+mn-cs"/>
              </a:rPr>
              <a:t>	2) Waving a hand in their direction</a:t>
            </a:r>
          </a:p>
          <a:p>
            <a:pPr marL="0" marR="0" lvl="0" indent="0" algn="l" defTabSz="914400" rtl="0" eaLnBrk="1" fontAlgn="auto" latinLnBrk="0" hangingPunct="1">
              <a:lnSpc>
                <a:spcPct val="90000"/>
              </a:lnSpc>
              <a:spcBef>
                <a:spcPts val="1000"/>
              </a:spcBef>
              <a:spcAft>
                <a:spcPts val="0"/>
              </a:spcAft>
              <a:buClr>
                <a:srgbClr val="47C3D3"/>
              </a:buClr>
              <a:buSzPct val="120000"/>
              <a:buFont typeface="Arial" panose="020B0604020202020204" pitchFamily="34" charset="0"/>
              <a:buNone/>
              <a:tabLst/>
              <a:defRPr/>
            </a:pPr>
            <a:r>
              <a:rPr kumimoji="0" lang="en-US" sz="1600" b="0" i="0" u="none" strike="noStrike" kern="1200" cap="none" spc="0" normalizeH="0" baseline="0" noProof="0" dirty="0">
                <a:ln>
                  <a:noFill/>
                </a:ln>
                <a:solidFill>
                  <a:srgbClr val="BAE4FF"/>
                </a:solidFill>
                <a:effectLst/>
                <a:uLnTx/>
                <a:uFillTx/>
                <a:latin typeface="Arial"/>
                <a:ea typeface="+mn-ea"/>
                <a:cs typeface="+mn-cs"/>
              </a:rPr>
              <a:t>	3) Lightly tapping on their shoulder 	      (try not to startle)</a:t>
            </a:r>
          </a:p>
        </p:txBody>
      </p:sp>
      <p:sp>
        <p:nvSpPr>
          <p:cNvPr id="7" name="TextBox 6">
            <a:extLst>
              <a:ext uri="{FF2B5EF4-FFF2-40B4-BE49-F238E27FC236}">
                <a16:creationId xmlns:a16="http://schemas.microsoft.com/office/drawing/2014/main" id="{7AD9198A-5D99-719B-5E73-6DC8C522368F}"/>
              </a:ext>
            </a:extLst>
          </p:cNvPr>
          <p:cNvSpPr txBox="1"/>
          <p:nvPr/>
        </p:nvSpPr>
        <p:spPr>
          <a:xfrm>
            <a:off x="145410" y="2004404"/>
            <a:ext cx="4773335" cy="1567609"/>
          </a:xfrm>
          <a:prstGeom prst="rect">
            <a:avLst/>
          </a:prstGeom>
          <a:noFill/>
        </p:spPr>
        <p:txBody>
          <a:bodyPr wrap="square" rtlCol="0">
            <a:spAutoFit/>
          </a:bodyPr>
          <a:lstStyle/>
          <a:p>
            <a:pPr marL="342900" marR="0" lvl="0" indent="-342900" algn="l" defTabSz="914400" rtl="0" eaLnBrk="1" fontAlgn="auto" latinLnBrk="0" hangingPunct="1">
              <a:lnSpc>
                <a:spcPct val="90000"/>
              </a:lnSpc>
              <a:spcBef>
                <a:spcPts val="1000"/>
              </a:spcBef>
              <a:spcAft>
                <a:spcPts val="0"/>
              </a:spcAft>
              <a:buClr>
                <a:srgbClr val="47C3D3"/>
              </a:buClr>
              <a:buSzPct val="120000"/>
              <a:buFont typeface="Arial" panose="020B0604020202020204" pitchFamily="34" charset="0"/>
              <a:buChar char="•"/>
              <a:tabLst/>
              <a:defRPr/>
            </a:pPr>
            <a:r>
              <a:rPr kumimoji="0" lang="en-US" sz="2400" b="0" i="0" u="none" strike="noStrike" kern="1200" cap="none" spc="0" normalizeH="0" baseline="0" noProof="0" dirty="0">
                <a:ln>
                  <a:noFill/>
                </a:ln>
                <a:solidFill>
                  <a:schemeClr val="bg1"/>
                </a:solidFill>
                <a:effectLst/>
                <a:uLnTx/>
                <a:uFillTx/>
                <a:latin typeface="Arial"/>
                <a:ea typeface="+mn-ea"/>
                <a:cs typeface="+mn-cs"/>
              </a:rPr>
              <a:t>Reduce Background Noise:</a:t>
            </a:r>
          </a:p>
          <a:p>
            <a:pPr marL="0" marR="0" lvl="0" indent="0" algn="l" defTabSz="914400" rtl="0" eaLnBrk="1" fontAlgn="auto" latinLnBrk="0" hangingPunct="1">
              <a:lnSpc>
                <a:spcPct val="90000"/>
              </a:lnSpc>
              <a:spcBef>
                <a:spcPts val="1000"/>
              </a:spcBef>
              <a:spcAft>
                <a:spcPts val="0"/>
              </a:spcAft>
              <a:buClr>
                <a:srgbClr val="47C3D3"/>
              </a:buClr>
              <a:buSzPct val="120000"/>
              <a:buFont typeface="Arial" panose="020B0604020202020204" pitchFamily="34" charset="0"/>
              <a:buNone/>
              <a:tabLst/>
              <a:defRPr/>
            </a:pPr>
            <a:r>
              <a:rPr kumimoji="0" lang="en-US" sz="1600" b="0" i="0" u="none" strike="noStrike" kern="1200" cap="none" spc="0" normalizeH="0" baseline="0" noProof="0" dirty="0">
                <a:ln>
                  <a:noFill/>
                </a:ln>
                <a:solidFill>
                  <a:srgbClr val="BAE4FF"/>
                </a:solidFill>
                <a:effectLst/>
                <a:uLnTx/>
                <a:uFillTx/>
                <a:latin typeface="Arial"/>
                <a:ea typeface="+mn-ea"/>
                <a:cs typeface="+mn-cs"/>
              </a:rPr>
              <a:t>	-Eliminate as much as possible     	 	    (Music, TV, conversation)</a:t>
            </a:r>
          </a:p>
          <a:p>
            <a:pPr marL="0" marR="0" lvl="0" indent="0" algn="l" defTabSz="914400" rtl="0" eaLnBrk="1" fontAlgn="auto" latinLnBrk="0" hangingPunct="1">
              <a:lnSpc>
                <a:spcPct val="90000"/>
              </a:lnSpc>
              <a:spcBef>
                <a:spcPts val="1000"/>
              </a:spcBef>
              <a:spcAft>
                <a:spcPts val="0"/>
              </a:spcAft>
              <a:buClr>
                <a:srgbClr val="47C3D3"/>
              </a:buClr>
              <a:buSzPct val="120000"/>
              <a:buFont typeface="Arial" panose="020B0604020202020204" pitchFamily="34" charset="0"/>
              <a:buNone/>
              <a:tabLst/>
              <a:defRPr/>
            </a:pPr>
            <a:r>
              <a:rPr kumimoji="0" lang="en-US" sz="1600" b="0" i="0" u="none" strike="noStrike" kern="1200" cap="none" spc="0" normalizeH="0" baseline="0" noProof="0" dirty="0">
                <a:ln>
                  <a:noFill/>
                </a:ln>
                <a:solidFill>
                  <a:srgbClr val="BAE4FF"/>
                </a:solidFill>
                <a:effectLst/>
                <a:uLnTx/>
                <a:uFillTx/>
                <a:latin typeface="Arial"/>
                <a:ea typeface="+mn-ea"/>
                <a:cs typeface="+mn-cs"/>
              </a:rPr>
              <a:t>	- Choose quieter location or request 	 	    seating in less crowded areas.</a:t>
            </a:r>
          </a:p>
        </p:txBody>
      </p:sp>
      <p:sp>
        <p:nvSpPr>
          <p:cNvPr id="8" name="TextBox 7">
            <a:extLst>
              <a:ext uri="{FF2B5EF4-FFF2-40B4-BE49-F238E27FC236}">
                <a16:creationId xmlns:a16="http://schemas.microsoft.com/office/drawing/2014/main" id="{8BC6D82A-9DCB-7F88-8D74-7627F3C47C92}"/>
              </a:ext>
            </a:extLst>
          </p:cNvPr>
          <p:cNvSpPr txBox="1"/>
          <p:nvPr/>
        </p:nvSpPr>
        <p:spPr>
          <a:xfrm>
            <a:off x="145410" y="3572013"/>
            <a:ext cx="5066951" cy="1124410"/>
          </a:xfrm>
          <a:prstGeom prst="rect">
            <a:avLst/>
          </a:prstGeom>
          <a:noFill/>
        </p:spPr>
        <p:txBody>
          <a:bodyPr wrap="square" rtlCol="0">
            <a:spAutoFit/>
          </a:bodyPr>
          <a:lstStyle/>
          <a:p>
            <a:pPr marL="342900" marR="0" lvl="0" indent="-342900" algn="l" defTabSz="914400" rtl="0" eaLnBrk="1" fontAlgn="auto" latinLnBrk="0" hangingPunct="1">
              <a:lnSpc>
                <a:spcPct val="90000"/>
              </a:lnSpc>
              <a:spcBef>
                <a:spcPts val="1000"/>
              </a:spcBef>
              <a:spcAft>
                <a:spcPts val="0"/>
              </a:spcAft>
              <a:buClr>
                <a:srgbClr val="47C3D3"/>
              </a:buClr>
              <a:buSzPct val="120000"/>
              <a:buFont typeface="Arial" panose="020B0604020202020204" pitchFamily="34" charset="0"/>
              <a:buChar char="•"/>
              <a:tabLst/>
              <a:defRPr/>
            </a:pPr>
            <a:r>
              <a:rPr kumimoji="0" lang="en-US" sz="2400" b="0" i="0" u="none" strike="noStrike" kern="1200" cap="none" spc="0" normalizeH="0" baseline="0" noProof="0" dirty="0">
                <a:ln>
                  <a:noFill/>
                </a:ln>
                <a:solidFill>
                  <a:schemeClr val="bg1"/>
                </a:solidFill>
                <a:effectLst/>
                <a:uLnTx/>
                <a:uFillTx/>
                <a:latin typeface="Arial"/>
                <a:ea typeface="+mn-ea"/>
                <a:cs typeface="+mn-cs"/>
              </a:rPr>
              <a:t>Speak One at a Time:</a:t>
            </a:r>
          </a:p>
          <a:p>
            <a:pPr marL="0" marR="0" lvl="0" indent="0" algn="l" defTabSz="914400" rtl="0" eaLnBrk="1" fontAlgn="auto" latinLnBrk="0" hangingPunct="1">
              <a:lnSpc>
                <a:spcPct val="90000"/>
              </a:lnSpc>
              <a:spcBef>
                <a:spcPts val="1000"/>
              </a:spcBef>
              <a:spcAft>
                <a:spcPts val="0"/>
              </a:spcAft>
              <a:buClr>
                <a:srgbClr val="47C3D3"/>
              </a:buClr>
              <a:buSzPct val="120000"/>
              <a:buFont typeface="Arial" panose="020B0604020202020204" pitchFamily="34" charset="0"/>
              <a:buNone/>
              <a:tabLst/>
              <a:defRPr/>
            </a:pPr>
            <a:r>
              <a:rPr kumimoji="0" lang="en-US" sz="1600" b="0" i="0" u="none" strike="noStrike" kern="1200" cap="none" spc="0" normalizeH="0" baseline="0" noProof="0" dirty="0">
                <a:ln>
                  <a:noFill/>
                </a:ln>
                <a:solidFill>
                  <a:srgbClr val="BAE4FF"/>
                </a:solidFill>
                <a:effectLst/>
                <a:uLnTx/>
                <a:uFillTx/>
                <a:latin typeface="Arial"/>
                <a:ea typeface="+mn-ea"/>
                <a:cs typeface="+mn-cs"/>
              </a:rPr>
              <a:t>	- Group setting – one person at a time</a:t>
            </a:r>
          </a:p>
          <a:p>
            <a:pPr marL="0" marR="0" lvl="0" indent="0" algn="l" defTabSz="914400" rtl="0" eaLnBrk="1" fontAlgn="auto" latinLnBrk="0" hangingPunct="1">
              <a:lnSpc>
                <a:spcPct val="90000"/>
              </a:lnSpc>
              <a:spcBef>
                <a:spcPts val="1000"/>
              </a:spcBef>
              <a:spcAft>
                <a:spcPts val="0"/>
              </a:spcAft>
              <a:buClr>
                <a:srgbClr val="47C3D3"/>
              </a:buClr>
              <a:buSzPct val="120000"/>
              <a:buFont typeface="Arial" panose="020B0604020202020204" pitchFamily="34" charset="0"/>
              <a:buNone/>
              <a:tabLst/>
              <a:defRPr/>
            </a:pPr>
            <a:r>
              <a:rPr kumimoji="0" lang="en-US" sz="1600" b="0" i="0" u="none" strike="noStrike" kern="1200" cap="none" spc="0" normalizeH="0" baseline="0" noProof="0" dirty="0">
                <a:ln>
                  <a:noFill/>
                </a:ln>
                <a:solidFill>
                  <a:srgbClr val="BAE4FF"/>
                </a:solidFill>
                <a:effectLst/>
                <a:uLnTx/>
                <a:uFillTx/>
                <a:latin typeface="Arial"/>
                <a:ea typeface="+mn-ea"/>
                <a:cs typeface="+mn-cs"/>
              </a:rPr>
              <a:t>	- No side conversations or talk over another</a:t>
            </a:r>
          </a:p>
        </p:txBody>
      </p:sp>
      <p:sp>
        <p:nvSpPr>
          <p:cNvPr id="9" name="TextBox 8">
            <a:extLst>
              <a:ext uri="{FF2B5EF4-FFF2-40B4-BE49-F238E27FC236}">
                <a16:creationId xmlns:a16="http://schemas.microsoft.com/office/drawing/2014/main" id="{F09609F4-F80F-1C03-2FDE-D7E1E7F01C61}"/>
              </a:ext>
            </a:extLst>
          </p:cNvPr>
          <p:cNvSpPr txBox="1"/>
          <p:nvPr/>
        </p:nvSpPr>
        <p:spPr>
          <a:xfrm>
            <a:off x="145410" y="4662734"/>
            <a:ext cx="5581476" cy="1695849"/>
          </a:xfrm>
          <a:prstGeom prst="rect">
            <a:avLst/>
          </a:prstGeom>
          <a:noFill/>
        </p:spPr>
        <p:txBody>
          <a:bodyPr wrap="square" rtlCol="0">
            <a:spAutoFit/>
          </a:bodyPr>
          <a:lstStyle/>
          <a:p>
            <a:pPr marL="342900" marR="0" lvl="0" indent="-342900" algn="l" defTabSz="914400" rtl="0" eaLnBrk="1" fontAlgn="auto" latinLnBrk="0" hangingPunct="1">
              <a:lnSpc>
                <a:spcPct val="90000"/>
              </a:lnSpc>
              <a:spcBef>
                <a:spcPts val="1000"/>
              </a:spcBef>
              <a:spcAft>
                <a:spcPts val="0"/>
              </a:spcAft>
              <a:buClr>
                <a:srgbClr val="47C3D3"/>
              </a:buClr>
              <a:buSzPct val="120000"/>
              <a:buFont typeface="Arial" panose="020B0604020202020204" pitchFamily="34" charset="0"/>
              <a:buChar char="•"/>
              <a:tabLst/>
              <a:defRPr/>
            </a:pPr>
            <a:r>
              <a:rPr kumimoji="0" lang="en-US" sz="2400" b="0" i="0" u="none" strike="noStrike" kern="1200" cap="none" spc="0" normalizeH="0" baseline="0" noProof="0" dirty="0">
                <a:ln>
                  <a:noFill/>
                </a:ln>
                <a:solidFill>
                  <a:schemeClr val="bg1"/>
                </a:solidFill>
                <a:effectLst/>
                <a:uLnTx/>
                <a:uFillTx/>
                <a:latin typeface="Arial"/>
                <a:ea typeface="+mn-ea"/>
                <a:cs typeface="+mn-cs"/>
              </a:rPr>
              <a:t>Speak Clearly and Loudly:</a:t>
            </a:r>
          </a:p>
          <a:p>
            <a:pPr marL="0" marR="0" lvl="0" indent="0" algn="l" defTabSz="914400" rtl="0" eaLnBrk="1" fontAlgn="auto" latinLnBrk="0" hangingPunct="1">
              <a:lnSpc>
                <a:spcPct val="90000"/>
              </a:lnSpc>
              <a:spcBef>
                <a:spcPts val="1000"/>
              </a:spcBef>
              <a:spcAft>
                <a:spcPts val="0"/>
              </a:spcAft>
              <a:buClr>
                <a:srgbClr val="47C3D3"/>
              </a:buClr>
              <a:buSzPct val="120000"/>
              <a:buFont typeface="Arial" panose="020B0604020202020204" pitchFamily="34" charset="0"/>
              <a:buNone/>
              <a:tabLst/>
              <a:defRPr/>
            </a:pPr>
            <a:r>
              <a:rPr kumimoji="0" lang="en-US" sz="1600" b="0" i="0" u="none" strike="noStrike" kern="1200" cap="none" spc="0" normalizeH="0" baseline="0" noProof="0" dirty="0">
                <a:ln>
                  <a:noFill/>
                </a:ln>
                <a:solidFill>
                  <a:srgbClr val="BAE4FF"/>
                </a:solidFill>
                <a:effectLst/>
                <a:uLnTx/>
                <a:uFillTx/>
                <a:latin typeface="Arial"/>
                <a:ea typeface="+mn-ea"/>
                <a:cs typeface="+mn-cs"/>
              </a:rPr>
              <a:t>	- Face the person, enunciate while speaking       	</a:t>
            </a:r>
            <a:r>
              <a:rPr lang="en-US" sz="1600" dirty="0">
                <a:solidFill>
                  <a:srgbClr val="BAE4FF"/>
                </a:solidFill>
                <a:latin typeface="Arial"/>
              </a:rPr>
              <a:t>     </a:t>
            </a:r>
            <a:r>
              <a:rPr kumimoji="0" lang="en-US" sz="1600" b="0" i="0" u="none" strike="noStrike" kern="1200" cap="none" spc="0" normalizeH="0" baseline="0" noProof="0" dirty="0">
                <a:ln>
                  <a:noFill/>
                </a:ln>
                <a:solidFill>
                  <a:srgbClr val="BAE4FF"/>
                </a:solidFill>
                <a:effectLst/>
                <a:uLnTx/>
                <a:uFillTx/>
                <a:latin typeface="Arial"/>
                <a:ea typeface="+mn-ea"/>
                <a:cs typeface="+mn-cs"/>
              </a:rPr>
              <a:t>(don’t exaggerate your speech)</a:t>
            </a:r>
          </a:p>
          <a:p>
            <a:pPr marL="0" marR="0" lvl="0" indent="0" algn="l" defTabSz="914400" rtl="0" eaLnBrk="1" fontAlgn="auto" latinLnBrk="0" hangingPunct="1">
              <a:lnSpc>
                <a:spcPct val="90000"/>
              </a:lnSpc>
              <a:spcBef>
                <a:spcPts val="1000"/>
              </a:spcBef>
              <a:spcAft>
                <a:spcPts val="0"/>
              </a:spcAft>
              <a:buClr>
                <a:srgbClr val="47C3D3"/>
              </a:buClr>
              <a:buSzPct val="120000"/>
              <a:buFont typeface="Arial" panose="020B0604020202020204" pitchFamily="34" charset="0"/>
              <a:buNone/>
              <a:tabLst/>
              <a:defRPr/>
            </a:pPr>
            <a:r>
              <a:rPr kumimoji="0" lang="en-US" sz="1600" b="0" i="0" u="none" strike="noStrike" kern="1200" cap="none" spc="0" normalizeH="0" baseline="0" noProof="0" dirty="0">
                <a:ln>
                  <a:noFill/>
                </a:ln>
                <a:solidFill>
                  <a:srgbClr val="BAE4FF"/>
                </a:solidFill>
                <a:effectLst/>
                <a:uLnTx/>
                <a:uFillTx/>
                <a:latin typeface="Arial"/>
                <a:ea typeface="+mn-ea"/>
                <a:cs typeface="+mn-cs"/>
              </a:rPr>
              <a:t>	- SLIGHTLY raised voice **DO NOT shout!</a:t>
            </a:r>
          </a:p>
          <a:p>
            <a:pPr marL="0" marR="0" lvl="0" indent="0" algn="l" defTabSz="914400" rtl="0" eaLnBrk="1" fontAlgn="auto" latinLnBrk="0" hangingPunct="1">
              <a:lnSpc>
                <a:spcPct val="90000"/>
              </a:lnSpc>
              <a:spcBef>
                <a:spcPts val="1000"/>
              </a:spcBef>
              <a:spcAft>
                <a:spcPts val="0"/>
              </a:spcAft>
              <a:buClr>
                <a:srgbClr val="47C3D3"/>
              </a:buClr>
              <a:buSzPct val="120000"/>
              <a:buFont typeface="Arial" panose="020B0604020202020204" pitchFamily="34" charset="0"/>
              <a:buNone/>
              <a:tabLst/>
              <a:defRPr/>
            </a:pPr>
            <a:r>
              <a:rPr kumimoji="0" lang="en-US" sz="1600" b="0" i="0" u="none" strike="noStrike" kern="1200" cap="none" spc="0" normalizeH="0" baseline="0" noProof="0" dirty="0">
                <a:ln>
                  <a:noFill/>
                </a:ln>
                <a:solidFill>
                  <a:srgbClr val="BAE4FF"/>
                </a:solidFill>
                <a:effectLst/>
                <a:uLnTx/>
                <a:uFillTx/>
                <a:latin typeface="Arial"/>
                <a:ea typeface="+mn-ea"/>
                <a:cs typeface="+mn-cs"/>
              </a:rPr>
              <a:t>	- Pace your speech – not too fast or not too slow</a:t>
            </a:r>
          </a:p>
        </p:txBody>
      </p:sp>
      <p:sp>
        <p:nvSpPr>
          <p:cNvPr id="11" name="TextBox 10">
            <a:extLst>
              <a:ext uri="{FF2B5EF4-FFF2-40B4-BE49-F238E27FC236}">
                <a16:creationId xmlns:a16="http://schemas.microsoft.com/office/drawing/2014/main" id="{1E83ED29-9095-78FE-C9A1-3671BFED5E88}"/>
              </a:ext>
            </a:extLst>
          </p:cNvPr>
          <p:cNvSpPr txBox="1"/>
          <p:nvPr/>
        </p:nvSpPr>
        <p:spPr>
          <a:xfrm>
            <a:off x="6096000" y="1381824"/>
            <a:ext cx="5949193" cy="707886"/>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srgbClr val="299CAB"/>
              </a:buClr>
              <a:buSzPct val="120000"/>
              <a:buFont typeface="Arial" panose="020B0604020202020204" pitchFamily="34" charset="0"/>
              <a:buChar char="•"/>
              <a:tabLst/>
              <a:defRPr/>
            </a:pPr>
            <a:r>
              <a:rPr kumimoji="0" lang="en-US" sz="2400" b="0" i="0" u="none" strike="noStrike" kern="1200" cap="none" spc="0" normalizeH="0" baseline="0" noProof="0" dirty="0">
                <a:ln>
                  <a:noFill/>
                </a:ln>
                <a:solidFill>
                  <a:schemeClr val="bg1"/>
                </a:solidFill>
                <a:effectLst/>
                <a:uLnTx/>
                <a:uFillTx/>
                <a:latin typeface="Arial"/>
                <a:ea typeface="+mn-ea"/>
                <a:cs typeface="+mn-cs"/>
              </a:rPr>
              <a:t>Rephrase Your Question or Statement:</a:t>
            </a:r>
          </a:p>
          <a:p>
            <a:pPr marL="0" marR="0" lvl="0" indent="0" algn="l" defTabSz="914400" rtl="0" eaLnBrk="1" fontAlgn="auto" latinLnBrk="0" hangingPunct="1">
              <a:lnSpc>
                <a:spcPct val="100000"/>
              </a:lnSpc>
              <a:spcBef>
                <a:spcPts val="0"/>
              </a:spcBef>
              <a:spcAft>
                <a:spcPts val="0"/>
              </a:spcAft>
              <a:buClrTx/>
              <a:buSzPct val="120000"/>
              <a:buFontTx/>
              <a:buNone/>
              <a:tabLst/>
              <a:defRPr/>
            </a:pPr>
            <a:r>
              <a:rPr kumimoji="0" lang="en-US" sz="1600" b="0" i="0" u="none" strike="noStrike" kern="1200" cap="none" spc="0" normalizeH="0" baseline="0" noProof="0" dirty="0">
                <a:ln>
                  <a:noFill/>
                </a:ln>
                <a:solidFill>
                  <a:srgbClr val="BAE4FF"/>
                </a:solidFill>
                <a:effectLst/>
                <a:uLnTx/>
                <a:uFillTx/>
                <a:latin typeface="Arial"/>
                <a:ea typeface="+mn-ea"/>
                <a:cs typeface="+mn-cs"/>
              </a:rPr>
              <a:t>	-shortening and simplify question or statement</a:t>
            </a:r>
          </a:p>
        </p:txBody>
      </p:sp>
      <p:sp>
        <p:nvSpPr>
          <p:cNvPr id="12" name="TextBox 11">
            <a:extLst>
              <a:ext uri="{FF2B5EF4-FFF2-40B4-BE49-F238E27FC236}">
                <a16:creationId xmlns:a16="http://schemas.microsoft.com/office/drawing/2014/main" id="{59B3F78B-B2BD-0E88-D934-A9A7E5C58AB2}"/>
              </a:ext>
            </a:extLst>
          </p:cNvPr>
          <p:cNvSpPr txBox="1"/>
          <p:nvPr/>
        </p:nvSpPr>
        <p:spPr>
          <a:xfrm>
            <a:off x="6096000" y="2089710"/>
            <a:ext cx="6174296" cy="2185214"/>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srgbClr val="299CAB"/>
              </a:buClr>
              <a:buSzPct val="120000"/>
              <a:buFont typeface="Arial" panose="020B0604020202020204" pitchFamily="34" charset="0"/>
              <a:buChar char="•"/>
              <a:tabLst/>
              <a:defRPr/>
            </a:pPr>
            <a:r>
              <a:rPr kumimoji="0" lang="en-US" sz="2400" b="0" i="0" u="none" strike="noStrike" kern="1200" cap="none" spc="0" normalizeH="0" baseline="0" noProof="0" dirty="0">
                <a:ln>
                  <a:noFill/>
                </a:ln>
                <a:solidFill>
                  <a:schemeClr val="bg1"/>
                </a:solidFill>
                <a:effectLst/>
                <a:uLnTx/>
                <a:uFillTx/>
                <a:latin typeface="Arial"/>
                <a:ea typeface="+mn-ea"/>
                <a:cs typeface="+mn-cs"/>
              </a:rPr>
              <a:t>Appearance and Visual Cues MATTER:</a:t>
            </a:r>
          </a:p>
          <a:p>
            <a:pPr marL="0" marR="0" lvl="0" indent="0" algn="l" defTabSz="914400" rtl="0" eaLnBrk="1" fontAlgn="auto" latinLnBrk="0" hangingPunct="1">
              <a:lnSpc>
                <a:spcPct val="100000"/>
              </a:lnSpc>
              <a:spcBef>
                <a:spcPts val="0"/>
              </a:spcBef>
              <a:spcAft>
                <a:spcPts val="0"/>
              </a:spcAft>
              <a:buClrTx/>
              <a:buSzPct val="120000"/>
              <a:buFontTx/>
              <a:buNone/>
              <a:tabLst/>
              <a:defRPr/>
            </a:pPr>
            <a:r>
              <a:rPr kumimoji="0" lang="en-US" sz="1600" b="0" i="0" u="none" strike="noStrike" kern="1200" cap="none" spc="0" normalizeH="0" baseline="0" noProof="0" dirty="0">
                <a:ln>
                  <a:noFill/>
                </a:ln>
                <a:solidFill>
                  <a:srgbClr val="BAE4FF"/>
                </a:solidFill>
                <a:effectLst/>
                <a:uLnTx/>
                <a:uFillTx/>
                <a:latin typeface="Arial"/>
                <a:ea typeface="+mn-ea"/>
                <a:cs typeface="+mn-cs"/>
              </a:rPr>
              <a:t>	- Proper lighting and visibility</a:t>
            </a:r>
          </a:p>
          <a:p>
            <a:pPr marL="0" marR="0" lvl="0" indent="0" algn="l" defTabSz="914400" rtl="0" eaLnBrk="1" fontAlgn="auto" latinLnBrk="0" hangingPunct="1">
              <a:lnSpc>
                <a:spcPct val="100000"/>
              </a:lnSpc>
              <a:spcBef>
                <a:spcPts val="0"/>
              </a:spcBef>
              <a:spcAft>
                <a:spcPts val="0"/>
              </a:spcAft>
              <a:buClrTx/>
              <a:buSzPct val="120000"/>
              <a:buFontTx/>
              <a:buNone/>
              <a:tabLst/>
              <a:defRPr/>
            </a:pPr>
            <a:r>
              <a:rPr kumimoji="0" lang="en-US" sz="1600" b="0" i="0" u="none" strike="noStrike" kern="1200" cap="none" spc="0" normalizeH="0" baseline="0" noProof="0" dirty="0">
                <a:ln>
                  <a:noFill/>
                </a:ln>
                <a:solidFill>
                  <a:srgbClr val="BAE4FF"/>
                </a:solidFill>
                <a:effectLst/>
                <a:uLnTx/>
                <a:uFillTx/>
                <a:latin typeface="Arial"/>
                <a:ea typeface="+mn-ea"/>
                <a:cs typeface="+mn-cs"/>
              </a:rPr>
              <a:t>	- Face the person while speaking, maintain eye contact</a:t>
            </a:r>
          </a:p>
          <a:p>
            <a:pPr marL="0" marR="0" lvl="0" indent="0" algn="l" defTabSz="914400" rtl="0" eaLnBrk="1" fontAlgn="auto" latinLnBrk="0" hangingPunct="1">
              <a:lnSpc>
                <a:spcPct val="100000"/>
              </a:lnSpc>
              <a:spcBef>
                <a:spcPts val="0"/>
              </a:spcBef>
              <a:spcAft>
                <a:spcPts val="0"/>
              </a:spcAft>
              <a:buClrTx/>
              <a:buSzPct val="120000"/>
              <a:buFontTx/>
              <a:buNone/>
              <a:tabLst/>
              <a:defRPr/>
            </a:pPr>
            <a:r>
              <a:rPr kumimoji="0" lang="en-US" sz="1600" b="0" i="0" u="none" strike="noStrike" kern="1200" cap="none" spc="0" normalizeH="0" baseline="0" noProof="0" dirty="0">
                <a:ln>
                  <a:noFill/>
                </a:ln>
                <a:solidFill>
                  <a:srgbClr val="BAE4FF"/>
                </a:solidFill>
                <a:effectLst/>
                <a:uLnTx/>
                <a:uFillTx/>
                <a:latin typeface="Arial"/>
                <a:ea typeface="+mn-ea"/>
                <a:cs typeface="+mn-cs"/>
              </a:rPr>
              <a:t>	- Avoid hiding your mouth, looking around, eating or 	    chewing gum while conversing.</a:t>
            </a:r>
          </a:p>
          <a:p>
            <a:pPr marL="0" marR="0" lvl="0" indent="0" algn="l" defTabSz="914400" rtl="0" eaLnBrk="1" fontAlgn="auto" latinLnBrk="0" hangingPunct="1">
              <a:lnSpc>
                <a:spcPct val="100000"/>
              </a:lnSpc>
              <a:spcBef>
                <a:spcPts val="0"/>
              </a:spcBef>
              <a:spcAft>
                <a:spcPts val="0"/>
              </a:spcAft>
              <a:buClrTx/>
              <a:buSzPct val="120000"/>
              <a:buFontTx/>
              <a:buNone/>
              <a:tabLst/>
              <a:defRPr/>
            </a:pPr>
            <a:r>
              <a:rPr kumimoji="0" lang="en-US" sz="1600" b="0" i="0" u="none" strike="noStrike" kern="1200" cap="none" spc="0" normalizeH="0" baseline="0" noProof="0" dirty="0">
                <a:ln>
                  <a:noFill/>
                </a:ln>
                <a:solidFill>
                  <a:srgbClr val="BAE4FF"/>
                </a:solidFill>
                <a:effectLst/>
                <a:uLnTx/>
                <a:uFillTx/>
                <a:latin typeface="Arial"/>
                <a:ea typeface="+mn-ea"/>
                <a:cs typeface="+mn-cs"/>
              </a:rPr>
              <a:t>	- Gestures can help get idea across but be respectful 	    and remember that miming is different from 		    American Sign Language (ASL).</a:t>
            </a:r>
          </a:p>
        </p:txBody>
      </p:sp>
      <p:sp>
        <p:nvSpPr>
          <p:cNvPr id="13" name="TextBox 12">
            <a:extLst>
              <a:ext uri="{FF2B5EF4-FFF2-40B4-BE49-F238E27FC236}">
                <a16:creationId xmlns:a16="http://schemas.microsoft.com/office/drawing/2014/main" id="{3342B87D-5EE7-DCA8-75FE-30C0C6F3C776}"/>
              </a:ext>
            </a:extLst>
          </p:cNvPr>
          <p:cNvSpPr txBox="1"/>
          <p:nvPr/>
        </p:nvSpPr>
        <p:spPr>
          <a:xfrm>
            <a:off x="6241410" y="4274924"/>
            <a:ext cx="4567922" cy="954107"/>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srgbClr val="299CAB"/>
              </a:buClr>
              <a:buSzPct val="120000"/>
              <a:buFont typeface="Arial" panose="020B0604020202020204" pitchFamily="34" charset="0"/>
              <a:buChar char="•"/>
              <a:tabLst/>
              <a:defRPr/>
            </a:pPr>
            <a:r>
              <a:rPr kumimoji="0" lang="en-US" sz="2400" b="0" i="0" u="none" strike="noStrike" kern="1200" cap="none" spc="0" normalizeH="0" baseline="0" noProof="0" dirty="0">
                <a:ln>
                  <a:noFill/>
                </a:ln>
                <a:solidFill>
                  <a:schemeClr val="bg1"/>
                </a:solidFill>
                <a:effectLst/>
                <a:uLnTx/>
                <a:uFillTx/>
                <a:latin typeface="Arial"/>
                <a:ea typeface="+mn-ea"/>
                <a:cs typeface="+mn-cs"/>
              </a:rPr>
              <a:t>Be Understanding:</a:t>
            </a:r>
          </a:p>
          <a:p>
            <a:pPr marL="0" marR="0" lvl="0" indent="0" algn="l" defTabSz="914400" rtl="0" eaLnBrk="1" fontAlgn="auto" latinLnBrk="0" hangingPunct="1">
              <a:lnSpc>
                <a:spcPct val="100000"/>
              </a:lnSpc>
              <a:spcBef>
                <a:spcPts val="0"/>
              </a:spcBef>
              <a:spcAft>
                <a:spcPts val="0"/>
              </a:spcAft>
              <a:buClrTx/>
              <a:buSzPct val="120000"/>
              <a:buFontTx/>
              <a:buNone/>
              <a:tabLst/>
              <a:defRPr/>
            </a:pPr>
            <a:r>
              <a:rPr kumimoji="0" lang="en-US" sz="1600" b="0" i="0" u="none" strike="noStrike" kern="1200" cap="none" spc="0" normalizeH="0" baseline="0" noProof="0" dirty="0">
                <a:ln>
                  <a:noFill/>
                </a:ln>
                <a:solidFill>
                  <a:srgbClr val="BAE4FF"/>
                </a:solidFill>
                <a:effectLst/>
                <a:uLnTx/>
                <a:uFillTx/>
                <a:latin typeface="Arial"/>
                <a:ea typeface="+mn-ea"/>
                <a:cs typeface="+mn-cs"/>
              </a:rPr>
              <a:t>	- Always exercise patience</a:t>
            </a:r>
          </a:p>
          <a:p>
            <a:pPr marL="0" marR="0" lvl="0" indent="0" algn="l" defTabSz="914400" rtl="0" eaLnBrk="1" fontAlgn="auto" latinLnBrk="0" hangingPunct="1">
              <a:lnSpc>
                <a:spcPct val="100000"/>
              </a:lnSpc>
              <a:spcBef>
                <a:spcPts val="0"/>
              </a:spcBef>
              <a:spcAft>
                <a:spcPts val="0"/>
              </a:spcAft>
              <a:buClrTx/>
              <a:buSzPct val="120000"/>
              <a:buFontTx/>
              <a:buNone/>
              <a:tabLst/>
              <a:defRPr/>
            </a:pPr>
            <a:r>
              <a:rPr kumimoji="0" lang="en-US" sz="1600" b="0" i="0" u="none" strike="noStrike" kern="1200" cap="none" spc="0" normalizeH="0" baseline="0" noProof="0" dirty="0">
                <a:ln>
                  <a:noFill/>
                </a:ln>
                <a:solidFill>
                  <a:srgbClr val="BAE4FF"/>
                </a:solidFill>
                <a:effectLst/>
                <a:uLnTx/>
                <a:uFillTx/>
                <a:latin typeface="Arial"/>
                <a:ea typeface="+mn-ea"/>
                <a:cs typeface="+mn-cs"/>
              </a:rPr>
              <a:t>	- If frustrated, take a deep breath</a:t>
            </a:r>
          </a:p>
        </p:txBody>
      </p:sp>
    </p:spTree>
    <p:extLst>
      <p:ext uri="{BB962C8B-B14F-4D97-AF65-F5344CB8AC3E}">
        <p14:creationId xmlns:p14="http://schemas.microsoft.com/office/powerpoint/2010/main" val="2611425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fade">
                                      <p:cBhvr>
                                        <p:cTn id="27" dur="500"/>
                                        <p:tgtEl>
                                          <p:spTgt spid="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P spid="7" grpId="0"/>
      <p:bldP spid="8" grpId="0"/>
      <p:bldP spid="9" grpId="0"/>
      <p:bldP spid="11" grpId="0"/>
      <p:bldP spid="12"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1AD661C-8C64-408E-4E3D-ECDDBDE40CA2}"/>
              </a:ext>
            </a:extLst>
          </p:cNvPr>
          <p:cNvSpPr txBox="1">
            <a:spLocks noGrp="1"/>
          </p:cNvSpPr>
          <p:nvPr>
            <p:ph type="title" idx="4294967295"/>
          </p:nvPr>
        </p:nvSpPr>
        <p:spPr>
          <a:xfrm>
            <a:off x="3914603" y="2807208"/>
            <a:ext cx="5097190" cy="1243584"/>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lang="en-GB" sz="5400" b="1" kern="1200" dirty="0">
                <a:solidFill>
                  <a:schemeClr val="bg1"/>
                </a:solidFill>
                <a:latin typeface="+mj-lt"/>
                <a:ea typeface="Tahoma" panose="020B0604030504040204" pitchFamily="34" charset="0"/>
                <a:cs typeface="Tahoma" panose="020B060403050404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400" b="1" i="0" u="none" strike="noStrike" kern="1200" cap="none" spc="0" normalizeH="0" baseline="0" noProof="0" dirty="0">
                <a:ln>
                  <a:noFill/>
                </a:ln>
                <a:solidFill>
                  <a:schemeClr val="bg1"/>
                </a:solidFill>
                <a:effectLst/>
                <a:uLnTx/>
                <a:uFillTx/>
                <a:latin typeface="+mj-lt"/>
                <a:ea typeface="Tahoma" panose="020B0604030504040204" pitchFamily="34" charset="0"/>
                <a:cs typeface="Tahoma" panose="020B0604030504040204" pitchFamily="34" charset="0"/>
              </a:rPr>
              <a:t>Got Questions?</a:t>
            </a:r>
          </a:p>
        </p:txBody>
      </p:sp>
      <p:pic>
        <p:nvPicPr>
          <p:cNvPr id="3" name="Picture 2" descr="The Virginia Department for the Deaf and Hard of Hearing logo">
            <a:extLst>
              <a:ext uri="{FF2B5EF4-FFF2-40B4-BE49-F238E27FC236}">
                <a16:creationId xmlns:a16="http://schemas.microsoft.com/office/drawing/2014/main" id="{4EEBEEA9-0285-5135-17AA-B63D873D6BF7}"/>
              </a:ext>
            </a:extLst>
          </p:cNvPr>
          <p:cNvPicPr>
            <a:picLocks noChangeAspect="1"/>
          </p:cNvPicPr>
          <p:nvPr/>
        </p:nvPicPr>
        <p:blipFill>
          <a:blip r:embed="rId2"/>
          <a:stretch>
            <a:fillRect/>
          </a:stretch>
        </p:blipFill>
        <p:spPr>
          <a:xfrm>
            <a:off x="724808" y="696421"/>
            <a:ext cx="3271641" cy="1095415"/>
          </a:xfrm>
          <a:prstGeom prst="rect">
            <a:avLst/>
          </a:prstGeom>
          <a:ln w="127000" cap="sq">
            <a:solidFill>
              <a:srgbClr val="07415F"/>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44069682"/>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6783A2B7-60F0-4E25-E716-BADEF386FF24}"/>
              </a:ext>
              <a:ext uri="{C183D7F6-B498-43B3-948B-1728B52AA6E4}">
                <adec:decorative xmlns:adec="http://schemas.microsoft.com/office/drawing/2017/decorative" val="1"/>
              </a:ext>
            </a:extLst>
          </p:cNvPr>
          <p:cNvSpPr txBox="1"/>
          <p:nvPr/>
        </p:nvSpPr>
        <p:spPr>
          <a:xfrm>
            <a:off x="10400278" y="4424859"/>
            <a:ext cx="969690" cy="584775"/>
          </a:xfrm>
          <a:prstGeom prst="rect">
            <a:avLst/>
          </a:prstGeom>
          <a:solidFill>
            <a:schemeClr val="bg1"/>
          </a:solidFill>
          <a:ln>
            <a:noFill/>
          </a:ln>
        </p:spPr>
        <p:txBody>
          <a:bodyPr wrap="square" rtlCol="0">
            <a:spAutoFit/>
          </a:bodyPr>
          <a:lstStyle/>
          <a:p>
            <a:endParaRPr lang="en-US" sz="3200" dirty="0"/>
          </a:p>
        </p:txBody>
      </p:sp>
      <p:sp>
        <p:nvSpPr>
          <p:cNvPr id="2" name="Slide Number Placeholder 1">
            <a:extLst>
              <a:ext uri="{FF2B5EF4-FFF2-40B4-BE49-F238E27FC236}">
                <a16:creationId xmlns:a16="http://schemas.microsoft.com/office/drawing/2014/main" id="{8B065C75-272B-4BB5-BA23-D80E8654D621}"/>
              </a:ext>
              <a:ext uri="{C183D7F6-B498-43B3-948B-1728B52AA6E4}">
                <adec:decorative xmlns:adec="http://schemas.microsoft.com/office/drawing/2017/decorative" val="1"/>
              </a:ext>
            </a:extLst>
          </p:cNvPr>
          <p:cNvSpPr>
            <a:spLocks noGrp="1"/>
          </p:cNvSpPr>
          <p:nvPr>
            <p:ph type="sldNum" sz="quarter" idx="12"/>
          </p:nvPr>
        </p:nvSpPr>
        <p:spPr/>
        <p:txBody>
          <a:bodyPr/>
          <a:lstStyle/>
          <a:p>
            <a:fld id="{C263D6C4-4840-40CC-AC84-17E24B3B7BDE}" type="slidenum">
              <a:rPr lang="en-US" smtClean="0"/>
              <a:pPr/>
              <a:t>17</a:t>
            </a:fld>
            <a:endParaRPr lang="en-US" dirty="0"/>
          </a:p>
        </p:txBody>
      </p:sp>
      <p:sp>
        <p:nvSpPr>
          <p:cNvPr id="18" name="Title 1">
            <a:extLst>
              <a:ext uri="{FF2B5EF4-FFF2-40B4-BE49-F238E27FC236}">
                <a16:creationId xmlns:a16="http://schemas.microsoft.com/office/drawing/2014/main" id="{042E7C62-0788-FB51-43DD-C5771F6EF9E3}"/>
              </a:ext>
            </a:extLst>
          </p:cNvPr>
          <p:cNvSpPr txBox="1">
            <a:spLocks noGrp="1"/>
          </p:cNvSpPr>
          <p:nvPr>
            <p:ph type="title" idx="4294967295"/>
          </p:nvPr>
        </p:nvSpPr>
        <p:spPr>
          <a:xfrm>
            <a:off x="633558" y="331295"/>
            <a:ext cx="6523380" cy="923544"/>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lvl1pPr algn="l" defTabSz="914400" rtl="0" eaLnBrk="1" latinLnBrk="0" hangingPunct="1">
              <a:lnSpc>
                <a:spcPct val="90000"/>
              </a:lnSpc>
              <a:spcBef>
                <a:spcPct val="0"/>
              </a:spcBef>
              <a:buNone/>
              <a:defRPr lang="en-GB" sz="5400" b="1" kern="1200" dirty="0">
                <a:solidFill>
                  <a:schemeClr val="bg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4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rPr>
              <a:t>Contact information:</a:t>
            </a:r>
          </a:p>
        </p:txBody>
      </p:sp>
      <p:sp>
        <p:nvSpPr>
          <p:cNvPr id="17" name="Text Placeholder 16">
            <a:extLst>
              <a:ext uri="{FF2B5EF4-FFF2-40B4-BE49-F238E27FC236}">
                <a16:creationId xmlns:a16="http://schemas.microsoft.com/office/drawing/2014/main" id="{330B8A18-64C2-7DEB-10F1-2E9585257A28}"/>
              </a:ext>
            </a:extLst>
          </p:cNvPr>
          <p:cNvSpPr>
            <a:spLocks noGrp="1"/>
          </p:cNvSpPr>
          <p:nvPr>
            <p:ph type="body" idx="1"/>
          </p:nvPr>
        </p:nvSpPr>
        <p:spPr>
          <a:xfrm>
            <a:off x="948939" y="2962768"/>
            <a:ext cx="6600662" cy="3004137"/>
          </a:xfrm>
        </p:spPr>
        <p:txBody>
          <a:bodyPr/>
          <a:lstStyle/>
          <a:p>
            <a:pPr algn="ctr"/>
            <a:r>
              <a:rPr lang="en-US" sz="3200" b="1" dirty="0">
                <a:solidFill>
                  <a:schemeClr val="bg1"/>
                </a:solidFill>
                <a:effectLst>
                  <a:outerShdw blurRad="38100" dist="38100" dir="2700000" algn="tl">
                    <a:srgbClr val="000000">
                      <a:alpha val="43137"/>
                    </a:srgbClr>
                  </a:outerShdw>
                </a:effectLst>
              </a:rPr>
              <a:t>Karen Rhoads                          </a:t>
            </a:r>
            <a:r>
              <a:rPr lang="en-US" sz="1800" i="1" dirty="0">
                <a:effectLst>
                  <a:outerShdw blurRad="38100" dist="38100" dir="2700000" algn="tl">
                    <a:srgbClr val="000000">
                      <a:alpha val="43137"/>
                    </a:srgbClr>
                  </a:outerShdw>
                </a:effectLst>
              </a:rPr>
              <a:t>Community Services Specialist</a:t>
            </a:r>
          </a:p>
          <a:p>
            <a:pPr algn="ctr"/>
            <a:r>
              <a:rPr lang="en-US" sz="2000" dirty="0">
                <a:solidFill>
                  <a:schemeClr val="bg1"/>
                </a:solidFill>
                <a:effectLst>
                  <a:outerShdw blurRad="38100" dist="38100" dir="2700000" algn="tl">
                    <a:srgbClr val="000000">
                      <a:alpha val="43137"/>
                    </a:srgbClr>
                  </a:outerShdw>
                </a:effectLst>
                <a:hlinkClick r:id="rId2">
                  <a:extLst>
                    <a:ext uri="{A12FA001-AC4F-418D-AE19-62706E023703}">
                      <ahyp:hlinkClr xmlns:ahyp="http://schemas.microsoft.com/office/drawing/2018/hyperlinkcolor" val="tx"/>
                    </a:ext>
                  </a:extLst>
                </a:hlinkClick>
              </a:rPr>
              <a:t>Karen.Rhoads@vddhh.virginia.gov</a:t>
            </a:r>
            <a:endParaRPr lang="en-US" sz="2000" dirty="0">
              <a:solidFill>
                <a:schemeClr val="bg1"/>
              </a:solidFill>
              <a:effectLst>
                <a:outerShdw blurRad="38100" dist="38100" dir="2700000" algn="tl">
                  <a:srgbClr val="000000">
                    <a:alpha val="43137"/>
                  </a:srgbClr>
                </a:outerShdw>
              </a:effectLst>
            </a:endParaRPr>
          </a:p>
          <a:p>
            <a:pPr algn="ctr"/>
            <a:r>
              <a:rPr lang="en-US" sz="2000" dirty="0">
                <a:solidFill>
                  <a:schemeClr val="bg1"/>
                </a:solidFill>
                <a:effectLst>
                  <a:outerShdw blurRad="38100" dist="38100" dir="2700000" algn="tl">
                    <a:srgbClr val="000000">
                      <a:alpha val="43137"/>
                    </a:srgbClr>
                  </a:outerShdw>
                </a:effectLst>
              </a:rPr>
              <a:t>(804) 256-3912</a:t>
            </a:r>
          </a:p>
          <a:p>
            <a:pPr algn="ctr"/>
            <a:endParaRPr lang="en-US" sz="200" dirty="0">
              <a:effectLst>
                <a:outerShdw blurRad="38100" dist="38100" dir="2700000" algn="tl">
                  <a:srgbClr val="000000">
                    <a:alpha val="43137"/>
                  </a:srgbClr>
                </a:outerShdw>
              </a:effectLst>
            </a:endParaRPr>
          </a:p>
          <a:p>
            <a:pPr algn="ctr"/>
            <a:r>
              <a:rPr lang="en-US" sz="2000" i="1" dirty="0">
                <a:effectLst>
                  <a:outerShdw blurRad="38100" dist="38100" dir="2700000" algn="tl">
                    <a:srgbClr val="000000">
                      <a:alpha val="43137"/>
                    </a:srgbClr>
                  </a:outerShdw>
                </a:effectLst>
              </a:rPr>
              <a:t>Serving Statewide</a:t>
            </a:r>
            <a:endParaRPr lang="en-US" sz="2000" dirty="0">
              <a:effectLst>
                <a:outerShdw blurRad="38100" dist="38100" dir="2700000" algn="tl">
                  <a:srgbClr val="000000">
                    <a:alpha val="43137"/>
                  </a:srgbClr>
                </a:outerShdw>
              </a:effectLst>
            </a:endParaRPr>
          </a:p>
          <a:p>
            <a:pPr algn="ctr"/>
            <a:endParaRPr lang="en-US" sz="200" dirty="0">
              <a:effectLst>
                <a:outerShdw blurRad="38100" dist="38100" dir="2700000" algn="tl">
                  <a:srgbClr val="000000">
                    <a:alpha val="43137"/>
                  </a:srgbClr>
                </a:outerShdw>
              </a:effectLst>
            </a:endParaRPr>
          </a:p>
        </p:txBody>
      </p:sp>
      <p:sp>
        <p:nvSpPr>
          <p:cNvPr id="19" name="Text Placeholder 16">
            <a:extLst>
              <a:ext uri="{FF2B5EF4-FFF2-40B4-BE49-F238E27FC236}">
                <a16:creationId xmlns:a16="http://schemas.microsoft.com/office/drawing/2014/main" id="{25DF5789-9A0D-568A-96E1-67469251CAE5}"/>
              </a:ext>
            </a:extLst>
          </p:cNvPr>
          <p:cNvSpPr txBox="1">
            <a:spLocks/>
          </p:cNvSpPr>
          <p:nvPr/>
        </p:nvSpPr>
        <p:spPr>
          <a:xfrm>
            <a:off x="7156938" y="373848"/>
            <a:ext cx="4401504" cy="187794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chemeClr val="accent2"/>
              </a:buClr>
              <a:buFont typeface="Arial" panose="020B0604020202020204" pitchFamily="34" charset="0"/>
              <a:buNone/>
              <a:defRPr lang="en-US" sz="1600" kern="1200" spc="300">
                <a:solidFill>
                  <a:schemeClr val="accent1">
                    <a:lumMod val="20000"/>
                    <a:lumOff val="80000"/>
                  </a:schemeClr>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800" b="1" dirty="0">
                <a:solidFill>
                  <a:schemeClr val="bg1"/>
                </a:solidFill>
              </a:rPr>
              <a:t>VDDHH</a:t>
            </a:r>
          </a:p>
          <a:p>
            <a:pPr algn="ctr"/>
            <a:r>
              <a:rPr lang="en-US" sz="1800" i="1" dirty="0"/>
              <a:t>Virginia Department for the Deaf and Hard of Hearing</a:t>
            </a:r>
          </a:p>
          <a:p>
            <a:pPr algn="ctr"/>
            <a:r>
              <a:rPr lang="en-US" sz="1800" dirty="0">
                <a:solidFill>
                  <a:schemeClr val="bg1"/>
                </a:solidFill>
                <a:hlinkClick r:id="rId3">
                  <a:extLst>
                    <a:ext uri="{A12FA001-AC4F-418D-AE19-62706E023703}">
                      <ahyp:hlinkClr xmlns:ahyp="http://schemas.microsoft.com/office/drawing/2018/hyperlinkcolor" val="tx"/>
                    </a:ext>
                  </a:extLst>
                </a:hlinkClick>
              </a:rPr>
              <a:t>info@vddhh.virginia.gov</a:t>
            </a:r>
            <a:endParaRPr lang="en-US" sz="1800" dirty="0">
              <a:solidFill>
                <a:schemeClr val="bg1"/>
              </a:solidFill>
            </a:endParaRPr>
          </a:p>
          <a:p>
            <a:pPr algn="ctr"/>
            <a:r>
              <a:rPr lang="en-US" sz="1800" dirty="0"/>
              <a:t>(804) 662-9502</a:t>
            </a:r>
          </a:p>
          <a:p>
            <a:pPr algn="ctr"/>
            <a:endParaRPr lang="en-US" sz="100" dirty="0"/>
          </a:p>
        </p:txBody>
      </p:sp>
      <p:pic>
        <p:nvPicPr>
          <p:cNvPr id="22" name="Picture 21">
            <a:extLst>
              <a:ext uri="{FF2B5EF4-FFF2-40B4-BE49-F238E27FC236}">
                <a16:creationId xmlns:a16="http://schemas.microsoft.com/office/drawing/2014/main" id="{7E06C5BF-B667-62DB-E8C8-3FA0A437985D}"/>
              </a:ext>
              <a:ext uri="{C183D7F6-B498-43B3-948B-1728B52AA6E4}">
                <adec:decorative xmlns:adec="http://schemas.microsoft.com/office/drawing/2017/decorative" val="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744569" y="2962768"/>
            <a:ext cx="1140554" cy="932463"/>
          </a:xfrm>
          <a:prstGeom prst="rect">
            <a:avLst/>
          </a:prstGeom>
        </p:spPr>
      </p:pic>
      <p:pic>
        <p:nvPicPr>
          <p:cNvPr id="20" name="Picture 19">
            <a:extLst>
              <a:ext uri="{FF2B5EF4-FFF2-40B4-BE49-F238E27FC236}">
                <a16:creationId xmlns:a16="http://schemas.microsoft.com/office/drawing/2014/main" id="{FFC2B6E1-1BC5-CF0B-DE49-AC3807D9BA73}"/>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 uri="{837473B0-CC2E-450A-ABE3-18F120FF3D39}">
                <a1611:picAttrSrcUrl xmlns:a1611="http://schemas.microsoft.com/office/drawing/2016/11/main" r:id="rId6"/>
              </a:ext>
            </a:extLst>
          </a:blip>
          <a:stretch>
            <a:fillRect/>
          </a:stretch>
        </p:blipFill>
        <p:spPr>
          <a:xfrm>
            <a:off x="11182769" y="2486256"/>
            <a:ext cx="805451" cy="805451"/>
          </a:xfrm>
          <a:prstGeom prst="rect">
            <a:avLst/>
          </a:prstGeom>
        </p:spPr>
      </p:pic>
      <p:pic>
        <p:nvPicPr>
          <p:cNvPr id="21" name="Picture 20">
            <a:extLst>
              <a:ext uri="{FF2B5EF4-FFF2-40B4-BE49-F238E27FC236}">
                <a16:creationId xmlns:a16="http://schemas.microsoft.com/office/drawing/2014/main" id="{ACD1C15B-B2AA-0C37-4423-D9EF7BBC8468}"/>
              </a:ext>
              <a:ext uri="{C183D7F6-B498-43B3-948B-1728B52AA6E4}">
                <adec:decorative xmlns:adec="http://schemas.microsoft.com/office/drawing/2017/decorative" val="1"/>
              </a:ext>
            </a:extLst>
          </p:cNvPr>
          <p:cNvPicPr>
            <a:picLocks noChangeAspect="1"/>
          </p:cNvPicPr>
          <p:nvPr/>
        </p:nvPicPr>
        <p:blipFill>
          <a:blip r:embed="rId7" cstate="screen">
            <a:extLst>
              <a:ext uri="{28A0092B-C50C-407E-A947-70E740481C1C}">
                <a14:useLocalDpi xmlns:a14="http://schemas.microsoft.com/office/drawing/2010/main"/>
              </a:ext>
              <a:ext uri="{837473B0-CC2E-450A-ABE3-18F120FF3D39}">
                <a1611:picAttrSrcUrl xmlns:a1611="http://schemas.microsoft.com/office/drawing/2016/11/main" r:id="rId8"/>
              </a:ext>
            </a:extLst>
          </a:blip>
          <a:stretch>
            <a:fillRect/>
          </a:stretch>
        </p:blipFill>
        <p:spPr>
          <a:xfrm>
            <a:off x="10512737" y="4424859"/>
            <a:ext cx="1478926" cy="616712"/>
          </a:xfrm>
          <a:prstGeom prst="rect">
            <a:avLst/>
          </a:prstGeom>
        </p:spPr>
      </p:pic>
      <p:pic>
        <p:nvPicPr>
          <p:cNvPr id="4" name="Picture 3">
            <a:extLst>
              <a:ext uri="{FF2B5EF4-FFF2-40B4-BE49-F238E27FC236}">
                <a16:creationId xmlns:a16="http://schemas.microsoft.com/office/drawing/2014/main" id="{D4AEA6E5-55D5-961B-7848-4049EF777633}"/>
              </a:ext>
              <a:ext uri="{C183D7F6-B498-43B3-948B-1728B52AA6E4}">
                <adec:decorative xmlns:adec="http://schemas.microsoft.com/office/drawing/2017/decorative" val="1"/>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1182769" y="3400941"/>
            <a:ext cx="805451" cy="805451"/>
          </a:xfrm>
          <a:prstGeom prst="rect">
            <a:avLst/>
          </a:prstGeom>
        </p:spPr>
      </p:pic>
    </p:spTree>
    <p:extLst>
      <p:ext uri="{BB962C8B-B14F-4D97-AF65-F5344CB8AC3E}">
        <p14:creationId xmlns:p14="http://schemas.microsoft.com/office/powerpoint/2010/main" val="709828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500"/>
                                        <p:tgtEl>
                                          <p:spTgt spid="1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xEl>
                                              <p:pRg st="1" end="1"/>
                                            </p:txEl>
                                          </p:spTgt>
                                        </p:tgtEl>
                                        <p:attrNameLst>
                                          <p:attrName>style.visibility</p:attrName>
                                        </p:attrNameLst>
                                      </p:cBhvr>
                                      <p:to>
                                        <p:strVal val="visible"/>
                                      </p:to>
                                    </p:set>
                                    <p:animEffect transition="in" filter="fade">
                                      <p:cBhvr>
                                        <p:cTn id="10" dur="500"/>
                                        <p:tgtEl>
                                          <p:spTgt spid="17">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xEl>
                                              <p:pRg st="2" end="2"/>
                                            </p:txEl>
                                          </p:spTgt>
                                        </p:tgtEl>
                                        <p:attrNameLst>
                                          <p:attrName>style.visibility</p:attrName>
                                        </p:attrNameLst>
                                      </p:cBhvr>
                                      <p:to>
                                        <p:strVal val="visible"/>
                                      </p:to>
                                    </p:set>
                                    <p:animEffect transition="in" filter="fade">
                                      <p:cBhvr>
                                        <p:cTn id="13" dur="500"/>
                                        <p:tgtEl>
                                          <p:spTgt spid="17">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
                                            <p:txEl>
                                              <p:pRg st="4" end="4"/>
                                            </p:txEl>
                                          </p:spTgt>
                                        </p:tgtEl>
                                        <p:attrNameLst>
                                          <p:attrName>style.visibility</p:attrName>
                                        </p:attrNameLst>
                                      </p:cBhvr>
                                      <p:to>
                                        <p:strVal val="visible"/>
                                      </p:to>
                                    </p:set>
                                    <p:animEffect transition="in" filter="fade">
                                      <p:cBhvr>
                                        <p:cTn id="16" dur="500"/>
                                        <p:tgtEl>
                                          <p:spTgt spid="17">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par>
                                <p:cTn id="22" presetID="10" presetClass="entr" presetSubtype="0" fill="hold"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500"/>
                                        <p:tgtEl>
                                          <p:spTgt spid="22"/>
                                        </p:tgtEl>
                                      </p:cBhvr>
                                    </p:animEffect>
                                  </p:childTnLst>
                                </p:cTn>
                              </p:par>
                              <p:par>
                                <p:cTn id="25" presetID="10"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500"/>
                                        <p:tgtEl>
                                          <p:spTgt spid="23"/>
                                        </p:tgtEl>
                                      </p:cBhvr>
                                    </p:animEffect>
                                  </p:childTnLst>
                                </p:cTn>
                              </p:par>
                              <p:par>
                                <p:cTn id="31" presetID="10" presetClass="entr" presetSubtype="0"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7" grpId="0" build="p"/>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BD8413-C238-49D7-A4E1-E8FEF1811A0E}"/>
              </a:ext>
            </a:extLst>
          </p:cNvPr>
          <p:cNvSpPr>
            <a:spLocks noGrp="1"/>
          </p:cNvSpPr>
          <p:nvPr>
            <p:ph type="title"/>
          </p:nvPr>
        </p:nvSpPr>
        <p:spPr>
          <a:xfrm>
            <a:off x="2970500" y="522214"/>
            <a:ext cx="2959720" cy="859055"/>
          </a:xfrm>
        </p:spPr>
        <p:txBody>
          <a:bodyPr>
            <a:normAutofit/>
          </a:bodyPr>
          <a:lstStyle/>
          <a:p>
            <a:pPr algn="ctr"/>
            <a:r>
              <a:rPr lang="en-US" sz="4800" dirty="0"/>
              <a:t>Mission:</a:t>
            </a:r>
          </a:p>
        </p:txBody>
      </p:sp>
      <p:sp>
        <p:nvSpPr>
          <p:cNvPr id="5" name="Text Placeholder 4">
            <a:extLst>
              <a:ext uri="{FF2B5EF4-FFF2-40B4-BE49-F238E27FC236}">
                <a16:creationId xmlns:a16="http://schemas.microsoft.com/office/drawing/2014/main" id="{0A95F4DE-39B7-4CE2-BC1E-8B8AE662A895}"/>
              </a:ext>
            </a:extLst>
          </p:cNvPr>
          <p:cNvSpPr>
            <a:spLocks noGrp="1"/>
          </p:cNvSpPr>
          <p:nvPr>
            <p:ph type="body" idx="1"/>
          </p:nvPr>
        </p:nvSpPr>
        <p:spPr>
          <a:xfrm>
            <a:off x="343948" y="1444160"/>
            <a:ext cx="8212822" cy="2157650"/>
          </a:xfrm>
        </p:spPr>
        <p:txBody>
          <a:bodyPr>
            <a:normAutofit/>
          </a:bodyPr>
          <a:lstStyle/>
          <a:p>
            <a:pPr algn="ctr"/>
            <a:r>
              <a:rPr lang="en-US" sz="2400" dirty="0"/>
              <a:t>The Virginia Department for the               Deaf and Hard of Hearing removes barriers to effective communication so that persons who are Deaf and hard of hearing can fully participate in programs, services and opportunities throughout the Commonwealth.</a:t>
            </a:r>
          </a:p>
        </p:txBody>
      </p:sp>
      <p:sp>
        <p:nvSpPr>
          <p:cNvPr id="2" name="Slide Number Placeholder 1">
            <a:extLst>
              <a:ext uri="{FF2B5EF4-FFF2-40B4-BE49-F238E27FC236}">
                <a16:creationId xmlns:a16="http://schemas.microsoft.com/office/drawing/2014/main" id="{0B24BF10-2B55-43AB-9F77-F1A1410384A9}"/>
              </a:ext>
            </a:extLst>
          </p:cNvPr>
          <p:cNvSpPr>
            <a:spLocks noGrp="1"/>
          </p:cNvSpPr>
          <p:nvPr>
            <p:ph type="sldNum" sz="quarter" idx="12"/>
          </p:nvPr>
        </p:nvSpPr>
        <p:spPr/>
        <p:txBody>
          <a:bodyPr/>
          <a:lstStyle/>
          <a:p>
            <a:fld id="{C263D6C4-4840-40CC-AC84-17E24B3B7BDE}" type="slidenum">
              <a:rPr lang="en-US" smtClean="0"/>
              <a:pPr/>
              <a:t>2</a:t>
            </a:fld>
            <a:endParaRPr lang="en-US" dirty="0"/>
          </a:p>
        </p:txBody>
      </p:sp>
      <p:sp>
        <p:nvSpPr>
          <p:cNvPr id="6" name="Title 3">
            <a:extLst>
              <a:ext uri="{FF2B5EF4-FFF2-40B4-BE49-F238E27FC236}">
                <a16:creationId xmlns:a16="http://schemas.microsoft.com/office/drawing/2014/main" id="{A371154F-FAAB-891E-602C-0A069DCE282B}"/>
              </a:ext>
            </a:extLst>
          </p:cNvPr>
          <p:cNvSpPr txBox="1">
            <a:spLocks/>
          </p:cNvSpPr>
          <p:nvPr/>
        </p:nvSpPr>
        <p:spPr>
          <a:xfrm>
            <a:off x="3213381" y="3829548"/>
            <a:ext cx="2473955" cy="58571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lang="en-GB" sz="5400" b="1" kern="1200" dirty="0">
                <a:solidFill>
                  <a:schemeClr val="bg1"/>
                </a:solidFill>
                <a:latin typeface="+mj-lt"/>
                <a:ea typeface="+mj-ea"/>
                <a:cs typeface="+mj-cs"/>
              </a:defRPr>
            </a:lvl1pPr>
          </a:lstStyle>
          <a:p>
            <a:pPr algn="ctr"/>
            <a:r>
              <a:rPr lang="en-US" sz="3600" dirty="0"/>
              <a:t>Programs:</a:t>
            </a:r>
          </a:p>
        </p:txBody>
      </p:sp>
      <p:sp>
        <p:nvSpPr>
          <p:cNvPr id="11" name="Text Placeholder 4">
            <a:extLst>
              <a:ext uri="{FF2B5EF4-FFF2-40B4-BE49-F238E27FC236}">
                <a16:creationId xmlns:a16="http://schemas.microsoft.com/office/drawing/2014/main" id="{6FEEAE80-C80C-B3A2-1161-B7DF13536743}"/>
              </a:ext>
            </a:extLst>
          </p:cNvPr>
          <p:cNvSpPr txBox="1">
            <a:spLocks/>
          </p:cNvSpPr>
          <p:nvPr/>
        </p:nvSpPr>
        <p:spPr>
          <a:xfrm>
            <a:off x="1021708" y="4507540"/>
            <a:ext cx="6857302" cy="215765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chemeClr val="accent2"/>
              </a:buClr>
              <a:buFont typeface="Arial" panose="020B0604020202020204" pitchFamily="34" charset="0"/>
              <a:buNone/>
              <a:defRPr lang="en-US" sz="1600" kern="1200" spc="300">
                <a:solidFill>
                  <a:schemeClr val="accent1">
                    <a:lumMod val="20000"/>
                    <a:lumOff val="80000"/>
                  </a:schemeClr>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400" dirty="0"/>
              <a:t>Virginia Relay</a:t>
            </a:r>
          </a:p>
          <a:p>
            <a:pPr algn="ctr"/>
            <a:r>
              <a:rPr lang="en-US" sz="2400" dirty="0"/>
              <a:t>Interpreter Services Program (ISP)</a:t>
            </a:r>
          </a:p>
          <a:p>
            <a:pPr algn="ctr"/>
            <a:r>
              <a:rPr lang="en-US" sz="2400" dirty="0"/>
              <a:t>Technology Assistance Program (TAP)</a:t>
            </a:r>
          </a:p>
          <a:p>
            <a:pPr algn="ctr"/>
            <a:r>
              <a:rPr lang="en-US" sz="2400" dirty="0"/>
              <a:t>Community Services Program (CSP)</a:t>
            </a:r>
          </a:p>
        </p:txBody>
      </p:sp>
    </p:spTree>
    <p:extLst>
      <p:ext uri="{BB962C8B-B14F-4D97-AF65-F5344CB8AC3E}">
        <p14:creationId xmlns:p14="http://schemas.microsoft.com/office/powerpoint/2010/main" val="290279431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E9800F6-D571-48C4-8466-12AA1ADB6599}"/>
              </a:ext>
              <a:ext uri="{C183D7F6-B498-43B3-948B-1728B52AA6E4}">
                <adec:decorative xmlns:adec="http://schemas.microsoft.com/office/drawing/2017/decorative" val="1"/>
              </a:ext>
            </a:extLst>
          </p:cNvPr>
          <p:cNvSpPr>
            <a:spLocks noGrp="1"/>
          </p:cNvSpPr>
          <p:nvPr>
            <p:ph type="sldNum" sz="quarter" idx="12"/>
          </p:nvPr>
        </p:nvSpPr>
        <p:spPr/>
        <p:txBody>
          <a:bodyPr/>
          <a:lstStyle/>
          <a:p>
            <a:fld id="{C263D6C4-4840-40CC-AC84-17E24B3B7BDE}" type="slidenum">
              <a:rPr lang="en-US" smtClean="0"/>
              <a:pPr/>
              <a:t>3</a:t>
            </a:fld>
            <a:endParaRPr lang="en-US" dirty="0"/>
          </a:p>
        </p:txBody>
      </p:sp>
      <p:sp>
        <p:nvSpPr>
          <p:cNvPr id="8" name="Title 3">
            <a:extLst>
              <a:ext uri="{FF2B5EF4-FFF2-40B4-BE49-F238E27FC236}">
                <a16:creationId xmlns:a16="http://schemas.microsoft.com/office/drawing/2014/main" id="{D81FD8FA-0FFF-5ABB-7D02-01577DE211E3}"/>
              </a:ext>
            </a:extLst>
          </p:cNvPr>
          <p:cNvSpPr txBox="1">
            <a:spLocks noGrp="1"/>
          </p:cNvSpPr>
          <p:nvPr>
            <p:ph type="title" idx="4294967295"/>
          </p:nvPr>
        </p:nvSpPr>
        <p:spPr>
          <a:xfrm>
            <a:off x="529845" y="748027"/>
            <a:ext cx="4771996" cy="85905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lang="en-GB" sz="3200" b="1" kern="1200" spc="-70" baseline="0" dirty="0">
                <a:solidFill>
                  <a:schemeClr val="bg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70" normalizeH="0" baseline="0" noProof="0" dirty="0">
                <a:ln>
                  <a:noFill/>
                </a:ln>
                <a:solidFill>
                  <a:schemeClr val="bg1"/>
                </a:solidFill>
                <a:effectLst/>
                <a:uLnTx/>
                <a:uFillTx/>
                <a:latin typeface="+mj-lt"/>
                <a:ea typeface="+mj-ea"/>
                <a:cs typeface="+mj-cs"/>
              </a:rPr>
              <a:t>Virginia Relay</a:t>
            </a:r>
          </a:p>
        </p:txBody>
      </p:sp>
      <p:pic>
        <p:nvPicPr>
          <p:cNvPr id="9" name="Picture 8" descr="Virginia Relay program logo">
            <a:extLst>
              <a:ext uri="{FF2B5EF4-FFF2-40B4-BE49-F238E27FC236}">
                <a16:creationId xmlns:a16="http://schemas.microsoft.com/office/drawing/2014/main" id="{CB915C7B-974C-E900-59D8-0DA08164024C}"/>
              </a:ext>
            </a:extLst>
          </p:cNvPr>
          <p:cNvPicPr>
            <a:picLocks noChangeAspect="1"/>
          </p:cNvPicPr>
          <p:nvPr/>
        </p:nvPicPr>
        <p:blipFill>
          <a:blip r:embed="rId2"/>
          <a:stretch>
            <a:fillRect/>
          </a:stretch>
        </p:blipFill>
        <p:spPr>
          <a:xfrm>
            <a:off x="8684106" y="539405"/>
            <a:ext cx="3184432" cy="127630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Picture 10" descr="Virginia Relay enables people who are deaf, hard of hearing, deafbline or speech disabled to communicate by TTY (text telephone) or another assistive telephone device with anyone who uses a standard phone.">
            <a:extLst>
              <a:ext uri="{FF2B5EF4-FFF2-40B4-BE49-F238E27FC236}">
                <a16:creationId xmlns:a16="http://schemas.microsoft.com/office/drawing/2014/main" id="{969D9A2B-472D-E9D4-C98F-EC5079955C5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4864" y="1590637"/>
            <a:ext cx="9177128" cy="1682642"/>
          </a:xfrm>
          <a:prstGeom prst="rect">
            <a:avLst/>
          </a:prstGeom>
        </p:spPr>
      </p:pic>
      <p:pic>
        <p:nvPicPr>
          <p:cNvPr id="16" name="Picture 15" descr="Partnership Opportunity">
            <a:extLst>
              <a:ext uri="{FF2B5EF4-FFF2-40B4-BE49-F238E27FC236}">
                <a16:creationId xmlns:a16="http://schemas.microsoft.com/office/drawing/2014/main" id="{130337C5-A342-ACD1-0C30-0C2B6677CFF9}"/>
              </a:ext>
            </a:extLst>
          </p:cNvPr>
          <p:cNvPicPr>
            <a:picLocks noChangeAspect="1"/>
          </p:cNvPicPr>
          <p:nvPr/>
        </p:nvPicPr>
        <p:blipFill>
          <a:blip r:embed="rId4"/>
          <a:stretch>
            <a:fillRect/>
          </a:stretch>
        </p:blipFill>
        <p:spPr>
          <a:xfrm>
            <a:off x="2293773" y="3177819"/>
            <a:ext cx="5584420" cy="914479"/>
          </a:xfrm>
          <a:prstGeom prst="rect">
            <a:avLst/>
          </a:prstGeom>
        </p:spPr>
      </p:pic>
      <p:pic>
        <p:nvPicPr>
          <p:cNvPr id="17" name="Picture 16" descr="Virginia Relay Partnership badge">
            <a:extLst>
              <a:ext uri="{FF2B5EF4-FFF2-40B4-BE49-F238E27FC236}">
                <a16:creationId xmlns:a16="http://schemas.microsoft.com/office/drawing/2014/main" id="{CAAB392E-42C7-64E3-4F24-7CA930804327}"/>
              </a:ext>
            </a:extLst>
          </p:cNvPr>
          <p:cNvPicPr>
            <a:picLocks noChangeAspect="1"/>
          </p:cNvPicPr>
          <p:nvPr/>
        </p:nvPicPr>
        <p:blipFill>
          <a:blip r:embed="rId5"/>
          <a:stretch>
            <a:fillRect/>
          </a:stretch>
        </p:blipFill>
        <p:spPr>
          <a:xfrm>
            <a:off x="415360" y="4441787"/>
            <a:ext cx="2310584" cy="1201016"/>
          </a:xfrm>
          <a:prstGeom prst="rect">
            <a:avLst/>
          </a:prstGeom>
        </p:spPr>
      </p:pic>
      <p:pic>
        <p:nvPicPr>
          <p:cNvPr id="18" name="Picture 17" descr="Free on-site training, promotional materials, business listing, ongoing promotion by Virginia Relay to its users.">
            <a:extLst>
              <a:ext uri="{FF2B5EF4-FFF2-40B4-BE49-F238E27FC236}">
                <a16:creationId xmlns:a16="http://schemas.microsoft.com/office/drawing/2014/main" id="{6B0217D8-C784-7BF1-C8E4-C02FE422A7AF}"/>
              </a:ext>
            </a:extLst>
          </p:cNvPr>
          <p:cNvPicPr>
            <a:picLocks noChangeAspect="1"/>
          </p:cNvPicPr>
          <p:nvPr/>
        </p:nvPicPr>
        <p:blipFill>
          <a:blip r:embed="rId6"/>
          <a:stretch>
            <a:fillRect/>
          </a:stretch>
        </p:blipFill>
        <p:spPr>
          <a:xfrm>
            <a:off x="2981226" y="4188781"/>
            <a:ext cx="8474174" cy="1707028"/>
          </a:xfrm>
          <a:prstGeom prst="rect">
            <a:avLst/>
          </a:prstGeom>
        </p:spPr>
      </p:pic>
    </p:spTree>
    <p:extLst>
      <p:ext uri="{BB962C8B-B14F-4D97-AF65-F5344CB8AC3E}">
        <p14:creationId xmlns:p14="http://schemas.microsoft.com/office/powerpoint/2010/main" val="3474224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875C19A-1AAE-476A-A316-A2CF92D763D3}"/>
              </a:ext>
            </a:extLst>
          </p:cNvPr>
          <p:cNvSpPr>
            <a:spLocks noGrp="1"/>
          </p:cNvSpPr>
          <p:nvPr>
            <p:ph type="title"/>
          </p:nvPr>
        </p:nvSpPr>
        <p:spPr>
          <a:xfrm>
            <a:off x="251554" y="816206"/>
            <a:ext cx="8699499" cy="646331"/>
          </a:xfrm>
        </p:spPr>
        <p:txBody>
          <a:bodyPr/>
          <a:lstStyle/>
          <a:p>
            <a:r>
              <a:rPr lang="en-US" sz="4000" dirty="0">
                <a:effectLst>
                  <a:outerShdw blurRad="38100" dist="38100" dir="2700000" algn="tl">
                    <a:srgbClr val="000000">
                      <a:alpha val="43137"/>
                    </a:srgbClr>
                  </a:outerShdw>
                </a:effectLst>
              </a:rPr>
              <a:t>Interpreter Services Program: ISP</a:t>
            </a:r>
          </a:p>
        </p:txBody>
      </p:sp>
      <p:sp>
        <p:nvSpPr>
          <p:cNvPr id="2" name="Slide Number Placeholder 1">
            <a:extLst>
              <a:ext uri="{FF2B5EF4-FFF2-40B4-BE49-F238E27FC236}">
                <a16:creationId xmlns:a16="http://schemas.microsoft.com/office/drawing/2014/main" id="{BE9800F6-D571-48C4-8466-12AA1ADB6599}"/>
              </a:ext>
              <a:ext uri="{C183D7F6-B498-43B3-948B-1728B52AA6E4}">
                <adec:decorative xmlns:adec="http://schemas.microsoft.com/office/drawing/2017/decorative" val="1"/>
              </a:ext>
            </a:extLst>
          </p:cNvPr>
          <p:cNvSpPr>
            <a:spLocks noGrp="1"/>
          </p:cNvSpPr>
          <p:nvPr>
            <p:ph type="sldNum" sz="quarter" idx="12"/>
          </p:nvPr>
        </p:nvSpPr>
        <p:spPr/>
        <p:txBody>
          <a:bodyPr/>
          <a:lstStyle/>
          <a:p>
            <a:fld id="{C263D6C4-4840-40CC-AC84-17E24B3B7BDE}" type="slidenum">
              <a:rPr lang="en-US" smtClean="0"/>
              <a:pPr/>
              <a:t>4</a:t>
            </a:fld>
            <a:endParaRPr lang="en-US" dirty="0"/>
          </a:p>
        </p:txBody>
      </p:sp>
      <p:sp>
        <p:nvSpPr>
          <p:cNvPr id="12" name="Text Placeholder 4">
            <a:extLst>
              <a:ext uri="{FF2B5EF4-FFF2-40B4-BE49-F238E27FC236}">
                <a16:creationId xmlns:a16="http://schemas.microsoft.com/office/drawing/2014/main" id="{20447643-584E-F393-78B1-CCD621628FC3}"/>
              </a:ext>
            </a:extLst>
          </p:cNvPr>
          <p:cNvSpPr txBox="1">
            <a:spLocks/>
          </p:cNvSpPr>
          <p:nvPr/>
        </p:nvSpPr>
        <p:spPr>
          <a:xfrm>
            <a:off x="66997" y="1719955"/>
            <a:ext cx="8422546" cy="161873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chemeClr val="accent2"/>
              </a:buClr>
              <a:buFont typeface="Arial" panose="020B0604020202020204" pitchFamily="34" charset="0"/>
              <a:buNone/>
              <a:defRPr lang="en-US" sz="1600" kern="1200" spc="300">
                <a:solidFill>
                  <a:schemeClr val="accent1">
                    <a:lumMod val="20000"/>
                    <a:lumOff val="80000"/>
                  </a:schemeClr>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000" dirty="0">
                <a:effectLst>
                  <a:outerShdw blurRad="38100" dist="38100" dir="2700000" algn="tl">
                    <a:srgbClr val="000000">
                      <a:alpha val="43137"/>
                    </a:srgbClr>
                  </a:outerShdw>
                </a:effectLst>
              </a:rPr>
              <a:t>Connects you to a network of qualified sign language interpreters and coordinates requests for interpreters and captioning services (CART) for state government meetings, events, and court appointments.</a:t>
            </a:r>
          </a:p>
        </p:txBody>
      </p:sp>
      <p:sp>
        <p:nvSpPr>
          <p:cNvPr id="13" name="Title 6">
            <a:extLst>
              <a:ext uri="{FF2B5EF4-FFF2-40B4-BE49-F238E27FC236}">
                <a16:creationId xmlns:a16="http://schemas.microsoft.com/office/drawing/2014/main" id="{D33C0B22-0FC6-F30F-C1BC-CEC63CB7368D}"/>
              </a:ext>
            </a:extLst>
          </p:cNvPr>
          <p:cNvSpPr txBox="1">
            <a:spLocks/>
          </p:cNvSpPr>
          <p:nvPr/>
        </p:nvSpPr>
        <p:spPr>
          <a:xfrm>
            <a:off x="794123" y="3070923"/>
            <a:ext cx="3656260" cy="535531"/>
          </a:xfrm>
          <a:prstGeom prst="rect">
            <a:avLst/>
          </a:prstGeom>
        </p:spPr>
        <p:txBody>
          <a:bodyPr vert="horz" wrap="square" lIns="91440" tIns="45720" rIns="91440" bIns="45720" rtlCol="0" anchor="t">
            <a:spAutoFit/>
          </a:bodyPr>
          <a:lstStyle>
            <a:lvl1pPr algn="l" defTabSz="914400" rtl="0" eaLnBrk="1" latinLnBrk="0" hangingPunct="1">
              <a:lnSpc>
                <a:spcPct val="90000"/>
              </a:lnSpc>
              <a:spcBef>
                <a:spcPct val="0"/>
              </a:spcBef>
              <a:buNone/>
              <a:defRPr lang="en-GB" sz="3200" b="1" kern="1200" spc="-70" baseline="0" dirty="0">
                <a:solidFill>
                  <a:schemeClr val="bg1"/>
                </a:solidFill>
                <a:latin typeface="+mj-lt"/>
                <a:ea typeface="+mj-ea"/>
                <a:cs typeface="+mj-cs"/>
              </a:defRPr>
            </a:lvl1pPr>
          </a:lstStyle>
          <a:p>
            <a:r>
              <a:rPr lang="en-US" dirty="0">
                <a:effectLst>
                  <a:outerShdw blurRad="38100" dist="38100" dir="2700000" algn="tl">
                    <a:srgbClr val="000000">
                      <a:alpha val="43137"/>
                    </a:srgbClr>
                  </a:outerShdw>
                </a:effectLst>
              </a:rPr>
              <a:t>For you to know…</a:t>
            </a:r>
          </a:p>
        </p:txBody>
      </p:sp>
      <p:sp>
        <p:nvSpPr>
          <p:cNvPr id="14" name="Text Placeholder 4">
            <a:extLst>
              <a:ext uri="{FF2B5EF4-FFF2-40B4-BE49-F238E27FC236}">
                <a16:creationId xmlns:a16="http://schemas.microsoft.com/office/drawing/2014/main" id="{387D3B44-56A4-5C49-F817-9F30718826DE}"/>
              </a:ext>
            </a:extLst>
          </p:cNvPr>
          <p:cNvSpPr txBox="1">
            <a:spLocks/>
          </p:cNvSpPr>
          <p:nvPr/>
        </p:nvSpPr>
        <p:spPr>
          <a:xfrm>
            <a:off x="2389042" y="3670564"/>
            <a:ext cx="8422546" cy="128685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chemeClr val="accent2"/>
              </a:buClr>
              <a:buFont typeface="Arial" panose="020B0604020202020204" pitchFamily="34" charset="0"/>
              <a:buNone/>
              <a:defRPr lang="en-US" sz="1600" kern="1200" spc="300">
                <a:solidFill>
                  <a:schemeClr val="accent1">
                    <a:lumMod val="20000"/>
                    <a:lumOff val="80000"/>
                  </a:schemeClr>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400" b="1" dirty="0">
                <a:solidFill>
                  <a:schemeClr val="bg1"/>
                </a:solidFill>
                <a:effectLst>
                  <a:outerShdw blurRad="38100" dist="38100" dir="2700000" algn="tl">
                    <a:srgbClr val="000000">
                      <a:alpha val="43137"/>
                    </a:srgbClr>
                  </a:outerShdw>
                </a:effectLst>
                <a:latin typeface="Malgun Gothic" panose="020B0503020000020004" pitchFamily="34" charset="-127"/>
                <a:ea typeface="Malgun Gothic" panose="020B0503020000020004" pitchFamily="34" charset="-127"/>
                <a:cs typeface="Times New Roman" panose="02020603050405020304" pitchFamily="18" charset="0"/>
              </a:rPr>
              <a:t>Virginia Quality Assurance Screening (VQAS)</a:t>
            </a:r>
          </a:p>
          <a:p>
            <a:pPr algn="ctr"/>
            <a:r>
              <a:rPr lang="en-US" sz="2000" dirty="0">
                <a:effectLst>
                  <a:outerShdw blurRad="38100" dist="38100" dir="2700000" algn="tl">
                    <a:srgbClr val="000000">
                      <a:alpha val="43137"/>
                    </a:srgbClr>
                  </a:outerShdw>
                </a:effectLst>
              </a:rPr>
              <a:t>Assess and provides feedback to interpreters to enhance their professional growth.</a:t>
            </a:r>
          </a:p>
        </p:txBody>
      </p:sp>
      <p:sp>
        <p:nvSpPr>
          <p:cNvPr id="15" name="Text Placeholder 4">
            <a:extLst>
              <a:ext uri="{FF2B5EF4-FFF2-40B4-BE49-F238E27FC236}">
                <a16:creationId xmlns:a16="http://schemas.microsoft.com/office/drawing/2014/main" id="{FAEAB5BF-B6C0-18E6-84BB-CD80ED4DF360}"/>
              </a:ext>
            </a:extLst>
          </p:cNvPr>
          <p:cNvSpPr txBox="1">
            <a:spLocks/>
          </p:cNvSpPr>
          <p:nvPr/>
        </p:nvSpPr>
        <p:spPr>
          <a:xfrm>
            <a:off x="2622253" y="4957422"/>
            <a:ext cx="7590216" cy="107097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chemeClr val="accent2"/>
              </a:buClr>
              <a:buFont typeface="Arial" panose="020B0604020202020204" pitchFamily="34" charset="0"/>
              <a:buNone/>
              <a:defRPr lang="en-US" sz="1600" kern="1200" spc="300">
                <a:solidFill>
                  <a:schemeClr val="accent1">
                    <a:lumMod val="20000"/>
                    <a:lumOff val="80000"/>
                  </a:schemeClr>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400" b="1" dirty="0">
                <a:solidFill>
                  <a:schemeClr val="bg1"/>
                </a:solidFill>
                <a:effectLst>
                  <a:outerShdw blurRad="38100" dist="38100" dir="2700000" algn="tl">
                    <a:srgbClr val="000000">
                      <a:alpha val="43137"/>
                    </a:srgbClr>
                  </a:outerShdw>
                </a:effectLst>
                <a:latin typeface="Malgun Gothic" panose="020B0503020000020004" pitchFamily="34" charset="-127"/>
                <a:ea typeface="Malgun Gothic" panose="020B0503020000020004" pitchFamily="34" charset="-127"/>
                <a:cs typeface="Times New Roman" panose="02020603050405020304" pitchFamily="18" charset="0"/>
              </a:rPr>
              <a:t>Interpreter Referral Agencies Directory</a:t>
            </a:r>
          </a:p>
          <a:p>
            <a:pPr algn="ctr"/>
            <a:r>
              <a:rPr lang="en-US" sz="2000" dirty="0">
                <a:effectLst>
                  <a:outerShdw blurRad="38100" dist="38100" dir="2700000" algn="tl">
                    <a:srgbClr val="000000">
                      <a:alpha val="43137"/>
                    </a:srgbClr>
                  </a:outerShdw>
                </a:effectLst>
              </a:rPr>
              <a:t>Available for nongovernment agencies.</a:t>
            </a:r>
          </a:p>
        </p:txBody>
      </p:sp>
      <p:sp>
        <p:nvSpPr>
          <p:cNvPr id="3" name="TextBox 2">
            <a:extLst>
              <a:ext uri="{FF2B5EF4-FFF2-40B4-BE49-F238E27FC236}">
                <a16:creationId xmlns:a16="http://schemas.microsoft.com/office/drawing/2014/main" id="{5A2F7149-3E06-F865-9670-63C2789CC099}"/>
              </a:ext>
            </a:extLst>
          </p:cNvPr>
          <p:cNvSpPr txBox="1"/>
          <p:nvPr/>
        </p:nvSpPr>
        <p:spPr>
          <a:xfrm>
            <a:off x="2073499" y="6028396"/>
            <a:ext cx="8045002" cy="400110"/>
          </a:xfrm>
          <a:prstGeom prst="rect">
            <a:avLst/>
          </a:prstGeom>
          <a:solidFill>
            <a:srgbClr val="63B7C6"/>
          </a:solidFill>
        </p:spPr>
        <p:txBody>
          <a:bodyPr wrap="square" rtlCol="0">
            <a:spAutoFit/>
          </a:bodyPr>
          <a:lstStyle/>
          <a:p>
            <a:pPr algn="ctr"/>
            <a:r>
              <a:rPr lang="en-US" sz="2000" b="1" dirty="0">
                <a:solidFill>
                  <a:srgbClr val="000000"/>
                </a:solidFill>
                <a:effectLst>
                  <a:outerShdw blurRad="38100" dist="38100" dir="2700000" algn="tl">
                    <a:srgbClr val="000000">
                      <a:alpha val="43137"/>
                    </a:srgbClr>
                  </a:outerShdw>
                </a:effectLst>
              </a:rPr>
              <a:t>For more information, contact </a:t>
            </a:r>
            <a:r>
              <a:rPr lang="en-US" sz="2000" b="1" dirty="0">
                <a:solidFill>
                  <a:srgbClr val="000000"/>
                </a:solidFill>
                <a:hlinkClick r:id="rId2">
                  <a:extLst>
                    <a:ext uri="{A12FA001-AC4F-418D-AE19-62706E023703}">
                      <ahyp:hlinkClr xmlns:ahyp="http://schemas.microsoft.com/office/drawing/2018/hyperlinkcolor" val="tx"/>
                    </a:ext>
                  </a:extLst>
                </a:hlinkClick>
              </a:rPr>
              <a:t>ISPRequests@vddhh.virginia.gov</a:t>
            </a:r>
            <a:r>
              <a:rPr lang="en-US" sz="2000" b="1" dirty="0">
                <a:solidFill>
                  <a:srgbClr val="000000"/>
                </a:solidFill>
              </a:rPr>
              <a:t> </a:t>
            </a:r>
          </a:p>
        </p:txBody>
      </p:sp>
      <p:pic>
        <p:nvPicPr>
          <p:cNvPr id="4" name="Picture 3" descr="A person holding the hands up, communicating via ASL. ">
            <a:extLst>
              <a:ext uri="{FF2B5EF4-FFF2-40B4-BE49-F238E27FC236}">
                <a16:creationId xmlns:a16="http://schemas.microsoft.com/office/drawing/2014/main" id="{7A2D49D9-5D6B-03FD-6F5F-8592B42E6C9D}"/>
              </a:ext>
            </a:extLst>
          </p:cNvPr>
          <p:cNvPicPr>
            <a:picLocks noChangeAspect="1"/>
          </p:cNvPicPr>
          <p:nvPr/>
        </p:nvPicPr>
        <p:blipFill>
          <a:blip r:embed="rId3"/>
          <a:stretch>
            <a:fillRect/>
          </a:stretch>
        </p:blipFill>
        <p:spPr>
          <a:xfrm>
            <a:off x="9188387" y="241547"/>
            <a:ext cx="1623201" cy="147840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Picture 5" descr="An icon of two hands using ASL signs.">
            <a:extLst>
              <a:ext uri="{FF2B5EF4-FFF2-40B4-BE49-F238E27FC236}">
                <a16:creationId xmlns:a16="http://schemas.microsoft.com/office/drawing/2014/main" id="{2804A0D4-E603-2D57-BE74-5CDD60DB4ABB}"/>
              </a:ext>
            </a:extLst>
          </p:cNvPr>
          <p:cNvPicPr>
            <a:picLocks noChangeAspect="1"/>
          </p:cNvPicPr>
          <p:nvPr/>
        </p:nvPicPr>
        <p:blipFill>
          <a:blip r:embed="rId4"/>
          <a:stretch>
            <a:fillRect/>
          </a:stretch>
        </p:blipFill>
        <p:spPr>
          <a:xfrm>
            <a:off x="10460418" y="1139371"/>
            <a:ext cx="1583564" cy="145429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733486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875C19A-1AAE-476A-A316-A2CF92D763D3}"/>
              </a:ext>
            </a:extLst>
          </p:cNvPr>
          <p:cNvSpPr>
            <a:spLocks noGrp="1"/>
          </p:cNvSpPr>
          <p:nvPr>
            <p:ph type="title"/>
          </p:nvPr>
        </p:nvSpPr>
        <p:spPr>
          <a:xfrm>
            <a:off x="251554" y="816206"/>
            <a:ext cx="8699499" cy="646331"/>
          </a:xfrm>
        </p:spPr>
        <p:txBody>
          <a:bodyPr/>
          <a:lstStyle/>
          <a:p>
            <a:r>
              <a:rPr lang="en-US" sz="4000" dirty="0">
                <a:effectLst>
                  <a:outerShdw blurRad="38100" dist="38100" dir="2700000" algn="tl">
                    <a:srgbClr val="000000">
                      <a:alpha val="43137"/>
                    </a:srgbClr>
                  </a:outerShdw>
                </a:effectLst>
              </a:rPr>
              <a:t>Technology Assistance Program: TAP</a:t>
            </a:r>
          </a:p>
        </p:txBody>
      </p:sp>
      <p:sp>
        <p:nvSpPr>
          <p:cNvPr id="2" name="Slide Number Placeholder 1">
            <a:extLst>
              <a:ext uri="{FF2B5EF4-FFF2-40B4-BE49-F238E27FC236}">
                <a16:creationId xmlns:a16="http://schemas.microsoft.com/office/drawing/2014/main" id="{BE9800F6-D571-48C4-8466-12AA1ADB6599}"/>
              </a:ext>
              <a:ext uri="{C183D7F6-B498-43B3-948B-1728B52AA6E4}">
                <adec:decorative xmlns:adec="http://schemas.microsoft.com/office/drawing/2017/decorative" val="1"/>
              </a:ext>
            </a:extLst>
          </p:cNvPr>
          <p:cNvSpPr>
            <a:spLocks noGrp="1"/>
          </p:cNvSpPr>
          <p:nvPr>
            <p:ph type="sldNum" sz="quarter" idx="12"/>
          </p:nvPr>
        </p:nvSpPr>
        <p:spPr/>
        <p:txBody>
          <a:bodyPr/>
          <a:lstStyle/>
          <a:p>
            <a:fld id="{C263D6C4-4840-40CC-AC84-17E24B3B7BDE}" type="slidenum">
              <a:rPr lang="en-US" smtClean="0"/>
              <a:pPr/>
              <a:t>5</a:t>
            </a:fld>
            <a:endParaRPr lang="en-US" dirty="0"/>
          </a:p>
        </p:txBody>
      </p:sp>
      <p:sp>
        <p:nvSpPr>
          <p:cNvPr id="12" name="Text Placeholder 4">
            <a:extLst>
              <a:ext uri="{FF2B5EF4-FFF2-40B4-BE49-F238E27FC236}">
                <a16:creationId xmlns:a16="http://schemas.microsoft.com/office/drawing/2014/main" id="{20447643-584E-F393-78B1-CCD621628FC3}"/>
              </a:ext>
              <a:ext uri="{C183D7F6-B498-43B3-948B-1728B52AA6E4}">
                <adec:decorative xmlns:adec="http://schemas.microsoft.com/office/drawing/2017/decorative" val="1"/>
              </a:ext>
            </a:extLst>
          </p:cNvPr>
          <p:cNvSpPr txBox="1">
            <a:spLocks/>
          </p:cNvSpPr>
          <p:nvPr/>
        </p:nvSpPr>
        <p:spPr>
          <a:xfrm>
            <a:off x="66997" y="1719955"/>
            <a:ext cx="8422546" cy="161873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chemeClr val="accent2"/>
              </a:buClr>
              <a:buFont typeface="Arial" panose="020B0604020202020204" pitchFamily="34" charset="0"/>
              <a:buNone/>
              <a:defRPr lang="en-US" sz="1600" kern="1200" spc="300">
                <a:solidFill>
                  <a:schemeClr val="accent1">
                    <a:lumMod val="20000"/>
                    <a:lumOff val="80000"/>
                  </a:schemeClr>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en-US" sz="2000" dirty="0">
              <a:effectLst>
                <a:outerShdw blurRad="38100" dist="38100" dir="2700000" algn="tl">
                  <a:srgbClr val="000000">
                    <a:alpha val="43137"/>
                  </a:srgbClr>
                </a:outerShdw>
              </a:effectLst>
            </a:endParaRPr>
          </a:p>
        </p:txBody>
      </p:sp>
      <p:sp>
        <p:nvSpPr>
          <p:cNvPr id="3" name="Text Placeholder 4">
            <a:extLst>
              <a:ext uri="{FF2B5EF4-FFF2-40B4-BE49-F238E27FC236}">
                <a16:creationId xmlns:a16="http://schemas.microsoft.com/office/drawing/2014/main" id="{3CCC0A61-2516-0137-F5E9-F458E710CB06}"/>
              </a:ext>
            </a:extLst>
          </p:cNvPr>
          <p:cNvSpPr txBox="1">
            <a:spLocks/>
          </p:cNvSpPr>
          <p:nvPr/>
        </p:nvSpPr>
        <p:spPr>
          <a:xfrm>
            <a:off x="143896" y="1719955"/>
            <a:ext cx="8422546" cy="140913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chemeClr val="accent2"/>
              </a:buClr>
              <a:buFont typeface="Arial" panose="020B0604020202020204" pitchFamily="34" charset="0"/>
              <a:buNone/>
              <a:defRPr lang="en-US" sz="1600" kern="1200" spc="300">
                <a:solidFill>
                  <a:schemeClr val="accent1">
                    <a:lumMod val="20000"/>
                    <a:lumOff val="80000"/>
                  </a:schemeClr>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000" dirty="0">
                <a:effectLst>
                  <a:outerShdw blurRad="38100" dist="38100" dir="2700000" algn="tl">
                    <a:srgbClr val="000000">
                      <a:alpha val="43137"/>
                    </a:srgbClr>
                  </a:outerShdw>
                </a:effectLst>
              </a:rPr>
              <a:t>Provides adaptive telecommunication equipment to residents of Virginia with a hearing loss, hearing and vision loss, or speech difficulties. Equipment is free of charge to </a:t>
            </a:r>
            <a:r>
              <a:rPr lang="en-US" sz="2000" u="sng" dirty="0">
                <a:effectLst>
                  <a:outerShdw blurRad="38100" dist="38100" dir="2700000" algn="tl">
                    <a:srgbClr val="000000">
                      <a:alpha val="43137"/>
                    </a:srgbClr>
                  </a:outerShdw>
                </a:effectLst>
              </a:rPr>
              <a:t>eligible</a:t>
            </a:r>
            <a:r>
              <a:rPr lang="en-US" sz="2000" dirty="0">
                <a:effectLst>
                  <a:outerShdw blurRad="38100" dist="38100" dir="2700000" algn="tl">
                    <a:srgbClr val="000000">
                      <a:alpha val="43137"/>
                    </a:srgbClr>
                  </a:outerShdw>
                </a:effectLst>
              </a:rPr>
              <a:t> applicants, including VETERANS.</a:t>
            </a:r>
          </a:p>
        </p:txBody>
      </p:sp>
      <p:sp>
        <p:nvSpPr>
          <p:cNvPr id="4" name="Title 6">
            <a:extLst>
              <a:ext uri="{FF2B5EF4-FFF2-40B4-BE49-F238E27FC236}">
                <a16:creationId xmlns:a16="http://schemas.microsoft.com/office/drawing/2014/main" id="{BD9FA31E-1A34-89C4-085B-18B992C023C0}"/>
              </a:ext>
            </a:extLst>
          </p:cNvPr>
          <p:cNvSpPr txBox="1">
            <a:spLocks/>
          </p:cNvSpPr>
          <p:nvPr/>
        </p:nvSpPr>
        <p:spPr>
          <a:xfrm>
            <a:off x="2764754" y="3570809"/>
            <a:ext cx="3673096" cy="535531"/>
          </a:xfrm>
          <a:prstGeom prst="rect">
            <a:avLst/>
          </a:prstGeom>
        </p:spPr>
        <p:txBody>
          <a:bodyPr vert="horz" wrap="square" lIns="91440" tIns="45720" rIns="91440" bIns="45720" rtlCol="0" anchor="t">
            <a:spAutoFit/>
          </a:bodyPr>
          <a:lstStyle>
            <a:lvl1pPr algn="l" defTabSz="914400" rtl="0" eaLnBrk="1" latinLnBrk="0" hangingPunct="1">
              <a:lnSpc>
                <a:spcPct val="90000"/>
              </a:lnSpc>
              <a:spcBef>
                <a:spcPct val="0"/>
              </a:spcBef>
              <a:buNone/>
              <a:defRPr lang="en-GB" sz="3200" b="1" kern="1200" spc="-70" baseline="0" dirty="0">
                <a:solidFill>
                  <a:schemeClr val="bg1"/>
                </a:solidFill>
                <a:latin typeface="+mj-lt"/>
                <a:ea typeface="+mj-ea"/>
                <a:cs typeface="+mj-cs"/>
              </a:defRPr>
            </a:lvl1pPr>
          </a:lstStyle>
          <a:p>
            <a:r>
              <a:rPr lang="en-US" dirty="0">
                <a:effectLst>
                  <a:outerShdw blurRad="38100" dist="38100" dir="2700000" algn="tl">
                    <a:srgbClr val="000000">
                      <a:alpha val="43137"/>
                    </a:srgbClr>
                  </a:outerShdw>
                </a:effectLst>
              </a:rPr>
              <a:t>Equipment Devices</a:t>
            </a:r>
          </a:p>
        </p:txBody>
      </p:sp>
      <p:sp>
        <p:nvSpPr>
          <p:cNvPr id="5" name="Text Placeholder 4">
            <a:extLst>
              <a:ext uri="{FF2B5EF4-FFF2-40B4-BE49-F238E27FC236}">
                <a16:creationId xmlns:a16="http://schemas.microsoft.com/office/drawing/2014/main" id="{2BF64EF5-C324-235C-6E9A-951989E52A9D}"/>
              </a:ext>
            </a:extLst>
          </p:cNvPr>
          <p:cNvSpPr txBox="1">
            <a:spLocks/>
          </p:cNvSpPr>
          <p:nvPr/>
        </p:nvSpPr>
        <p:spPr>
          <a:xfrm>
            <a:off x="1707100" y="4338460"/>
            <a:ext cx="5788403" cy="140913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chemeClr val="accent2"/>
              </a:buClr>
              <a:buFont typeface="Arial" panose="020B0604020202020204" pitchFamily="34" charset="0"/>
              <a:buNone/>
              <a:defRPr lang="en-US" sz="1600" kern="1200" spc="300">
                <a:solidFill>
                  <a:schemeClr val="accent1">
                    <a:lumMod val="20000"/>
                    <a:lumOff val="80000"/>
                  </a:schemeClr>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ctr">
              <a:buFont typeface="Wingdings" panose="05000000000000000000" pitchFamily="2" charset="2"/>
              <a:buChar char="v"/>
            </a:pPr>
            <a:r>
              <a:rPr lang="en-US" sz="2000" dirty="0">
                <a:effectLst>
                  <a:outerShdw blurRad="38100" dist="38100" dir="2700000" algn="tl">
                    <a:srgbClr val="000000">
                      <a:alpha val="43137"/>
                    </a:srgbClr>
                  </a:outerShdw>
                </a:effectLst>
              </a:rPr>
              <a:t>Telecommunication Devices</a:t>
            </a:r>
          </a:p>
          <a:p>
            <a:pPr marL="342900" indent="-342900" algn="ctr">
              <a:buFont typeface="Wingdings" panose="05000000000000000000" pitchFamily="2" charset="2"/>
              <a:buChar char="v"/>
            </a:pPr>
            <a:r>
              <a:rPr lang="en-US" sz="2000" dirty="0">
                <a:effectLst>
                  <a:outerShdw blurRad="38100" dist="38100" dir="2700000" algn="tl">
                    <a:srgbClr val="000000">
                      <a:alpha val="43137"/>
                    </a:srgbClr>
                  </a:outerShdw>
                </a:effectLst>
              </a:rPr>
              <a:t>Personal Amplification Devices</a:t>
            </a:r>
          </a:p>
          <a:p>
            <a:pPr marL="342900" indent="-342900" algn="ctr">
              <a:buFont typeface="Wingdings" panose="05000000000000000000" pitchFamily="2" charset="2"/>
              <a:buChar char="v"/>
            </a:pPr>
            <a:r>
              <a:rPr lang="en-US" sz="2000" dirty="0">
                <a:effectLst>
                  <a:outerShdw blurRad="38100" dist="38100" dir="2700000" algn="tl">
                    <a:srgbClr val="000000">
                      <a:alpha val="43137"/>
                    </a:srgbClr>
                  </a:outerShdw>
                </a:effectLst>
              </a:rPr>
              <a:t>Signalers</a:t>
            </a:r>
          </a:p>
        </p:txBody>
      </p:sp>
      <p:pic>
        <p:nvPicPr>
          <p:cNvPr id="8" name="Picture 7" descr="A telephone with live captioning screen.">
            <a:extLst>
              <a:ext uri="{FF2B5EF4-FFF2-40B4-BE49-F238E27FC236}">
                <a16:creationId xmlns:a16="http://schemas.microsoft.com/office/drawing/2014/main" id="{FA0A802E-6E75-9823-FC5E-F08F580DBD7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314551" y="280424"/>
            <a:ext cx="1194440" cy="120473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5" name="Picture 14" descr="An alarm clock with assistive technology ">
            <a:extLst>
              <a:ext uri="{FF2B5EF4-FFF2-40B4-BE49-F238E27FC236}">
                <a16:creationId xmlns:a16="http://schemas.microsoft.com/office/drawing/2014/main" id="{5010739C-8ECF-F0C2-A05C-0F4C3897FCC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87037" y="280424"/>
            <a:ext cx="1071563" cy="107156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Picture 9" descr="A cell phone with assistive technology">
            <a:extLst>
              <a:ext uri="{FF2B5EF4-FFF2-40B4-BE49-F238E27FC236}">
                <a16:creationId xmlns:a16="http://schemas.microsoft.com/office/drawing/2014/main" id="{72AEEACD-2E6E-C6D0-AF51-69E5D777219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840075" y="1242358"/>
            <a:ext cx="1182166" cy="118216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3" name="Picture 12" descr="A piece of assistive technology equipment">
            <a:extLst>
              <a:ext uri="{FF2B5EF4-FFF2-40B4-BE49-F238E27FC236}">
                <a16:creationId xmlns:a16="http://schemas.microsoft.com/office/drawing/2014/main" id="{206F46DC-5548-EA02-B53A-75BCADFAE9D7}"/>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100098" y="1128872"/>
            <a:ext cx="1024905" cy="118216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614982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875C19A-1AAE-476A-A316-A2CF92D763D3}"/>
              </a:ext>
            </a:extLst>
          </p:cNvPr>
          <p:cNvSpPr>
            <a:spLocks noGrp="1"/>
          </p:cNvSpPr>
          <p:nvPr>
            <p:ph type="title"/>
          </p:nvPr>
        </p:nvSpPr>
        <p:spPr>
          <a:xfrm>
            <a:off x="251554" y="816206"/>
            <a:ext cx="8699499" cy="646331"/>
          </a:xfrm>
        </p:spPr>
        <p:txBody>
          <a:bodyPr/>
          <a:lstStyle/>
          <a:p>
            <a:r>
              <a:rPr lang="en-US" sz="4000" dirty="0">
                <a:effectLst>
                  <a:outerShdw blurRad="38100" dist="38100" dir="2700000" algn="tl">
                    <a:srgbClr val="000000">
                      <a:alpha val="43137"/>
                    </a:srgbClr>
                  </a:outerShdw>
                </a:effectLst>
              </a:rPr>
              <a:t>Community Services Program: CSP</a:t>
            </a:r>
          </a:p>
        </p:txBody>
      </p:sp>
      <p:sp>
        <p:nvSpPr>
          <p:cNvPr id="2" name="Slide Number Placeholder 1">
            <a:extLst>
              <a:ext uri="{FF2B5EF4-FFF2-40B4-BE49-F238E27FC236}">
                <a16:creationId xmlns:a16="http://schemas.microsoft.com/office/drawing/2014/main" id="{BE9800F6-D571-48C4-8466-12AA1ADB6599}"/>
              </a:ext>
              <a:ext uri="{C183D7F6-B498-43B3-948B-1728B52AA6E4}">
                <adec:decorative xmlns:adec="http://schemas.microsoft.com/office/drawing/2017/decorative" val="1"/>
              </a:ext>
            </a:extLst>
          </p:cNvPr>
          <p:cNvSpPr>
            <a:spLocks noGrp="1"/>
          </p:cNvSpPr>
          <p:nvPr>
            <p:ph type="sldNum" sz="quarter" idx="12"/>
          </p:nvPr>
        </p:nvSpPr>
        <p:spPr/>
        <p:txBody>
          <a:bodyPr/>
          <a:lstStyle/>
          <a:p>
            <a:fld id="{C263D6C4-4840-40CC-AC84-17E24B3B7BDE}" type="slidenum">
              <a:rPr lang="en-US" smtClean="0"/>
              <a:pPr/>
              <a:t>6</a:t>
            </a:fld>
            <a:endParaRPr lang="en-US" dirty="0"/>
          </a:p>
        </p:txBody>
      </p:sp>
      <p:sp>
        <p:nvSpPr>
          <p:cNvPr id="12" name="Text Placeholder 4">
            <a:extLst>
              <a:ext uri="{FF2B5EF4-FFF2-40B4-BE49-F238E27FC236}">
                <a16:creationId xmlns:a16="http://schemas.microsoft.com/office/drawing/2014/main" id="{20447643-584E-F393-78B1-CCD621628FC3}"/>
              </a:ext>
              <a:ext uri="{C183D7F6-B498-43B3-948B-1728B52AA6E4}">
                <adec:decorative xmlns:adec="http://schemas.microsoft.com/office/drawing/2017/decorative" val="1"/>
              </a:ext>
            </a:extLst>
          </p:cNvPr>
          <p:cNvSpPr txBox="1">
            <a:spLocks/>
          </p:cNvSpPr>
          <p:nvPr/>
        </p:nvSpPr>
        <p:spPr>
          <a:xfrm>
            <a:off x="66997" y="1719955"/>
            <a:ext cx="8422546" cy="161873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chemeClr val="accent2"/>
              </a:buClr>
              <a:buFont typeface="Arial" panose="020B0604020202020204" pitchFamily="34" charset="0"/>
              <a:buNone/>
              <a:defRPr lang="en-US" sz="1600" kern="1200" spc="300">
                <a:solidFill>
                  <a:schemeClr val="accent1">
                    <a:lumMod val="20000"/>
                    <a:lumOff val="80000"/>
                  </a:schemeClr>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en-US" sz="2000" dirty="0">
              <a:effectLst>
                <a:outerShdw blurRad="38100" dist="38100" dir="2700000" algn="tl">
                  <a:srgbClr val="000000">
                    <a:alpha val="43137"/>
                  </a:srgbClr>
                </a:outerShdw>
              </a:effectLst>
            </a:endParaRPr>
          </a:p>
        </p:txBody>
      </p:sp>
      <p:sp>
        <p:nvSpPr>
          <p:cNvPr id="3" name="Text Placeholder 4">
            <a:extLst>
              <a:ext uri="{FF2B5EF4-FFF2-40B4-BE49-F238E27FC236}">
                <a16:creationId xmlns:a16="http://schemas.microsoft.com/office/drawing/2014/main" id="{636C95F5-2947-60FA-7B5A-E0C83D499442}"/>
              </a:ext>
            </a:extLst>
          </p:cNvPr>
          <p:cNvSpPr txBox="1">
            <a:spLocks/>
          </p:cNvSpPr>
          <p:nvPr/>
        </p:nvSpPr>
        <p:spPr>
          <a:xfrm>
            <a:off x="185841" y="1585731"/>
            <a:ext cx="8102482" cy="311210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chemeClr val="accent2"/>
              </a:buClr>
              <a:buFont typeface="Arial" panose="020B0604020202020204" pitchFamily="34" charset="0"/>
              <a:buNone/>
              <a:defRPr lang="en-US" sz="1600" kern="1200" spc="300">
                <a:solidFill>
                  <a:schemeClr val="accent1">
                    <a:lumMod val="20000"/>
                    <a:lumOff val="80000"/>
                  </a:schemeClr>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SzPct val="140000"/>
              <a:buFont typeface="Arial" panose="020B0604020202020204" pitchFamily="34" charset="0"/>
              <a:buChar char="•"/>
            </a:pPr>
            <a:r>
              <a:rPr lang="en-US" sz="2000" dirty="0">
                <a:effectLst>
                  <a:outerShdw blurRad="38100" dist="38100" dir="2700000" algn="tl">
                    <a:srgbClr val="000000">
                      <a:alpha val="43137"/>
                    </a:srgbClr>
                  </a:outerShdw>
                </a:effectLst>
              </a:rPr>
              <a:t>Responds to requests for information &amp; referrals on topics related to hearing loss.</a:t>
            </a:r>
          </a:p>
          <a:p>
            <a:pPr marL="342900" indent="-342900">
              <a:buSzPct val="140000"/>
              <a:buFont typeface="Arial" panose="020B0604020202020204" pitchFamily="34" charset="0"/>
              <a:buChar char="•"/>
            </a:pPr>
            <a:r>
              <a:rPr lang="en-US" sz="2000" dirty="0">
                <a:effectLst>
                  <a:outerShdw blurRad="38100" dist="38100" dir="2700000" algn="tl">
                    <a:srgbClr val="000000">
                      <a:alpha val="43137"/>
                    </a:srgbClr>
                  </a:outerShdw>
                </a:effectLst>
              </a:rPr>
              <a:t>Provides education &amp; training to government agencies and the general public.</a:t>
            </a:r>
          </a:p>
          <a:p>
            <a:pPr marL="342900" indent="-342900">
              <a:buSzPct val="140000"/>
              <a:buFont typeface="Arial" panose="020B0604020202020204" pitchFamily="34" charset="0"/>
              <a:buChar char="•"/>
            </a:pPr>
            <a:r>
              <a:rPr lang="en-US" sz="2000" dirty="0">
                <a:effectLst>
                  <a:outerShdw blurRad="38100" dist="38100" dir="2700000" algn="tl">
                    <a:srgbClr val="000000">
                      <a:alpha val="43137"/>
                    </a:srgbClr>
                  </a:outerShdw>
                </a:effectLst>
              </a:rPr>
              <a:t>Offers technical assistance to help organizations provide effective communication &amp; reasonable accommodations.</a:t>
            </a:r>
          </a:p>
          <a:p>
            <a:pPr marL="342900" indent="-342900">
              <a:buSzPct val="140000"/>
              <a:buFont typeface="Arial" panose="020B0604020202020204" pitchFamily="34" charset="0"/>
              <a:buChar char="•"/>
            </a:pPr>
            <a:r>
              <a:rPr lang="en-US" sz="2000" dirty="0">
                <a:effectLst>
                  <a:outerShdw blurRad="38100" dist="38100" dir="2700000" algn="tl">
                    <a:srgbClr val="000000">
                      <a:alpha val="43137"/>
                    </a:srgbClr>
                  </a:outerShdw>
                </a:effectLst>
              </a:rPr>
              <a:t>Conducts outreach to promote public awareness about hearing loss.</a:t>
            </a:r>
          </a:p>
        </p:txBody>
      </p:sp>
      <p:sp>
        <p:nvSpPr>
          <p:cNvPr id="5" name="Title 6">
            <a:extLst>
              <a:ext uri="{FF2B5EF4-FFF2-40B4-BE49-F238E27FC236}">
                <a16:creationId xmlns:a16="http://schemas.microsoft.com/office/drawing/2014/main" id="{9A6D758D-CB7B-FA48-83CD-FB343317B7AC}"/>
              </a:ext>
            </a:extLst>
          </p:cNvPr>
          <p:cNvSpPr txBox="1">
            <a:spLocks/>
          </p:cNvSpPr>
          <p:nvPr/>
        </p:nvSpPr>
        <p:spPr>
          <a:xfrm>
            <a:off x="1150575" y="4832059"/>
            <a:ext cx="2364413" cy="1421928"/>
          </a:xfrm>
          <a:prstGeom prst="rect">
            <a:avLst/>
          </a:prstGeom>
        </p:spPr>
        <p:txBody>
          <a:bodyPr vert="horz" wrap="square" lIns="91440" tIns="45720" rIns="91440" bIns="45720" rtlCol="0" anchor="t">
            <a:spAutoFit/>
          </a:bodyPr>
          <a:lstStyle>
            <a:lvl1pPr algn="l" defTabSz="914400" rtl="0" eaLnBrk="1" latinLnBrk="0" hangingPunct="1">
              <a:lnSpc>
                <a:spcPct val="90000"/>
              </a:lnSpc>
              <a:spcBef>
                <a:spcPct val="0"/>
              </a:spcBef>
              <a:buNone/>
              <a:defRPr lang="en-GB" sz="3200" b="1" kern="1200" spc="-70" baseline="0" dirty="0">
                <a:solidFill>
                  <a:schemeClr val="bg1"/>
                </a:solidFill>
                <a:latin typeface="+mj-lt"/>
                <a:ea typeface="+mj-ea"/>
                <a:cs typeface="+mj-cs"/>
              </a:defRPr>
            </a:lvl1pPr>
          </a:lstStyle>
          <a:p>
            <a:pPr algn="ctr"/>
            <a:r>
              <a:rPr lang="en-US" dirty="0">
                <a:effectLst>
                  <a:outerShdw blurRad="38100" dist="38100" dir="2700000" algn="tl">
                    <a:srgbClr val="000000">
                      <a:alpha val="43137"/>
                    </a:srgbClr>
                  </a:outerShdw>
                </a:effectLst>
              </a:rPr>
              <a:t>2023 Projects  launched…</a:t>
            </a:r>
          </a:p>
        </p:txBody>
      </p:sp>
      <p:sp>
        <p:nvSpPr>
          <p:cNvPr id="8" name="Text Placeholder 4">
            <a:extLst>
              <a:ext uri="{FF2B5EF4-FFF2-40B4-BE49-F238E27FC236}">
                <a16:creationId xmlns:a16="http://schemas.microsoft.com/office/drawing/2014/main" id="{671DB29B-0681-9FE1-6BD8-9DE50527C017}"/>
              </a:ext>
            </a:extLst>
          </p:cNvPr>
          <p:cNvSpPr txBox="1">
            <a:spLocks/>
          </p:cNvSpPr>
          <p:nvPr/>
        </p:nvSpPr>
        <p:spPr>
          <a:xfrm>
            <a:off x="3649211" y="5086295"/>
            <a:ext cx="6216242" cy="955499"/>
          </a:xfrm>
          <a:prstGeom prst="rect">
            <a:avLst/>
          </a:prstGeom>
        </p:spPr>
        <p:txBody>
          <a:bodyPr vert="horz" lIns="91440" tIns="45720" rIns="91440" bIns="45720" rtlCol="0">
            <a:normAutofit fontScale="92500"/>
          </a:bodyPr>
          <a:lstStyle>
            <a:lvl1pPr marL="0" indent="0" algn="l" defTabSz="914400" rtl="0" eaLnBrk="1" latinLnBrk="0" hangingPunct="1">
              <a:lnSpc>
                <a:spcPct val="90000"/>
              </a:lnSpc>
              <a:spcBef>
                <a:spcPts val="1000"/>
              </a:spcBef>
              <a:buClr>
                <a:schemeClr val="accent2"/>
              </a:buClr>
              <a:buFont typeface="Arial" panose="020B0604020202020204" pitchFamily="34" charset="0"/>
              <a:buNone/>
              <a:defRPr lang="en-US" sz="1600" kern="1200" spc="300">
                <a:solidFill>
                  <a:schemeClr val="accent1">
                    <a:lumMod val="20000"/>
                    <a:lumOff val="80000"/>
                  </a:schemeClr>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Wingdings" panose="05000000000000000000" pitchFamily="2" charset="2"/>
              <a:buChar char="v"/>
            </a:pPr>
            <a:r>
              <a:rPr lang="en-US" sz="2400" b="1" dirty="0">
                <a:solidFill>
                  <a:schemeClr val="bg1"/>
                </a:solidFill>
                <a:effectLst>
                  <a:outerShdw blurRad="38100" dist="38100" dir="2700000" algn="tl">
                    <a:srgbClr val="000000">
                      <a:alpha val="43137"/>
                    </a:srgbClr>
                  </a:outerShdw>
                </a:effectLst>
                <a:latin typeface="Malgun Gothic" panose="020B0503020000020004" pitchFamily="34" charset="-127"/>
                <a:ea typeface="Malgun Gothic" panose="020B0503020000020004" pitchFamily="34" charset="-127"/>
                <a:cs typeface="Times New Roman" panose="02020603050405020304" pitchFamily="18" charset="0"/>
              </a:rPr>
              <a:t>Deaf Mentor Project </a:t>
            </a:r>
            <a:r>
              <a:rPr lang="en-US" sz="2000" dirty="0">
                <a:solidFill>
                  <a:srgbClr val="BAE4FF"/>
                </a:solidFill>
                <a:effectLst>
                  <a:outerShdw blurRad="38100" dist="38100" dir="2700000" algn="tl">
                    <a:srgbClr val="000000">
                      <a:alpha val="43137"/>
                    </a:srgbClr>
                  </a:outerShdw>
                </a:effectLst>
                <a:latin typeface="Malgun Gothic" panose="020B0503020000020004" pitchFamily="34" charset="-127"/>
                <a:ea typeface="Malgun Gothic" panose="020B0503020000020004" pitchFamily="34" charset="-127"/>
                <a:cs typeface="Times New Roman" panose="02020603050405020304" pitchFamily="18" charset="0"/>
              </a:rPr>
              <a:t>ages 0-8</a:t>
            </a:r>
          </a:p>
          <a:p>
            <a:pPr marL="342900" indent="-342900">
              <a:buFont typeface="Wingdings" panose="05000000000000000000" pitchFamily="2" charset="2"/>
              <a:buChar char="v"/>
            </a:pPr>
            <a:r>
              <a:rPr lang="en-US" sz="2400" b="1" dirty="0">
                <a:solidFill>
                  <a:schemeClr val="bg1"/>
                </a:solidFill>
                <a:effectLst>
                  <a:outerShdw blurRad="38100" dist="38100" dir="2700000" algn="tl">
                    <a:srgbClr val="000000">
                      <a:alpha val="43137"/>
                    </a:srgbClr>
                  </a:outerShdw>
                </a:effectLst>
                <a:latin typeface="Malgun Gothic" panose="020B0503020000020004" pitchFamily="34" charset="-127"/>
                <a:ea typeface="Malgun Gothic" panose="020B0503020000020004" pitchFamily="34" charset="-127"/>
                <a:cs typeface="Times New Roman" panose="02020603050405020304" pitchFamily="18" charset="0"/>
              </a:rPr>
              <a:t>DeafBlind Services Project (SSP)</a:t>
            </a:r>
            <a:endParaRPr lang="en-US" sz="2000" dirty="0">
              <a:effectLst>
                <a:outerShdw blurRad="38100" dist="38100" dir="2700000" algn="tl">
                  <a:srgbClr val="000000">
                    <a:alpha val="43137"/>
                  </a:srgbClr>
                </a:outerShdw>
              </a:effectLst>
            </a:endParaRPr>
          </a:p>
        </p:txBody>
      </p:sp>
      <p:pic>
        <p:nvPicPr>
          <p:cNvPr id="18" name="Picture 17" descr="A couple of women standing next to a table with a blue tablecloth">
            <a:extLst>
              <a:ext uri="{FF2B5EF4-FFF2-40B4-BE49-F238E27FC236}">
                <a16:creationId xmlns:a16="http://schemas.microsoft.com/office/drawing/2014/main" id="{F53233DC-B891-86DA-2A57-C3B0CD9E5A3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031189" y="323398"/>
            <a:ext cx="1699784" cy="126233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Picture 9" descr="A picture containing person, window, indoor">
            <a:extLst>
              <a:ext uri="{FF2B5EF4-FFF2-40B4-BE49-F238E27FC236}">
                <a16:creationId xmlns:a16="http://schemas.microsoft.com/office/drawing/2014/main" id="{23637AD3-A09A-670E-86F7-7DFE6150A82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01177" y="833978"/>
            <a:ext cx="1434576" cy="114766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6" name="Picture 15" descr="A picture containing person, outdoor, plant">
            <a:extLst>
              <a:ext uri="{FF2B5EF4-FFF2-40B4-BE49-F238E27FC236}">
                <a16:creationId xmlns:a16="http://schemas.microsoft.com/office/drawing/2014/main" id="{4641804E-EE8C-09A8-CAA6-115B0626768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544901" y="1887182"/>
            <a:ext cx="1874863" cy="145150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815721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2513933-FE78-EE16-1689-46E2A360A6D3}"/>
              </a:ext>
              <a:ext uri="{C183D7F6-B498-43B3-948B-1728B52AA6E4}">
                <adec:decorative xmlns:adec="http://schemas.microsoft.com/office/drawing/2017/decorative" val="1"/>
              </a:ext>
            </a:extLst>
          </p:cNvPr>
          <p:cNvSpPr>
            <a:spLocks noGrp="1"/>
          </p:cNvSpPr>
          <p:nvPr>
            <p:ph type="sldNum" sz="quarter" idx="12"/>
          </p:nvPr>
        </p:nvSpPr>
        <p:spPr/>
        <p:txBody>
          <a:bodyPr/>
          <a:lstStyle/>
          <a:p>
            <a:fld id="{C263D6C4-4840-40CC-AC84-17E24B3B7BDE}" type="slidenum">
              <a:rPr lang="en-US" noProof="0" smtClean="0"/>
              <a:pPr/>
              <a:t>7</a:t>
            </a:fld>
            <a:endParaRPr lang="en-US" noProof="0" dirty="0"/>
          </a:p>
        </p:txBody>
      </p:sp>
      <p:sp>
        <p:nvSpPr>
          <p:cNvPr id="4" name="Title 3">
            <a:extLst>
              <a:ext uri="{FF2B5EF4-FFF2-40B4-BE49-F238E27FC236}">
                <a16:creationId xmlns:a16="http://schemas.microsoft.com/office/drawing/2014/main" id="{9A9318BC-B3A2-E0EB-301F-AAFEE9EE16A0}"/>
              </a:ext>
            </a:extLst>
          </p:cNvPr>
          <p:cNvSpPr>
            <a:spLocks noGrp="1"/>
          </p:cNvSpPr>
          <p:nvPr>
            <p:ph type="title"/>
          </p:nvPr>
        </p:nvSpPr>
        <p:spPr>
          <a:xfrm>
            <a:off x="488156" y="2541223"/>
            <a:ext cx="7781544" cy="1775553"/>
          </a:xfrm>
        </p:spPr>
        <p:txBody>
          <a:bodyPr>
            <a:normAutofit/>
          </a:bodyPr>
          <a:lstStyle/>
          <a:p>
            <a:pPr algn="ctr"/>
            <a:r>
              <a:rPr lang="en-US" dirty="0"/>
              <a:t>Serving the population with hearing loss</a:t>
            </a:r>
          </a:p>
        </p:txBody>
      </p:sp>
    </p:spTree>
    <p:extLst>
      <p:ext uri="{BB962C8B-B14F-4D97-AF65-F5344CB8AC3E}">
        <p14:creationId xmlns:p14="http://schemas.microsoft.com/office/powerpoint/2010/main" val="11171350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3C4EF-75B6-C323-BBC1-01F000DD4F74}"/>
              </a:ext>
            </a:extLst>
          </p:cNvPr>
          <p:cNvSpPr>
            <a:spLocks noGrp="1"/>
          </p:cNvSpPr>
          <p:nvPr>
            <p:ph type="title"/>
          </p:nvPr>
        </p:nvSpPr>
        <p:spPr>
          <a:xfrm>
            <a:off x="533399" y="3179428"/>
            <a:ext cx="9046829" cy="2880285"/>
          </a:xfrm>
        </p:spPr>
        <p:txBody>
          <a:bodyPr/>
          <a:lstStyle/>
          <a:p>
            <a:pPr marL="457200" indent="-457200">
              <a:buClr>
                <a:srgbClr val="63B7C6"/>
              </a:buClr>
              <a:buFont typeface="Wingdings" panose="05000000000000000000" pitchFamily="2" charset="2"/>
              <a:buChar char="v"/>
            </a:pPr>
            <a:r>
              <a:rPr lang="en-US" dirty="0"/>
              <a:t>Top 4 Causes of Hearing Loss:</a:t>
            </a:r>
            <a:br>
              <a:rPr lang="en-US" dirty="0"/>
            </a:br>
            <a:r>
              <a:rPr lang="en-US" dirty="0">
                <a:solidFill>
                  <a:srgbClr val="BAE4FF"/>
                </a:solidFill>
              </a:rPr>
              <a:t>Aging</a:t>
            </a:r>
            <a:br>
              <a:rPr lang="en-US" dirty="0">
                <a:solidFill>
                  <a:srgbClr val="BAE4FF"/>
                </a:solidFill>
              </a:rPr>
            </a:br>
            <a:r>
              <a:rPr lang="en-US" dirty="0">
                <a:solidFill>
                  <a:srgbClr val="BAE4FF"/>
                </a:solidFill>
              </a:rPr>
              <a:t>Exposure to loud noises (occupation, hobby)</a:t>
            </a:r>
            <a:br>
              <a:rPr lang="en-US" dirty="0">
                <a:solidFill>
                  <a:srgbClr val="BAE4FF"/>
                </a:solidFill>
              </a:rPr>
            </a:br>
            <a:r>
              <a:rPr lang="en-US" dirty="0">
                <a:solidFill>
                  <a:srgbClr val="BAE4FF"/>
                </a:solidFill>
              </a:rPr>
              <a:t>Heredity</a:t>
            </a:r>
            <a:br>
              <a:rPr lang="en-US" dirty="0">
                <a:solidFill>
                  <a:srgbClr val="BAE4FF"/>
                </a:solidFill>
              </a:rPr>
            </a:br>
            <a:r>
              <a:rPr lang="en-US" dirty="0">
                <a:solidFill>
                  <a:srgbClr val="BAE4FF"/>
                </a:solidFill>
              </a:rPr>
              <a:t>Illness/Medication</a:t>
            </a:r>
          </a:p>
        </p:txBody>
      </p:sp>
      <p:sp>
        <p:nvSpPr>
          <p:cNvPr id="3" name="Slide Number Placeholder 2">
            <a:extLst>
              <a:ext uri="{FF2B5EF4-FFF2-40B4-BE49-F238E27FC236}">
                <a16:creationId xmlns:a16="http://schemas.microsoft.com/office/drawing/2014/main" id="{FC20A20F-7B75-102D-FC6B-D2C3BD2F8CB0}"/>
              </a:ext>
            </a:extLst>
          </p:cNvPr>
          <p:cNvSpPr>
            <a:spLocks noGrp="1"/>
          </p:cNvSpPr>
          <p:nvPr>
            <p:ph type="sldNum" sz="quarter" idx="12"/>
          </p:nvPr>
        </p:nvSpPr>
        <p:spPr/>
        <p:txBody>
          <a:bodyPr/>
          <a:lstStyle/>
          <a:p>
            <a:fld id="{C263D6C4-4840-40CC-AC84-17E24B3B7BDE}" type="slidenum">
              <a:rPr lang="en-US" noProof="0" smtClean="0"/>
              <a:pPr/>
              <a:t>8</a:t>
            </a:fld>
            <a:endParaRPr lang="en-US" noProof="0" dirty="0"/>
          </a:p>
        </p:txBody>
      </p:sp>
      <p:pic>
        <p:nvPicPr>
          <p:cNvPr id="5" name="Picture 4" descr="Icon of an ear with signal to demonstrate hearing and path of sound waves.">
            <a:extLst>
              <a:ext uri="{FF2B5EF4-FFF2-40B4-BE49-F238E27FC236}">
                <a16:creationId xmlns:a16="http://schemas.microsoft.com/office/drawing/2014/main" id="{FE3E00F8-6F5B-5306-0F96-2F86F8D0D7F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07959" y="678298"/>
            <a:ext cx="2372303" cy="2203653"/>
          </a:xfrm>
          <a:prstGeom prst="ellipse">
            <a:avLst/>
          </a:prstGeom>
          <a:ln w="63500" cap="rnd">
            <a:solidFill>
              <a:srgbClr val="0C75AC"/>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5" descr="15% of the nation's population has hearing loss in their adult years. World Health Organization (WHO) projected a dramatic increase of hearing loss by 2050.">
            <a:extLst>
              <a:ext uri="{FF2B5EF4-FFF2-40B4-BE49-F238E27FC236}">
                <a16:creationId xmlns:a16="http://schemas.microsoft.com/office/drawing/2014/main" id="{47EAF006-BCB1-1C71-4AC2-DEA6F94E4DCE}"/>
              </a:ext>
            </a:extLst>
          </p:cNvPr>
          <p:cNvPicPr>
            <a:picLocks noChangeAspect="1"/>
          </p:cNvPicPr>
          <p:nvPr/>
        </p:nvPicPr>
        <p:blipFill>
          <a:blip r:embed="rId3"/>
          <a:stretch>
            <a:fillRect/>
          </a:stretch>
        </p:blipFill>
        <p:spPr>
          <a:xfrm>
            <a:off x="6263780" y="357114"/>
            <a:ext cx="5815245" cy="2066723"/>
          </a:xfrm>
          <a:prstGeom prst="rect">
            <a:avLst/>
          </a:prstGeom>
        </p:spPr>
      </p:pic>
    </p:spTree>
    <p:extLst>
      <p:ext uri="{BB962C8B-B14F-4D97-AF65-F5344CB8AC3E}">
        <p14:creationId xmlns:p14="http://schemas.microsoft.com/office/powerpoint/2010/main" val="12970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01323FB-427E-4A8D-B473-AB0657D8D23B}"/>
              </a:ext>
            </a:extLst>
          </p:cNvPr>
          <p:cNvSpPr>
            <a:spLocks noGrp="1"/>
          </p:cNvSpPr>
          <p:nvPr>
            <p:ph type="title"/>
          </p:nvPr>
        </p:nvSpPr>
        <p:spPr>
          <a:xfrm>
            <a:off x="7581531" y="353690"/>
            <a:ext cx="4314059" cy="771725"/>
          </a:xfrm>
        </p:spPr>
        <p:txBody>
          <a:bodyPr/>
          <a:lstStyle/>
          <a:p>
            <a:r>
              <a:rPr lang="en-US" sz="4000" dirty="0">
                <a:effectLst>
                  <a:outerShdw blurRad="38100" dist="38100" dir="2700000" algn="tl">
                    <a:srgbClr val="000000">
                      <a:alpha val="43137"/>
                    </a:srgbClr>
                  </a:outerShdw>
                </a:effectLst>
              </a:rPr>
              <a:t>Types of deafness</a:t>
            </a:r>
          </a:p>
        </p:txBody>
      </p:sp>
      <p:sp>
        <p:nvSpPr>
          <p:cNvPr id="2" name="Slide Number Placeholder 1">
            <a:extLst>
              <a:ext uri="{FF2B5EF4-FFF2-40B4-BE49-F238E27FC236}">
                <a16:creationId xmlns:a16="http://schemas.microsoft.com/office/drawing/2014/main" id="{E4398C1C-6656-4A73-A680-62A81CDC27F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63D6C4-4840-40CC-AC84-17E24B3B7BDE}" type="slidenum">
              <a:rPr kumimoji="0" lang="en-US" sz="1000" b="0" i="0" u="none" strike="noStrike" kern="1200" cap="none" spc="0" normalizeH="0" baseline="0" noProof="0" smtClean="0">
                <a:ln>
                  <a:noFill/>
                </a:ln>
                <a:solidFill>
                  <a:srgbClr val="FFFFFF"/>
                </a:solidFill>
                <a:effectLst/>
                <a:uLnTx/>
                <a:uFillTx/>
                <a:latin typeface="Trade Gothic LT Pro" panose="020B05030403030200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000" b="0" i="0" u="none" strike="noStrike" kern="1200" cap="none" spc="0" normalizeH="0" baseline="0" noProof="0" dirty="0">
              <a:ln>
                <a:noFill/>
              </a:ln>
              <a:solidFill>
                <a:srgbClr val="FFFFFF"/>
              </a:solidFill>
              <a:effectLst/>
              <a:uLnTx/>
              <a:uFillTx/>
              <a:latin typeface="Trade Gothic LT Pro" panose="020B0503040303020004" pitchFamily="34" charset="0"/>
              <a:ea typeface="+mn-ea"/>
              <a:cs typeface="+mn-cs"/>
            </a:endParaRPr>
          </a:p>
        </p:txBody>
      </p:sp>
      <p:sp>
        <p:nvSpPr>
          <p:cNvPr id="3" name="Text Placeholder 4">
            <a:extLst>
              <a:ext uri="{FF2B5EF4-FFF2-40B4-BE49-F238E27FC236}">
                <a16:creationId xmlns:a16="http://schemas.microsoft.com/office/drawing/2014/main" id="{3EAE90DF-FC8D-B4B3-EF51-344BAA489B5A}"/>
              </a:ext>
            </a:extLst>
          </p:cNvPr>
          <p:cNvSpPr txBox="1">
            <a:spLocks/>
          </p:cNvSpPr>
          <p:nvPr/>
        </p:nvSpPr>
        <p:spPr>
          <a:xfrm>
            <a:off x="697852" y="1040054"/>
            <a:ext cx="5544572" cy="1645605"/>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Clr>
                <a:schemeClr val="accent2"/>
              </a:buClr>
              <a:buFont typeface="Arial" panose="020B0604020202020204" pitchFamily="34" charset="0"/>
              <a:buNone/>
              <a:defRPr lang="en-US" sz="1600" kern="1200" spc="300">
                <a:solidFill>
                  <a:schemeClr val="accent1">
                    <a:lumMod val="20000"/>
                    <a:lumOff val="80000"/>
                  </a:schemeClr>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ctr" defTabSz="914400" rtl="0" eaLnBrk="1" fontAlgn="auto" latinLnBrk="0" hangingPunct="1">
              <a:lnSpc>
                <a:spcPct val="90000"/>
              </a:lnSpc>
              <a:spcBef>
                <a:spcPts val="1000"/>
              </a:spcBef>
              <a:spcAft>
                <a:spcPts val="0"/>
              </a:spcAft>
              <a:buClr>
                <a:srgbClr val="47C3D3"/>
              </a:buClr>
              <a:buSzTx/>
              <a:buFont typeface="Wingdings" panose="05000000000000000000" pitchFamily="2" charset="2"/>
              <a:buChar char="v"/>
              <a:tabLst/>
              <a:defRPr/>
            </a:pPr>
            <a:r>
              <a:rPr kumimoji="0" lang="en-US" sz="2000" b="1" i="0" u="none" strike="noStrike" kern="1200" cap="none" spc="30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DEAF</a:t>
            </a:r>
          </a:p>
          <a:p>
            <a:pPr marL="0" marR="0" lvl="0" indent="0" algn="ctr" defTabSz="914400" rtl="0" eaLnBrk="1" fontAlgn="auto" latinLnBrk="0" hangingPunct="1">
              <a:lnSpc>
                <a:spcPct val="90000"/>
              </a:lnSpc>
              <a:spcBef>
                <a:spcPts val="1000"/>
              </a:spcBef>
              <a:spcAft>
                <a:spcPts val="0"/>
              </a:spcAft>
              <a:buClr>
                <a:srgbClr val="47C3D3"/>
              </a:buClr>
              <a:buSzTx/>
              <a:buFont typeface="Arial" panose="020B0604020202020204" pitchFamily="34" charset="0"/>
              <a:buNone/>
              <a:tabLst/>
              <a:defRPr/>
            </a:pPr>
            <a:r>
              <a:rPr kumimoji="0" lang="en-US" sz="2000" b="0" i="0" u="none" strike="noStrike" kern="1200" cap="none" spc="300" normalizeH="0" baseline="0" noProof="0" dirty="0">
                <a:ln>
                  <a:noFill/>
                </a:ln>
                <a:solidFill>
                  <a:srgbClr val="BAE4FF"/>
                </a:solidFill>
                <a:effectLst>
                  <a:outerShdw blurRad="38100" dist="38100" dir="2700000" algn="tl">
                    <a:srgbClr val="000000">
                      <a:alpha val="43137"/>
                    </a:srgbClr>
                  </a:outerShdw>
                </a:effectLst>
                <a:uLnTx/>
                <a:uFillTx/>
                <a:latin typeface="Arial"/>
                <a:ea typeface="+mn-ea"/>
                <a:cs typeface="Arial" panose="020B0604020202020204" pitchFamily="34" charset="0"/>
              </a:rPr>
              <a:t>Having a severe to profound hearing loss</a:t>
            </a:r>
          </a:p>
          <a:p>
            <a:pPr marL="0" marR="0" lvl="0" indent="0" algn="ctr" defTabSz="914400" rtl="0" eaLnBrk="1" fontAlgn="auto" latinLnBrk="0" hangingPunct="1">
              <a:lnSpc>
                <a:spcPct val="90000"/>
              </a:lnSpc>
              <a:spcBef>
                <a:spcPts val="1000"/>
              </a:spcBef>
              <a:spcAft>
                <a:spcPts val="0"/>
              </a:spcAft>
              <a:buClr>
                <a:srgbClr val="47C3D3"/>
              </a:buClr>
              <a:buSzTx/>
              <a:buFont typeface="Arial" panose="020B0604020202020204" pitchFamily="34" charset="0"/>
              <a:buNone/>
              <a:tabLst/>
              <a:defRPr/>
            </a:pPr>
            <a:r>
              <a:rPr kumimoji="0" lang="en-US" sz="2000" b="0" i="0" u="none" strike="noStrike" kern="1200" cap="none" spc="300" normalizeH="0" baseline="0" noProof="0" dirty="0">
                <a:ln>
                  <a:noFill/>
                </a:ln>
                <a:solidFill>
                  <a:srgbClr val="BAE4FF"/>
                </a:solidFill>
                <a:effectLst>
                  <a:outerShdw blurRad="38100" dist="38100" dir="2700000" algn="tl">
                    <a:srgbClr val="000000">
                      <a:alpha val="43137"/>
                    </a:srgbClr>
                  </a:outerShdw>
                </a:effectLst>
                <a:uLnTx/>
                <a:uFillTx/>
                <a:latin typeface="Arial"/>
                <a:ea typeface="+mn-ea"/>
                <a:cs typeface="Arial" panose="020B0604020202020204" pitchFamily="34" charset="0"/>
              </a:rPr>
              <a:t>Unable to understand normal speech </a:t>
            </a:r>
          </a:p>
          <a:p>
            <a:pPr marL="0" marR="0" lvl="0" indent="0" algn="ctr" defTabSz="914400" rtl="0" eaLnBrk="1" fontAlgn="auto" latinLnBrk="0" hangingPunct="1">
              <a:lnSpc>
                <a:spcPct val="90000"/>
              </a:lnSpc>
              <a:spcBef>
                <a:spcPts val="1000"/>
              </a:spcBef>
              <a:spcAft>
                <a:spcPts val="0"/>
              </a:spcAft>
              <a:buClr>
                <a:srgbClr val="47C3D3"/>
              </a:buClr>
              <a:buSzTx/>
              <a:buFont typeface="Arial" panose="020B0604020202020204" pitchFamily="34" charset="0"/>
              <a:buNone/>
              <a:tabLst/>
              <a:defRPr/>
            </a:pPr>
            <a:endParaRPr kumimoji="0" lang="en-US" sz="2000" b="0" i="0" u="none" strike="noStrike" kern="1200" cap="none" spc="300" normalizeH="0" baseline="0" noProof="0" dirty="0">
              <a:ln>
                <a:noFill/>
              </a:ln>
              <a:solidFill>
                <a:srgbClr val="0065A4">
                  <a:lumMod val="20000"/>
                  <a:lumOff val="80000"/>
                </a:srgbClr>
              </a:solidFill>
              <a:effectLst>
                <a:outerShdw blurRad="38100" dist="38100" dir="2700000" algn="tl">
                  <a:srgbClr val="000000">
                    <a:alpha val="43137"/>
                  </a:srgbClr>
                </a:outerShdw>
              </a:effectLst>
              <a:uLnTx/>
              <a:uFillTx/>
              <a:latin typeface="Arial"/>
              <a:ea typeface="+mn-ea"/>
              <a:cs typeface="Arial" panose="020B0604020202020204" pitchFamily="34" charset="0"/>
            </a:endParaRPr>
          </a:p>
          <a:p>
            <a:pPr marL="0" marR="0" lvl="0" indent="0" algn="ctr" defTabSz="914400" rtl="0" eaLnBrk="1" fontAlgn="auto" latinLnBrk="0" hangingPunct="1">
              <a:lnSpc>
                <a:spcPct val="90000"/>
              </a:lnSpc>
              <a:spcBef>
                <a:spcPts val="1000"/>
              </a:spcBef>
              <a:spcAft>
                <a:spcPts val="0"/>
              </a:spcAft>
              <a:buClr>
                <a:srgbClr val="47C3D3"/>
              </a:buClr>
              <a:buSzTx/>
              <a:buFont typeface="Arial" panose="020B0604020202020204" pitchFamily="34" charset="0"/>
              <a:buNone/>
              <a:tabLst/>
              <a:defRPr/>
            </a:pPr>
            <a:endParaRPr kumimoji="0" lang="en-US" sz="2000" b="0" i="0" u="none" strike="noStrike" kern="1200" cap="none" spc="300" normalizeH="0" baseline="0" noProof="0" dirty="0">
              <a:ln>
                <a:noFill/>
              </a:ln>
              <a:solidFill>
                <a:srgbClr val="0065A4">
                  <a:lumMod val="20000"/>
                  <a:lumOff val="80000"/>
                </a:srgbClr>
              </a:solidFill>
              <a:effectLst>
                <a:outerShdw blurRad="38100" dist="38100" dir="2700000" algn="tl">
                  <a:srgbClr val="000000">
                    <a:alpha val="43137"/>
                  </a:srgbClr>
                </a:outerShdw>
              </a:effectLst>
              <a:uLnTx/>
              <a:uFillTx/>
              <a:latin typeface="Arial"/>
              <a:ea typeface="+mn-ea"/>
              <a:cs typeface="Arial" panose="020B0604020202020204" pitchFamily="34" charset="0"/>
            </a:endParaRPr>
          </a:p>
          <a:p>
            <a:pPr marL="342900" marR="0" lvl="0" indent="-342900" algn="ctr" defTabSz="914400" rtl="0" eaLnBrk="1" fontAlgn="auto" latinLnBrk="0" hangingPunct="1">
              <a:lnSpc>
                <a:spcPct val="90000"/>
              </a:lnSpc>
              <a:spcBef>
                <a:spcPts val="1000"/>
              </a:spcBef>
              <a:spcAft>
                <a:spcPts val="0"/>
              </a:spcAft>
              <a:buClr>
                <a:srgbClr val="47C3D3"/>
              </a:buClr>
              <a:buSzTx/>
              <a:buFont typeface="Wingdings" panose="05000000000000000000" pitchFamily="2" charset="2"/>
              <a:buChar char="v"/>
              <a:tabLst/>
              <a:defRPr/>
            </a:pPr>
            <a:endParaRPr kumimoji="0" lang="en-US" sz="2000" b="1" i="0" u="none" strike="noStrike" kern="1200" cap="none" spc="300" normalizeH="0" baseline="0" noProof="0" dirty="0">
              <a:ln>
                <a:noFill/>
              </a:ln>
              <a:solidFill>
                <a:srgbClr val="FFFFFF"/>
              </a:solidFill>
              <a:effectLst>
                <a:outerShdw blurRad="38100" dist="38100" dir="2700000" algn="tl">
                  <a:srgbClr val="000000">
                    <a:alpha val="43137"/>
                  </a:srgbClr>
                </a:outerShdw>
              </a:effectLst>
              <a:uLnTx/>
              <a:uFillTx/>
              <a:latin typeface="Arial"/>
              <a:ea typeface="+mn-ea"/>
              <a:cs typeface="Arial" panose="020B0604020202020204" pitchFamily="34" charset="0"/>
            </a:endParaRPr>
          </a:p>
          <a:p>
            <a:pPr marL="0" marR="0" lvl="0" indent="0" algn="ctr" defTabSz="914400" rtl="0" eaLnBrk="1" fontAlgn="auto" latinLnBrk="0" hangingPunct="1">
              <a:lnSpc>
                <a:spcPct val="90000"/>
              </a:lnSpc>
              <a:spcBef>
                <a:spcPts val="1000"/>
              </a:spcBef>
              <a:spcAft>
                <a:spcPts val="0"/>
              </a:spcAft>
              <a:buClr>
                <a:srgbClr val="47C3D3"/>
              </a:buClr>
              <a:buSzTx/>
              <a:buFont typeface="Arial" panose="020B0604020202020204" pitchFamily="34" charset="0"/>
              <a:buNone/>
              <a:tabLst/>
              <a:defRPr/>
            </a:pPr>
            <a:endParaRPr kumimoji="0" lang="en-US" sz="2000" b="1" i="0" u="none" strike="noStrike" kern="1200" cap="none" spc="300" normalizeH="0" baseline="0" noProof="0" dirty="0">
              <a:ln>
                <a:noFill/>
              </a:ln>
              <a:solidFill>
                <a:srgbClr val="FFFFFF"/>
              </a:solidFill>
              <a:effectLst>
                <a:outerShdw blurRad="38100" dist="38100" dir="2700000" algn="tl">
                  <a:srgbClr val="000000">
                    <a:alpha val="43137"/>
                  </a:srgbClr>
                </a:outerShdw>
              </a:effectLst>
              <a:uLnTx/>
              <a:uFillTx/>
              <a:latin typeface="Arial"/>
              <a:ea typeface="+mn-ea"/>
              <a:cs typeface="Arial" panose="020B0604020202020204" pitchFamily="34" charset="0"/>
            </a:endParaRPr>
          </a:p>
          <a:p>
            <a:pPr marL="342900" marR="0" lvl="0" indent="-342900" algn="ctr" defTabSz="914400" rtl="0" eaLnBrk="1" fontAlgn="auto" latinLnBrk="0" hangingPunct="1">
              <a:lnSpc>
                <a:spcPct val="90000"/>
              </a:lnSpc>
              <a:spcBef>
                <a:spcPts val="1000"/>
              </a:spcBef>
              <a:spcAft>
                <a:spcPts val="0"/>
              </a:spcAft>
              <a:buClr>
                <a:srgbClr val="47C3D3"/>
              </a:buClr>
              <a:buSzTx/>
              <a:buFont typeface="Wingdings" panose="05000000000000000000" pitchFamily="2" charset="2"/>
              <a:buChar char="v"/>
              <a:tabLst/>
              <a:defRPr/>
            </a:pPr>
            <a:endParaRPr kumimoji="0" lang="en-US" sz="2000" b="1" i="0" u="none" strike="noStrike" kern="1200" cap="none" spc="300" normalizeH="0" baseline="0" noProof="0" dirty="0">
              <a:ln>
                <a:noFill/>
              </a:ln>
              <a:solidFill>
                <a:srgbClr val="FFFFFF"/>
              </a:solidFill>
              <a:effectLst>
                <a:outerShdw blurRad="38100" dist="38100" dir="2700000" algn="tl">
                  <a:srgbClr val="000000">
                    <a:alpha val="43137"/>
                  </a:srgbClr>
                </a:outerShdw>
              </a:effectLst>
              <a:uLnTx/>
              <a:uFillTx/>
              <a:latin typeface="Arial"/>
              <a:ea typeface="+mn-ea"/>
              <a:cs typeface="Arial" panose="020B0604020202020204" pitchFamily="34" charset="0"/>
            </a:endParaRPr>
          </a:p>
        </p:txBody>
      </p:sp>
      <p:sp>
        <p:nvSpPr>
          <p:cNvPr id="10" name="Text Placeholder 4">
            <a:extLst>
              <a:ext uri="{FF2B5EF4-FFF2-40B4-BE49-F238E27FC236}">
                <a16:creationId xmlns:a16="http://schemas.microsoft.com/office/drawing/2014/main" id="{B36C99C8-E484-C476-502A-4602E51C12EF}"/>
              </a:ext>
            </a:extLst>
          </p:cNvPr>
          <p:cNvSpPr txBox="1">
            <a:spLocks/>
          </p:cNvSpPr>
          <p:nvPr/>
        </p:nvSpPr>
        <p:spPr>
          <a:xfrm>
            <a:off x="6096000" y="1613490"/>
            <a:ext cx="4172839" cy="180833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chemeClr val="accent2"/>
              </a:buClr>
              <a:buFont typeface="Arial" panose="020B0604020202020204" pitchFamily="34" charset="0"/>
              <a:buNone/>
              <a:defRPr lang="en-US" sz="1600" kern="1200" spc="300">
                <a:solidFill>
                  <a:schemeClr val="accent1">
                    <a:lumMod val="20000"/>
                    <a:lumOff val="80000"/>
                  </a:schemeClr>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ctr" defTabSz="914400" rtl="0" eaLnBrk="1" fontAlgn="auto" latinLnBrk="0" hangingPunct="1">
              <a:lnSpc>
                <a:spcPct val="90000"/>
              </a:lnSpc>
              <a:spcBef>
                <a:spcPts val="1000"/>
              </a:spcBef>
              <a:spcAft>
                <a:spcPts val="0"/>
              </a:spcAft>
              <a:buClr>
                <a:srgbClr val="47C3D3"/>
              </a:buClr>
              <a:buSzTx/>
              <a:buFont typeface="Wingdings" panose="05000000000000000000" pitchFamily="2" charset="2"/>
              <a:buChar char="v"/>
              <a:tabLst/>
              <a:defRPr/>
            </a:pPr>
            <a:r>
              <a:rPr kumimoji="0" lang="en-US" sz="2000" b="1" i="0" u="none" strike="noStrike" kern="1200" cap="none" spc="30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HARD OF HEARING</a:t>
            </a:r>
            <a:endParaRPr kumimoji="0" lang="en-US" sz="2000" b="0" i="0" u="none" strike="noStrike" kern="1200" cap="none" spc="300" normalizeH="0" baseline="0" noProof="0" dirty="0">
              <a:ln>
                <a:noFill/>
              </a:ln>
              <a:solidFill>
                <a:srgbClr val="0065A4">
                  <a:lumMod val="20000"/>
                  <a:lumOff val="80000"/>
                </a:srgbClr>
              </a:solidFill>
              <a:effectLst>
                <a:outerShdw blurRad="38100" dist="38100" dir="2700000" algn="tl">
                  <a:srgbClr val="000000">
                    <a:alpha val="43137"/>
                  </a:srgbClr>
                </a:outerShdw>
              </a:effectLst>
              <a:uLnTx/>
              <a:uFillTx/>
              <a:latin typeface="Arial"/>
              <a:ea typeface="+mn-ea"/>
              <a:cs typeface="Arial" panose="020B0604020202020204" pitchFamily="34" charset="0"/>
            </a:endParaRPr>
          </a:p>
          <a:p>
            <a:pPr marL="0" marR="0" lvl="0" indent="0" algn="ctr" defTabSz="914400" rtl="0" eaLnBrk="1" fontAlgn="auto" latinLnBrk="0" hangingPunct="1">
              <a:lnSpc>
                <a:spcPct val="90000"/>
              </a:lnSpc>
              <a:spcBef>
                <a:spcPts val="1000"/>
              </a:spcBef>
              <a:spcAft>
                <a:spcPts val="0"/>
              </a:spcAft>
              <a:buClr>
                <a:srgbClr val="47C3D3"/>
              </a:buClr>
              <a:buSzTx/>
              <a:buFont typeface="Arial" panose="020B0604020202020204" pitchFamily="34" charset="0"/>
              <a:buNone/>
              <a:tabLst/>
              <a:defRPr/>
            </a:pPr>
            <a:r>
              <a:rPr kumimoji="0" lang="en-US" sz="2000" b="0" i="0" u="none" strike="noStrike" kern="1200" cap="none" spc="300" normalizeH="0" baseline="0" noProof="0" dirty="0">
                <a:ln>
                  <a:noFill/>
                </a:ln>
                <a:solidFill>
                  <a:srgbClr val="BAE4FF"/>
                </a:solidFill>
                <a:effectLst>
                  <a:outerShdw blurRad="38100" dist="38100" dir="2700000" algn="tl">
                    <a:srgbClr val="000000">
                      <a:alpha val="43137"/>
                    </a:srgbClr>
                  </a:outerShdw>
                </a:effectLst>
                <a:uLnTx/>
                <a:uFillTx/>
                <a:latin typeface="Arial"/>
                <a:ea typeface="+mn-ea"/>
                <a:cs typeface="Arial" panose="020B0604020202020204" pitchFamily="34" charset="0"/>
              </a:rPr>
              <a:t>Having a mild to severe hearing loss</a:t>
            </a:r>
          </a:p>
          <a:p>
            <a:pPr marL="0" marR="0" lvl="0" indent="0" algn="ctr" defTabSz="914400" rtl="0" eaLnBrk="1" fontAlgn="auto" latinLnBrk="0" hangingPunct="1">
              <a:lnSpc>
                <a:spcPct val="90000"/>
              </a:lnSpc>
              <a:spcBef>
                <a:spcPts val="1000"/>
              </a:spcBef>
              <a:spcAft>
                <a:spcPts val="0"/>
              </a:spcAft>
              <a:buClr>
                <a:srgbClr val="47C3D3"/>
              </a:buClr>
              <a:buSzTx/>
              <a:buFont typeface="Arial" panose="020B0604020202020204" pitchFamily="34" charset="0"/>
              <a:buNone/>
              <a:tabLst/>
              <a:defRPr/>
            </a:pPr>
            <a:r>
              <a:rPr kumimoji="0" lang="en-US" sz="2000" b="0" i="0" u="none" strike="noStrike" kern="1200" cap="none" spc="300" normalizeH="0" baseline="0" noProof="0" dirty="0">
                <a:ln>
                  <a:noFill/>
                </a:ln>
                <a:solidFill>
                  <a:srgbClr val="BAE4FF"/>
                </a:solidFill>
                <a:effectLst>
                  <a:outerShdw blurRad="38100" dist="38100" dir="2700000" algn="tl">
                    <a:srgbClr val="000000">
                      <a:alpha val="43137"/>
                    </a:srgbClr>
                  </a:outerShdw>
                </a:effectLst>
                <a:uLnTx/>
                <a:uFillTx/>
                <a:latin typeface="Arial"/>
                <a:ea typeface="+mn-ea"/>
                <a:cs typeface="Arial" panose="020B0604020202020204" pitchFamily="34" charset="0"/>
              </a:rPr>
              <a:t>Difficulty understanding normal speech</a:t>
            </a:r>
          </a:p>
          <a:p>
            <a:pPr marL="342900" marR="0" lvl="0" indent="-342900" algn="ctr" defTabSz="914400" rtl="0" eaLnBrk="1" fontAlgn="auto" latinLnBrk="0" hangingPunct="1">
              <a:lnSpc>
                <a:spcPct val="90000"/>
              </a:lnSpc>
              <a:spcBef>
                <a:spcPts val="1000"/>
              </a:spcBef>
              <a:spcAft>
                <a:spcPts val="0"/>
              </a:spcAft>
              <a:buClr>
                <a:srgbClr val="47C3D3"/>
              </a:buClr>
              <a:buSzTx/>
              <a:buFont typeface="Wingdings" panose="05000000000000000000" pitchFamily="2" charset="2"/>
              <a:buChar char="v"/>
              <a:tabLst/>
              <a:defRPr/>
            </a:pPr>
            <a:endParaRPr kumimoji="0" lang="en-US" sz="2000" b="1" i="0" u="none" strike="noStrike" kern="1200" cap="none" spc="300" normalizeH="0" baseline="0" noProof="0" dirty="0">
              <a:ln>
                <a:noFill/>
              </a:ln>
              <a:solidFill>
                <a:srgbClr val="FFFFFF"/>
              </a:solidFill>
              <a:effectLst>
                <a:outerShdw blurRad="38100" dist="38100" dir="2700000" algn="tl">
                  <a:srgbClr val="000000">
                    <a:alpha val="43137"/>
                  </a:srgbClr>
                </a:outerShdw>
              </a:effectLst>
              <a:uLnTx/>
              <a:uFillTx/>
              <a:latin typeface="Arial"/>
              <a:ea typeface="+mn-ea"/>
              <a:cs typeface="Arial" panose="020B0604020202020204" pitchFamily="34" charset="0"/>
            </a:endParaRPr>
          </a:p>
          <a:p>
            <a:pPr marL="0" marR="0" lvl="0" indent="0" algn="ctr" defTabSz="914400" rtl="0" eaLnBrk="1" fontAlgn="auto" latinLnBrk="0" hangingPunct="1">
              <a:lnSpc>
                <a:spcPct val="90000"/>
              </a:lnSpc>
              <a:spcBef>
                <a:spcPts val="1000"/>
              </a:spcBef>
              <a:spcAft>
                <a:spcPts val="0"/>
              </a:spcAft>
              <a:buClr>
                <a:srgbClr val="47C3D3"/>
              </a:buClr>
              <a:buSzTx/>
              <a:buFont typeface="Arial" panose="020B0604020202020204" pitchFamily="34" charset="0"/>
              <a:buNone/>
              <a:tabLst/>
              <a:defRPr/>
            </a:pPr>
            <a:endParaRPr kumimoji="0" lang="en-US" sz="2000" b="1" i="0" u="none" strike="noStrike" kern="1200" cap="none" spc="300" normalizeH="0" baseline="0" noProof="0" dirty="0">
              <a:ln>
                <a:noFill/>
              </a:ln>
              <a:solidFill>
                <a:srgbClr val="FFFFFF"/>
              </a:solidFill>
              <a:effectLst>
                <a:outerShdw blurRad="38100" dist="38100" dir="2700000" algn="tl">
                  <a:srgbClr val="000000">
                    <a:alpha val="43137"/>
                  </a:srgbClr>
                </a:outerShdw>
              </a:effectLst>
              <a:uLnTx/>
              <a:uFillTx/>
              <a:latin typeface="Arial"/>
              <a:ea typeface="+mn-ea"/>
              <a:cs typeface="Arial" panose="020B0604020202020204" pitchFamily="34" charset="0"/>
            </a:endParaRPr>
          </a:p>
          <a:p>
            <a:pPr marL="342900" marR="0" lvl="0" indent="-342900" algn="ctr" defTabSz="914400" rtl="0" eaLnBrk="1" fontAlgn="auto" latinLnBrk="0" hangingPunct="1">
              <a:lnSpc>
                <a:spcPct val="90000"/>
              </a:lnSpc>
              <a:spcBef>
                <a:spcPts val="1000"/>
              </a:spcBef>
              <a:spcAft>
                <a:spcPts val="0"/>
              </a:spcAft>
              <a:buClr>
                <a:srgbClr val="47C3D3"/>
              </a:buClr>
              <a:buSzTx/>
              <a:buFont typeface="Wingdings" panose="05000000000000000000" pitchFamily="2" charset="2"/>
              <a:buChar char="v"/>
              <a:tabLst/>
              <a:defRPr/>
            </a:pPr>
            <a:endParaRPr kumimoji="0" lang="en-US" sz="2000" b="1" i="0" u="none" strike="noStrike" kern="1200" cap="none" spc="300" normalizeH="0" baseline="0" noProof="0" dirty="0">
              <a:ln>
                <a:noFill/>
              </a:ln>
              <a:solidFill>
                <a:srgbClr val="FFFFFF"/>
              </a:solidFill>
              <a:effectLst>
                <a:outerShdw blurRad="38100" dist="38100" dir="2700000" algn="tl">
                  <a:srgbClr val="000000">
                    <a:alpha val="43137"/>
                  </a:srgbClr>
                </a:outerShdw>
              </a:effectLst>
              <a:uLnTx/>
              <a:uFillTx/>
              <a:latin typeface="Arial"/>
              <a:ea typeface="+mn-ea"/>
              <a:cs typeface="Arial" panose="020B0604020202020204" pitchFamily="34" charset="0"/>
            </a:endParaRPr>
          </a:p>
        </p:txBody>
      </p:sp>
      <p:sp>
        <p:nvSpPr>
          <p:cNvPr id="11" name="Text Placeholder 4">
            <a:extLst>
              <a:ext uri="{FF2B5EF4-FFF2-40B4-BE49-F238E27FC236}">
                <a16:creationId xmlns:a16="http://schemas.microsoft.com/office/drawing/2014/main" id="{7C43B18A-86E7-6C8C-4F81-C56D6D4DAA81}"/>
              </a:ext>
            </a:extLst>
          </p:cNvPr>
          <p:cNvSpPr txBox="1">
            <a:spLocks/>
          </p:cNvSpPr>
          <p:nvPr/>
        </p:nvSpPr>
        <p:spPr>
          <a:xfrm>
            <a:off x="216466" y="3102920"/>
            <a:ext cx="4864650" cy="97291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chemeClr val="accent2"/>
              </a:buClr>
              <a:buFont typeface="Arial" panose="020B0604020202020204" pitchFamily="34" charset="0"/>
              <a:buNone/>
              <a:defRPr lang="en-US" sz="1600" kern="1200" spc="300">
                <a:solidFill>
                  <a:schemeClr val="accent1">
                    <a:lumMod val="20000"/>
                    <a:lumOff val="80000"/>
                  </a:schemeClr>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ctr" defTabSz="914400" rtl="0" eaLnBrk="1" fontAlgn="auto" latinLnBrk="0" hangingPunct="1">
              <a:lnSpc>
                <a:spcPct val="90000"/>
              </a:lnSpc>
              <a:spcBef>
                <a:spcPts val="1000"/>
              </a:spcBef>
              <a:spcAft>
                <a:spcPts val="0"/>
              </a:spcAft>
              <a:buClr>
                <a:srgbClr val="47C3D3"/>
              </a:buClr>
              <a:buSzTx/>
              <a:buFont typeface="Wingdings" panose="05000000000000000000" pitchFamily="2" charset="2"/>
              <a:buChar char="v"/>
              <a:tabLst/>
              <a:defRPr/>
            </a:pPr>
            <a:r>
              <a:rPr kumimoji="0" lang="en-US" sz="2000" b="1" i="0" u="none" strike="noStrike" kern="1200" cap="none" spc="30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LATE-DEAFENED</a:t>
            </a:r>
          </a:p>
          <a:p>
            <a:pPr marL="0" marR="0" lvl="0" indent="0" algn="ctr" defTabSz="914400" rtl="0" eaLnBrk="1" fontAlgn="auto" latinLnBrk="0" hangingPunct="1">
              <a:lnSpc>
                <a:spcPct val="90000"/>
              </a:lnSpc>
              <a:spcBef>
                <a:spcPts val="1000"/>
              </a:spcBef>
              <a:spcAft>
                <a:spcPts val="0"/>
              </a:spcAft>
              <a:buClr>
                <a:srgbClr val="47C3D3"/>
              </a:buClr>
              <a:buSzTx/>
              <a:buFont typeface="Arial" panose="020B0604020202020204" pitchFamily="34" charset="0"/>
              <a:buNone/>
              <a:tabLst/>
              <a:defRPr/>
            </a:pPr>
            <a:r>
              <a:rPr kumimoji="0" lang="en-US" sz="2000" b="0" i="0" u="none" strike="noStrike" kern="1200" cap="none" spc="300" normalizeH="0" baseline="0" noProof="0" dirty="0">
                <a:ln>
                  <a:noFill/>
                </a:ln>
                <a:solidFill>
                  <a:srgbClr val="BAE4FF"/>
                </a:solidFill>
                <a:effectLst/>
                <a:uLnTx/>
                <a:uFillTx/>
                <a:latin typeface="Arial" panose="020B0604020202020204" pitchFamily="34" charset="0"/>
                <a:ea typeface="+mn-ea"/>
                <a:cs typeface="Arial" panose="020B0604020202020204" pitchFamily="34" charset="0"/>
              </a:rPr>
              <a:t>Hearing loss later in life</a:t>
            </a:r>
            <a:endParaRPr kumimoji="0" lang="en-US" sz="2000" b="0" i="0" u="none" strike="noStrike" kern="1200" cap="none" spc="300" normalizeH="0" baseline="0" noProof="0" dirty="0">
              <a:ln>
                <a:noFill/>
              </a:ln>
              <a:solidFill>
                <a:srgbClr val="BAE4FF"/>
              </a:solidFill>
              <a:effectLst/>
              <a:uLnTx/>
              <a:uFillTx/>
              <a:latin typeface="Arial"/>
              <a:ea typeface="+mn-ea"/>
              <a:cs typeface="Arial" panose="020B0604020202020204" pitchFamily="34" charset="0"/>
            </a:endParaRPr>
          </a:p>
          <a:p>
            <a:pPr marL="0" marR="0" lvl="0" indent="0" algn="ctr" defTabSz="914400" rtl="0" eaLnBrk="1" fontAlgn="auto" latinLnBrk="0" hangingPunct="1">
              <a:lnSpc>
                <a:spcPct val="90000"/>
              </a:lnSpc>
              <a:spcBef>
                <a:spcPts val="1000"/>
              </a:spcBef>
              <a:spcAft>
                <a:spcPts val="0"/>
              </a:spcAft>
              <a:buClr>
                <a:srgbClr val="47C3D3"/>
              </a:buClr>
              <a:buSzTx/>
              <a:buFont typeface="Arial" panose="020B0604020202020204" pitchFamily="34" charset="0"/>
              <a:buNone/>
              <a:tabLst/>
              <a:defRPr/>
            </a:pPr>
            <a:endParaRPr kumimoji="0" lang="en-US" sz="2000" b="0" i="0" u="none" strike="noStrike" kern="1200" cap="none" spc="300" normalizeH="0" baseline="0" noProof="0" dirty="0">
              <a:ln>
                <a:noFill/>
              </a:ln>
              <a:solidFill>
                <a:srgbClr val="0065A4">
                  <a:lumMod val="20000"/>
                  <a:lumOff val="80000"/>
                </a:srgbClr>
              </a:solidFill>
              <a:effectLst>
                <a:outerShdw blurRad="38100" dist="38100" dir="2700000" algn="tl">
                  <a:srgbClr val="000000">
                    <a:alpha val="43137"/>
                  </a:srgbClr>
                </a:outerShdw>
              </a:effectLst>
              <a:uLnTx/>
              <a:uFillTx/>
              <a:latin typeface="Arial"/>
              <a:ea typeface="+mn-ea"/>
              <a:cs typeface="Arial" panose="020B0604020202020204" pitchFamily="34" charset="0"/>
            </a:endParaRPr>
          </a:p>
          <a:p>
            <a:pPr marL="342900" marR="0" lvl="0" indent="-342900" algn="ctr" defTabSz="914400" rtl="0" eaLnBrk="1" fontAlgn="auto" latinLnBrk="0" hangingPunct="1">
              <a:lnSpc>
                <a:spcPct val="90000"/>
              </a:lnSpc>
              <a:spcBef>
                <a:spcPts val="1000"/>
              </a:spcBef>
              <a:spcAft>
                <a:spcPts val="0"/>
              </a:spcAft>
              <a:buClr>
                <a:srgbClr val="47C3D3"/>
              </a:buClr>
              <a:buSzTx/>
              <a:buFont typeface="Wingdings" panose="05000000000000000000" pitchFamily="2" charset="2"/>
              <a:buChar char="v"/>
              <a:tabLst/>
              <a:defRPr/>
            </a:pPr>
            <a:endParaRPr kumimoji="0" lang="en-US" sz="2000" b="1" i="0" u="none" strike="noStrike" kern="1200" cap="none" spc="300" normalizeH="0" baseline="0" noProof="0" dirty="0">
              <a:ln>
                <a:noFill/>
              </a:ln>
              <a:solidFill>
                <a:srgbClr val="FFFFFF"/>
              </a:solidFill>
              <a:effectLst>
                <a:outerShdw blurRad="38100" dist="38100" dir="2700000" algn="tl">
                  <a:srgbClr val="000000">
                    <a:alpha val="43137"/>
                  </a:srgbClr>
                </a:outerShdw>
              </a:effectLst>
              <a:uLnTx/>
              <a:uFillTx/>
              <a:latin typeface="Arial"/>
              <a:ea typeface="+mn-ea"/>
              <a:cs typeface="Arial" panose="020B0604020202020204" pitchFamily="34" charset="0"/>
            </a:endParaRPr>
          </a:p>
          <a:p>
            <a:pPr marL="0" marR="0" lvl="0" indent="0" algn="ctr" defTabSz="914400" rtl="0" eaLnBrk="1" fontAlgn="auto" latinLnBrk="0" hangingPunct="1">
              <a:lnSpc>
                <a:spcPct val="90000"/>
              </a:lnSpc>
              <a:spcBef>
                <a:spcPts val="1000"/>
              </a:spcBef>
              <a:spcAft>
                <a:spcPts val="0"/>
              </a:spcAft>
              <a:buClr>
                <a:srgbClr val="47C3D3"/>
              </a:buClr>
              <a:buSzTx/>
              <a:buFont typeface="Arial" panose="020B0604020202020204" pitchFamily="34" charset="0"/>
              <a:buNone/>
              <a:tabLst/>
              <a:defRPr/>
            </a:pPr>
            <a:endParaRPr kumimoji="0" lang="en-US" sz="2000" b="1" i="0" u="none" strike="noStrike" kern="1200" cap="none" spc="300" normalizeH="0" baseline="0" noProof="0" dirty="0">
              <a:ln>
                <a:noFill/>
              </a:ln>
              <a:solidFill>
                <a:srgbClr val="FFFFFF"/>
              </a:solidFill>
              <a:effectLst>
                <a:outerShdw blurRad="38100" dist="38100" dir="2700000" algn="tl">
                  <a:srgbClr val="000000">
                    <a:alpha val="43137"/>
                  </a:srgbClr>
                </a:outerShdw>
              </a:effectLst>
              <a:uLnTx/>
              <a:uFillTx/>
              <a:latin typeface="Arial"/>
              <a:ea typeface="+mn-ea"/>
              <a:cs typeface="Arial" panose="020B0604020202020204" pitchFamily="34" charset="0"/>
            </a:endParaRPr>
          </a:p>
          <a:p>
            <a:pPr marL="342900" marR="0" lvl="0" indent="-342900" algn="ctr" defTabSz="914400" rtl="0" eaLnBrk="1" fontAlgn="auto" latinLnBrk="0" hangingPunct="1">
              <a:lnSpc>
                <a:spcPct val="90000"/>
              </a:lnSpc>
              <a:spcBef>
                <a:spcPts val="1000"/>
              </a:spcBef>
              <a:spcAft>
                <a:spcPts val="0"/>
              </a:spcAft>
              <a:buClr>
                <a:srgbClr val="47C3D3"/>
              </a:buClr>
              <a:buSzTx/>
              <a:buFont typeface="Wingdings" panose="05000000000000000000" pitchFamily="2" charset="2"/>
              <a:buChar char="v"/>
              <a:tabLst/>
              <a:defRPr/>
            </a:pPr>
            <a:endParaRPr kumimoji="0" lang="en-US" sz="2000" b="1" i="0" u="none" strike="noStrike" kern="1200" cap="none" spc="300" normalizeH="0" baseline="0" noProof="0" dirty="0">
              <a:ln>
                <a:noFill/>
              </a:ln>
              <a:solidFill>
                <a:srgbClr val="FFFFFF"/>
              </a:solidFill>
              <a:effectLst>
                <a:outerShdw blurRad="38100" dist="38100" dir="2700000" algn="tl">
                  <a:srgbClr val="000000">
                    <a:alpha val="43137"/>
                  </a:srgbClr>
                </a:outerShdw>
              </a:effectLst>
              <a:uLnTx/>
              <a:uFillTx/>
              <a:latin typeface="Arial"/>
              <a:ea typeface="+mn-ea"/>
              <a:cs typeface="Arial" panose="020B0604020202020204" pitchFamily="34" charset="0"/>
            </a:endParaRPr>
          </a:p>
        </p:txBody>
      </p:sp>
      <p:sp>
        <p:nvSpPr>
          <p:cNvPr id="4" name="Text Placeholder 4">
            <a:extLst>
              <a:ext uri="{FF2B5EF4-FFF2-40B4-BE49-F238E27FC236}">
                <a16:creationId xmlns:a16="http://schemas.microsoft.com/office/drawing/2014/main" id="{0B95D015-41C1-3E45-ACAE-1A80C85CF2F2}"/>
              </a:ext>
            </a:extLst>
          </p:cNvPr>
          <p:cNvSpPr txBox="1">
            <a:spLocks/>
          </p:cNvSpPr>
          <p:nvPr/>
        </p:nvSpPr>
        <p:spPr>
          <a:xfrm>
            <a:off x="5866686" y="3977443"/>
            <a:ext cx="3429690" cy="195034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chemeClr val="accent2"/>
              </a:buClr>
              <a:buFont typeface="Arial" panose="020B0604020202020204" pitchFamily="34" charset="0"/>
              <a:buNone/>
              <a:defRPr lang="en-US" sz="1600" kern="1200" spc="300">
                <a:solidFill>
                  <a:schemeClr val="accent1">
                    <a:lumMod val="20000"/>
                    <a:lumOff val="80000"/>
                  </a:schemeClr>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ctr" defTabSz="914400" rtl="0" eaLnBrk="1" fontAlgn="auto" latinLnBrk="0" hangingPunct="1">
              <a:lnSpc>
                <a:spcPct val="90000"/>
              </a:lnSpc>
              <a:spcBef>
                <a:spcPts val="1000"/>
              </a:spcBef>
              <a:spcAft>
                <a:spcPts val="0"/>
              </a:spcAft>
              <a:buClr>
                <a:srgbClr val="47C3D3"/>
              </a:buClr>
              <a:buSzTx/>
              <a:buFont typeface="Wingdings" panose="05000000000000000000" pitchFamily="2" charset="2"/>
              <a:buChar char="v"/>
              <a:tabLst/>
              <a:defRPr/>
            </a:pPr>
            <a:r>
              <a:rPr kumimoji="0" lang="en-US" sz="2000" b="1" i="0" u="none" strike="noStrike" kern="1200" cap="none" spc="30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DEAFBLIND</a:t>
            </a:r>
          </a:p>
          <a:p>
            <a:pPr marL="0" marR="0" lvl="0" indent="0" algn="ctr" defTabSz="914400" rtl="0" eaLnBrk="1" fontAlgn="auto" latinLnBrk="0" hangingPunct="1">
              <a:lnSpc>
                <a:spcPct val="90000"/>
              </a:lnSpc>
              <a:spcBef>
                <a:spcPts val="1000"/>
              </a:spcBef>
              <a:spcAft>
                <a:spcPts val="0"/>
              </a:spcAft>
              <a:buClr>
                <a:srgbClr val="47C3D3"/>
              </a:buClr>
              <a:buSzTx/>
              <a:buFont typeface="Arial" panose="020B0604020202020204" pitchFamily="34" charset="0"/>
              <a:buNone/>
              <a:tabLst/>
              <a:defRPr/>
            </a:pPr>
            <a:r>
              <a:rPr kumimoji="0" lang="en-US" sz="2000" b="0" i="0" u="none" strike="noStrike" kern="1200" cap="none" spc="300" normalizeH="0" baseline="0" noProof="0" dirty="0">
                <a:ln>
                  <a:noFill/>
                </a:ln>
                <a:solidFill>
                  <a:srgbClr val="BAE4FF"/>
                </a:solidFill>
                <a:effectLst/>
                <a:uLnTx/>
                <a:uFillTx/>
                <a:latin typeface="Arial" panose="020B0604020202020204" pitchFamily="34" charset="0"/>
                <a:ea typeface="+mn-ea"/>
                <a:cs typeface="Arial" panose="020B0604020202020204" pitchFamily="34" charset="0"/>
              </a:rPr>
              <a:t>Loss of hearing</a:t>
            </a:r>
          </a:p>
          <a:p>
            <a:pPr marL="0" marR="0" lvl="0" indent="0" algn="ctr" defTabSz="914400" rtl="0" eaLnBrk="1" fontAlgn="auto" latinLnBrk="0" hangingPunct="1">
              <a:lnSpc>
                <a:spcPct val="90000"/>
              </a:lnSpc>
              <a:spcBef>
                <a:spcPts val="1000"/>
              </a:spcBef>
              <a:spcAft>
                <a:spcPts val="0"/>
              </a:spcAft>
              <a:buClr>
                <a:srgbClr val="47C3D3"/>
              </a:buClr>
              <a:buSzTx/>
              <a:buFont typeface="Arial" panose="020B0604020202020204" pitchFamily="34" charset="0"/>
              <a:buNone/>
              <a:tabLst/>
              <a:defRPr/>
            </a:pPr>
            <a:r>
              <a:rPr kumimoji="0" lang="en-US" sz="2000" b="0" i="0" u="none" strike="noStrike" kern="1200" cap="none" spc="300" normalizeH="0" baseline="0" noProof="0" dirty="0">
                <a:ln>
                  <a:noFill/>
                </a:ln>
                <a:solidFill>
                  <a:srgbClr val="BAE4FF"/>
                </a:solidFill>
                <a:effectLst/>
                <a:uLnTx/>
                <a:uFillTx/>
                <a:latin typeface="Arial" panose="020B0604020202020204" pitchFamily="34" charset="0"/>
                <a:ea typeface="+mn-ea"/>
                <a:cs typeface="Arial" panose="020B0604020202020204" pitchFamily="34" charset="0"/>
              </a:rPr>
              <a:t>AND</a:t>
            </a:r>
          </a:p>
          <a:p>
            <a:pPr marL="0" marR="0" lvl="0" indent="0" algn="ctr" defTabSz="914400" rtl="0" eaLnBrk="1" fontAlgn="auto" latinLnBrk="0" hangingPunct="1">
              <a:lnSpc>
                <a:spcPct val="90000"/>
              </a:lnSpc>
              <a:spcBef>
                <a:spcPts val="1000"/>
              </a:spcBef>
              <a:spcAft>
                <a:spcPts val="0"/>
              </a:spcAft>
              <a:buClr>
                <a:srgbClr val="47C3D3"/>
              </a:buClr>
              <a:buSzTx/>
              <a:buFont typeface="Arial" panose="020B0604020202020204" pitchFamily="34" charset="0"/>
              <a:buNone/>
              <a:tabLst/>
              <a:defRPr/>
            </a:pPr>
            <a:r>
              <a:rPr kumimoji="0" lang="en-US" sz="2000" b="0" i="0" u="none" strike="noStrike" kern="1200" cap="none" spc="300" normalizeH="0" baseline="0" noProof="0" dirty="0">
                <a:ln>
                  <a:noFill/>
                </a:ln>
                <a:solidFill>
                  <a:srgbClr val="BAE4FF"/>
                </a:solidFill>
                <a:effectLst/>
                <a:uLnTx/>
                <a:uFillTx/>
                <a:latin typeface="Arial" panose="020B0604020202020204" pitchFamily="34" charset="0"/>
                <a:ea typeface="+mn-ea"/>
                <a:cs typeface="Arial" panose="020B0604020202020204" pitchFamily="34" charset="0"/>
              </a:rPr>
              <a:t>vision</a:t>
            </a:r>
            <a:endParaRPr kumimoji="0" lang="en-US" sz="2000" b="0" i="0" u="none" strike="noStrike" kern="1200" cap="none" spc="300" normalizeH="0" baseline="0" noProof="0" dirty="0">
              <a:ln>
                <a:noFill/>
              </a:ln>
              <a:solidFill>
                <a:srgbClr val="BAE4FF"/>
              </a:solidFill>
              <a:effectLst/>
              <a:uLnTx/>
              <a:uFillTx/>
              <a:latin typeface="Arial"/>
              <a:ea typeface="+mn-ea"/>
              <a:cs typeface="Arial" panose="020B0604020202020204" pitchFamily="34" charset="0"/>
            </a:endParaRPr>
          </a:p>
          <a:p>
            <a:pPr marL="0" marR="0" lvl="0" indent="0" algn="ctr" defTabSz="914400" rtl="0" eaLnBrk="1" fontAlgn="auto" latinLnBrk="0" hangingPunct="1">
              <a:lnSpc>
                <a:spcPct val="90000"/>
              </a:lnSpc>
              <a:spcBef>
                <a:spcPts val="1000"/>
              </a:spcBef>
              <a:spcAft>
                <a:spcPts val="0"/>
              </a:spcAft>
              <a:buClr>
                <a:srgbClr val="47C3D3"/>
              </a:buClr>
              <a:buSzTx/>
              <a:buFont typeface="Arial" panose="020B0604020202020204" pitchFamily="34" charset="0"/>
              <a:buNone/>
              <a:tabLst/>
              <a:defRPr/>
            </a:pPr>
            <a:endParaRPr kumimoji="0" lang="en-US" sz="2000" b="0" i="0" u="none" strike="noStrike" kern="1200" cap="none" spc="300" normalizeH="0" baseline="0" noProof="0" dirty="0">
              <a:ln>
                <a:noFill/>
              </a:ln>
              <a:solidFill>
                <a:srgbClr val="0065A4">
                  <a:lumMod val="20000"/>
                  <a:lumOff val="80000"/>
                </a:srgbClr>
              </a:solidFill>
              <a:effectLst>
                <a:outerShdw blurRad="38100" dist="38100" dir="2700000" algn="tl">
                  <a:srgbClr val="000000">
                    <a:alpha val="43137"/>
                  </a:srgbClr>
                </a:outerShdw>
              </a:effectLst>
              <a:uLnTx/>
              <a:uFillTx/>
              <a:latin typeface="Arial"/>
              <a:ea typeface="+mn-ea"/>
              <a:cs typeface="Arial" panose="020B0604020202020204" pitchFamily="34" charset="0"/>
            </a:endParaRPr>
          </a:p>
          <a:p>
            <a:pPr marL="342900" marR="0" lvl="0" indent="-342900" algn="ctr" defTabSz="914400" rtl="0" eaLnBrk="1" fontAlgn="auto" latinLnBrk="0" hangingPunct="1">
              <a:lnSpc>
                <a:spcPct val="90000"/>
              </a:lnSpc>
              <a:spcBef>
                <a:spcPts val="1000"/>
              </a:spcBef>
              <a:spcAft>
                <a:spcPts val="0"/>
              </a:spcAft>
              <a:buClr>
                <a:srgbClr val="47C3D3"/>
              </a:buClr>
              <a:buSzTx/>
              <a:buFont typeface="Wingdings" panose="05000000000000000000" pitchFamily="2" charset="2"/>
              <a:buChar char="v"/>
              <a:tabLst/>
              <a:defRPr/>
            </a:pPr>
            <a:endParaRPr kumimoji="0" lang="en-US" sz="2000" b="1" i="0" u="none" strike="noStrike" kern="1200" cap="none" spc="300" normalizeH="0" baseline="0" noProof="0" dirty="0">
              <a:ln>
                <a:noFill/>
              </a:ln>
              <a:solidFill>
                <a:srgbClr val="FFFFFF"/>
              </a:solidFill>
              <a:effectLst>
                <a:outerShdw blurRad="38100" dist="38100" dir="2700000" algn="tl">
                  <a:srgbClr val="000000">
                    <a:alpha val="43137"/>
                  </a:srgbClr>
                </a:outerShdw>
              </a:effectLst>
              <a:uLnTx/>
              <a:uFillTx/>
              <a:latin typeface="Arial"/>
              <a:ea typeface="+mn-ea"/>
              <a:cs typeface="Arial" panose="020B0604020202020204" pitchFamily="34" charset="0"/>
            </a:endParaRPr>
          </a:p>
          <a:p>
            <a:pPr marL="0" marR="0" lvl="0" indent="0" algn="ctr" defTabSz="914400" rtl="0" eaLnBrk="1" fontAlgn="auto" latinLnBrk="0" hangingPunct="1">
              <a:lnSpc>
                <a:spcPct val="90000"/>
              </a:lnSpc>
              <a:spcBef>
                <a:spcPts val="1000"/>
              </a:spcBef>
              <a:spcAft>
                <a:spcPts val="0"/>
              </a:spcAft>
              <a:buClr>
                <a:srgbClr val="47C3D3"/>
              </a:buClr>
              <a:buSzTx/>
              <a:buFont typeface="Arial" panose="020B0604020202020204" pitchFamily="34" charset="0"/>
              <a:buNone/>
              <a:tabLst/>
              <a:defRPr/>
            </a:pPr>
            <a:endParaRPr kumimoji="0" lang="en-US" sz="2000" b="1" i="0" u="none" strike="noStrike" kern="1200" cap="none" spc="300" normalizeH="0" baseline="0" noProof="0" dirty="0">
              <a:ln>
                <a:noFill/>
              </a:ln>
              <a:solidFill>
                <a:srgbClr val="FFFFFF"/>
              </a:solidFill>
              <a:effectLst>
                <a:outerShdw blurRad="38100" dist="38100" dir="2700000" algn="tl">
                  <a:srgbClr val="000000">
                    <a:alpha val="43137"/>
                  </a:srgbClr>
                </a:outerShdw>
              </a:effectLst>
              <a:uLnTx/>
              <a:uFillTx/>
              <a:latin typeface="Arial"/>
              <a:ea typeface="+mn-ea"/>
              <a:cs typeface="Arial" panose="020B0604020202020204" pitchFamily="34" charset="0"/>
            </a:endParaRPr>
          </a:p>
          <a:p>
            <a:pPr marL="342900" marR="0" lvl="0" indent="-342900" algn="ctr" defTabSz="914400" rtl="0" eaLnBrk="1" fontAlgn="auto" latinLnBrk="0" hangingPunct="1">
              <a:lnSpc>
                <a:spcPct val="90000"/>
              </a:lnSpc>
              <a:spcBef>
                <a:spcPts val="1000"/>
              </a:spcBef>
              <a:spcAft>
                <a:spcPts val="0"/>
              </a:spcAft>
              <a:buClr>
                <a:srgbClr val="47C3D3"/>
              </a:buClr>
              <a:buSzTx/>
              <a:buFont typeface="Wingdings" panose="05000000000000000000" pitchFamily="2" charset="2"/>
              <a:buChar char="v"/>
              <a:tabLst/>
              <a:defRPr/>
            </a:pPr>
            <a:endParaRPr kumimoji="0" lang="en-US" sz="2000" b="1" i="0" u="none" strike="noStrike" kern="1200" cap="none" spc="300" normalizeH="0" baseline="0" noProof="0" dirty="0">
              <a:ln>
                <a:noFill/>
              </a:ln>
              <a:solidFill>
                <a:srgbClr val="FFFFFF"/>
              </a:solidFill>
              <a:effectLst>
                <a:outerShdw blurRad="38100" dist="38100" dir="2700000" algn="tl">
                  <a:srgbClr val="000000">
                    <a:alpha val="43137"/>
                  </a:srgbClr>
                </a:outerShdw>
              </a:effectLst>
              <a:uLnTx/>
              <a:uFillTx/>
              <a:latin typeface="Arial"/>
              <a:ea typeface="+mn-ea"/>
              <a:cs typeface="Arial" panose="020B0604020202020204" pitchFamily="34" charset="0"/>
            </a:endParaRPr>
          </a:p>
        </p:txBody>
      </p:sp>
      <p:sp>
        <p:nvSpPr>
          <p:cNvPr id="6" name="Text Placeholder 4">
            <a:extLst>
              <a:ext uri="{FF2B5EF4-FFF2-40B4-BE49-F238E27FC236}">
                <a16:creationId xmlns:a16="http://schemas.microsoft.com/office/drawing/2014/main" id="{0C43543D-8158-7C93-A343-3A7A69F45F04}"/>
              </a:ext>
            </a:extLst>
          </p:cNvPr>
          <p:cNvSpPr txBox="1">
            <a:spLocks/>
          </p:cNvSpPr>
          <p:nvPr/>
        </p:nvSpPr>
        <p:spPr>
          <a:xfrm>
            <a:off x="2317967" y="4515511"/>
            <a:ext cx="3710764" cy="130243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chemeClr val="accent2"/>
              </a:buClr>
              <a:buFont typeface="Arial" panose="020B0604020202020204" pitchFamily="34" charset="0"/>
              <a:buNone/>
              <a:defRPr lang="en-US" sz="1600" kern="1200" spc="300">
                <a:solidFill>
                  <a:schemeClr val="accent1">
                    <a:lumMod val="20000"/>
                    <a:lumOff val="80000"/>
                  </a:schemeClr>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ctr" defTabSz="914400" rtl="0" eaLnBrk="1" fontAlgn="auto" latinLnBrk="0" hangingPunct="1">
              <a:lnSpc>
                <a:spcPct val="90000"/>
              </a:lnSpc>
              <a:spcBef>
                <a:spcPts val="1000"/>
              </a:spcBef>
              <a:spcAft>
                <a:spcPts val="0"/>
              </a:spcAft>
              <a:buClr>
                <a:srgbClr val="47C3D3"/>
              </a:buClr>
              <a:buSzTx/>
              <a:buFont typeface="Wingdings" panose="05000000000000000000" pitchFamily="2" charset="2"/>
              <a:buChar char="v"/>
              <a:tabLst/>
              <a:defRPr/>
            </a:pPr>
            <a:r>
              <a:rPr kumimoji="0" lang="en-US" sz="2000" b="1" i="0" u="none" strike="noStrike" kern="1200" cap="none" spc="30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DEAF PLUS</a:t>
            </a:r>
          </a:p>
          <a:p>
            <a:pPr marL="0" marR="0" lvl="0" indent="0" algn="ctr" defTabSz="914400" rtl="0" eaLnBrk="1" fontAlgn="auto" latinLnBrk="0" hangingPunct="1">
              <a:lnSpc>
                <a:spcPct val="90000"/>
              </a:lnSpc>
              <a:spcBef>
                <a:spcPts val="1000"/>
              </a:spcBef>
              <a:spcAft>
                <a:spcPts val="0"/>
              </a:spcAft>
              <a:buClr>
                <a:srgbClr val="47C3D3"/>
              </a:buClr>
              <a:buSzTx/>
              <a:buFont typeface="Arial" panose="020B0604020202020204" pitchFamily="34" charset="0"/>
              <a:buNone/>
              <a:tabLst/>
              <a:defRPr/>
            </a:pPr>
            <a:r>
              <a:rPr kumimoji="0" lang="en-US" sz="2000" b="0" i="0" u="none" strike="noStrike" kern="1200" cap="none" spc="300" normalizeH="0" baseline="0" noProof="0" dirty="0">
                <a:ln>
                  <a:noFill/>
                </a:ln>
                <a:solidFill>
                  <a:srgbClr val="BAE4FF"/>
                </a:solidFill>
                <a:effectLst/>
                <a:uLnTx/>
                <a:uFillTx/>
                <a:latin typeface="Arial" panose="020B0604020202020204" pitchFamily="34" charset="0"/>
                <a:ea typeface="+mn-ea"/>
                <a:cs typeface="Arial" panose="020B0604020202020204" pitchFamily="34" charset="0"/>
              </a:rPr>
              <a:t>Has hearing loss and other disabilities</a:t>
            </a:r>
            <a:endParaRPr kumimoji="0" lang="en-US" sz="2000" b="0" i="0" u="none" strike="noStrike" kern="1200" cap="none" spc="300" normalizeH="0" baseline="0" noProof="0" dirty="0">
              <a:ln>
                <a:noFill/>
              </a:ln>
              <a:solidFill>
                <a:srgbClr val="BAE4FF"/>
              </a:solidFill>
              <a:effectLst/>
              <a:uLnTx/>
              <a:uFillTx/>
              <a:latin typeface="Arial"/>
              <a:ea typeface="+mn-ea"/>
              <a:cs typeface="Arial" panose="020B0604020202020204" pitchFamily="34" charset="0"/>
            </a:endParaRPr>
          </a:p>
          <a:p>
            <a:pPr marL="0" marR="0" lvl="0" indent="0" algn="ctr" defTabSz="914400" rtl="0" eaLnBrk="1" fontAlgn="auto" latinLnBrk="0" hangingPunct="1">
              <a:lnSpc>
                <a:spcPct val="90000"/>
              </a:lnSpc>
              <a:spcBef>
                <a:spcPts val="1000"/>
              </a:spcBef>
              <a:spcAft>
                <a:spcPts val="0"/>
              </a:spcAft>
              <a:buClr>
                <a:srgbClr val="47C3D3"/>
              </a:buClr>
              <a:buSzTx/>
              <a:buFont typeface="Arial" panose="020B0604020202020204" pitchFamily="34" charset="0"/>
              <a:buNone/>
              <a:tabLst/>
              <a:defRPr/>
            </a:pPr>
            <a:endParaRPr kumimoji="0" lang="en-US" sz="2000" b="0" i="0" u="none" strike="noStrike" kern="1200" cap="none" spc="300" normalizeH="0" baseline="0" noProof="0" dirty="0">
              <a:ln>
                <a:noFill/>
              </a:ln>
              <a:solidFill>
                <a:srgbClr val="0065A4">
                  <a:lumMod val="20000"/>
                  <a:lumOff val="80000"/>
                </a:srgbClr>
              </a:solidFill>
              <a:effectLst>
                <a:outerShdw blurRad="38100" dist="38100" dir="2700000" algn="tl">
                  <a:srgbClr val="000000">
                    <a:alpha val="43137"/>
                  </a:srgbClr>
                </a:outerShdw>
              </a:effectLst>
              <a:uLnTx/>
              <a:uFillTx/>
              <a:latin typeface="Arial"/>
              <a:ea typeface="+mn-ea"/>
              <a:cs typeface="Arial" panose="020B0604020202020204" pitchFamily="34" charset="0"/>
            </a:endParaRPr>
          </a:p>
          <a:p>
            <a:pPr marL="342900" marR="0" lvl="0" indent="-342900" algn="ctr" defTabSz="914400" rtl="0" eaLnBrk="1" fontAlgn="auto" latinLnBrk="0" hangingPunct="1">
              <a:lnSpc>
                <a:spcPct val="90000"/>
              </a:lnSpc>
              <a:spcBef>
                <a:spcPts val="1000"/>
              </a:spcBef>
              <a:spcAft>
                <a:spcPts val="0"/>
              </a:spcAft>
              <a:buClr>
                <a:srgbClr val="47C3D3"/>
              </a:buClr>
              <a:buSzTx/>
              <a:buFont typeface="Wingdings" panose="05000000000000000000" pitchFamily="2" charset="2"/>
              <a:buChar char="v"/>
              <a:tabLst/>
              <a:defRPr/>
            </a:pPr>
            <a:endParaRPr kumimoji="0" lang="en-US" sz="2000" b="1" i="0" u="none" strike="noStrike" kern="1200" cap="none" spc="300" normalizeH="0" baseline="0" noProof="0" dirty="0">
              <a:ln>
                <a:noFill/>
              </a:ln>
              <a:solidFill>
                <a:srgbClr val="FFFFFF"/>
              </a:solidFill>
              <a:effectLst>
                <a:outerShdw blurRad="38100" dist="38100" dir="2700000" algn="tl">
                  <a:srgbClr val="000000">
                    <a:alpha val="43137"/>
                  </a:srgbClr>
                </a:outerShdw>
              </a:effectLst>
              <a:uLnTx/>
              <a:uFillTx/>
              <a:latin typeface="Arial"/>
              <a:ea typeface="+mn-ea"/>
              <a:cs typeface="Arial" panose="020B0604020202020204" pitchFamily="34" charset="0"/>
            </a:endParaRPr>
          </a:p>
          <a:p>
            <a:pPr marL="0" marR="0" lvl="0" indent="0" algn="ctr" defTabSz="914400" rtl="0" eaLnBrk="1" fontAlgn="auto" latinLnBrk="0" hangingPunct="1">
              <a:lnSpc>
                <a:spcPct val="90000"/>
              </a:lnSpc>
              <a:spcBef>
                <a:spcPts val="1000"/>
              </a:spcBef>
              <a:spcAft>
                <a:spcPts val="0"/>
              </a:spcAft>
              <a:buClr>
                <a:srgbClr val="47C3D3"/>
              </a:buClr>
              <a:buSzTx/>
              <a:buFont typeface="Arial" panose="020B0604020202020204" pitchFamily="34" charset="0"/>
              <a:buNone/>
              <a:tabLst/>
              <a:defRPr/>
            </a:pPr>
            <a:endParaRPr kumimoji="0" lang="en-US" sz="2000" b="1" i="0" u="none" strike="noStrike" kern="1200" cap="none" spc="300" normalizeH="0" baseline="0" noProof="0" dirty="0">
              <a:ln>
                <a:noFill/>
              </a:ln>
              <a:solidFill>
                <a:srgbClr val="FFFFFF"/>
              </a:solidFill>
              <a:effectLst>
                <a:outerShdw blurRad="38100" dist="38100" dir="2700000" algn="tl">
                  <a:srgbClr val="000000">
                    <a:alpha val="43137"/>
                  </a:srgbClr>
                </a:outerShdw>
              </a:effectLst>
              <a:uLnTx/>
              <a:uFillTx/>
              <a:latin typeface="Arial"/>
              <a:ea typeface="+mn-ea"/>
              <a:cs typeface="Arial" panose="020B0604020202020204" pitchFamily="34" charset="0"/>
            </a:endParaRPr>
          </a:p>
          <a:p>
            <a:pPr marL="342900" marR="0" lvl="0" indent="-342900" algn="ctr" defTabSz="914400" rtl="0" eaLnBrk="1" fontAlgn="auto" latinLnBrk="0" hangingPunct="1">
              <a:lnSpc>
                <a:spcPct val="90000"/>
              </a:lnSpc>
              <a:spcBef>
                <a:spcPts val="1000"/>
              </a:spcBef>
              <a:spcAft>
                <a:spcPts val="0"/>
              </a:spcAft>
              <a:buClr>
                <a:srgbClr val="47C3D3"/>
              </a:buClr>
              <a:buSzTx/>
              <a:buFont typeface="Wingdings" panose="05000000000000000000" pitchFamily="2" charset="2"/>
              <a:buChar char="v"/>
              <a:tabLst/>
              <a:defRPr/>
            </a:pPr>
            <a:endParaRPr kumimoji="0" lang="en-US" sz="2000" b="1" i="0" u="none" strike="noStrike" kern="1200" cap="none" spc="300" normalizeH="0" baseline="0" noProof="0" dirty="0">
              <a:ln>
                <a:noFill/>
              </a:ln>
              <a:solidFill>
                <a:srgbClr val="FFFFFF"/>
              </a:solidFill>
              <a:effectLst>
                <a:outerShdw blurRad="38100" dist="38100" dir="2700000" algn="tl">
                  <a:srgbClr val="000000">
                    <a:alpha val="43137"/>
                  </a:srgbClr>
                </a:outerShdw>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3417537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11" grpId="0"/>
      <p:bldP spid="4" grpId="0"/>
      <p:bldP spid="6" grpId="0"/>
    </p:bldLst>
  </p:timing>
</p:sld>
</file>

<file path=ppt/theme/theme1.xml><?xml version="1.0" encoding="utf-8"?>
<a:theme xmlns:a="http://schemas.openxmlformats.org/drawingml/2006/main" name="Office Theme">
  <a:themeElements>
    <a:clrScheme name="Custom 12">
      <a:dk1>
        <a:srgbClr val="000000"/>
      </a:dk1>
      <a:lt1>
        <a:srgbClr val="FFFFFF"/>
      </a:lt1>
      <a:dk2>
        <a:srgbClr val="6D6E71"/>
      </a:dk2>
      <a:lt2>
        <a:srgbClr val="58595B"/>
      </a:lt2>
      <a:accent1>
        <a:srgbClr val="0065A4"/>
      </a:accent1>
      <a:accent2>
        <a:srgbClr val="47C3D3"/>
      </a:accent2>
      <a:accent3>
        <a:srgbClr val="8F2D63"/>
      </a:accent3>
      <a:accent4>
        <a:srgbClr val="1A6871"/>
      </a:accent4>
      <a:accent5>
        <a:srgbClr val="0C4360"/>
      </a:accent5>
      <a:accent6>
        <a:srgbClr val="F47735"/>
      </a:accent6>
      <a:hlink>
        <a:srgbClr val="00559A"/>
      </a:hlink>
      <a:folHlink>
        <a:srgbClr val="595851"/>
      </a:folHlink>
    </a:clrScheme>
    <a:fontScheme name="Custom 3">
      <a:majorFont>
        <a:latin typeface="Trebuchet M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66687569_Modern blue presentation_AAS_v5" id="{C7B59113-CD15-4341-96CA-86E715D5BE98}" vid="{5A8FDAEB-3DF3-4B3C-A708-49813F8D6F8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64A14DBBA55DC48809AFC08C18A0C39" ma:contentTypeVersion="14" ma:contentTypeDescription="Create a new document." ma:contentTypeScope="" ma:versionID="49f3955f8be39cc4925dc5ea0044f02e">
  <xsd:schema xmlns:xsd="http://www.w3.org/2001/XMLSchema" xmlns:xs="http://www.w3.org/2001/XMLSchema" xmlns:p="http://schemas.microsoft.com/office/2006/metadata/properties" xmlns:ns2="cd9fb0ce-cc5e-4069-a635-474c35d56436" xmlns:ns3="5546905e-4a60-40fd-8bc3-55b8fdc9a8e5" targetNamespace="http://schemas.microsoft.com/office/2006/metadata/properties" ma:root="true" ma:fieldsID="b04f6b29729840dd7f7c7c76ae8f14ca" ns2:_="" ns3:_="">
    <xsd:import namespace="cd9fb0ce-cc5e-4069-a635-474c35d56436"/>
    <xsd:import namespace="5546905e-4a60-40fd-8bc3-55b8fdc9a8e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2:Canva_x0020_link"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9fb0ce-cc5e-4069-a635-474c35d5643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920e099-540f-4e49-b54d-0e500676ccf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element name="Canva_x0020_link" ma:index="21" nillable="true" ma:displayName="Canva link" ma:format="Hyperlink" ma:internalName="Canva_x0020_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546905e-4a60-40fd-8bc3-55b8fdc9a8e5"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8d98577a-4332-4ac1-ae5c-2c9210ee0568}" ma:internalName="TaxCatchAll" ma:showField="CatchAllData" ma:web="5546905e-4a60-40fd-8bc3-55b8fdc9a8e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d9fb0ce-cc5e-4069-a635-474c35d56436">
      <Terms xmlns="http://schemas.microsoft.com/office/infopath/2007/PartnerControls"/>
    </lcf76f155ced4ddcb4097134ff3c332f>
    <TaxCatchAll xmlns="5546905e-4a60-40fd-8bc3-55b8fdc9a8e5" xsi:nil="true"/>
    <Canva_x0020_link xmlns="cd9fb0ce-cc5e-4069-a635-474c35d56436">
      <Url xsi:nil="true"/>
      <Description xsi:nil="true"/>
    </Canva_x0020_link>
  </documentManagement>
</p:properties>
</file>

<file path=customXml/itemProps1.xml><?xml version="1.0" encoding="utf-8"?>
<ds:datastoreItem xmlns:ds="http://schemas.openxmlformats.org/officeDocument/2006/customXml" ds:itemID="{1114D2DF-98FA-44E6-9044-A3E7FE0BA2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d9fb0ce-cc5e-4069-a635-474c35d56436"/>
    <ds:schemaRef ds:uri="5546905e-4a60-40fd-8bc3-55b8fdc9a8e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B26E0C9-B2AA-42E6-97B6-E1B7D9EAF129}">
  <ds:schemaRefs>
    <ds:schemaRef ds:uri="http://schemas.microsoft.com/sharepoint/v3/contenttype/forms"/>
  </ds:schemaRefs>
</ds:datastoreItem>
</file>

<file path=customXml/itemProps3.xml><?xml version="1.0" encoding="utf-8"?>
<ds:datastoreItem xmlns:ds="http://schemas.openxmlformats.org/officeDocument/2006/customXml" ds:itemID="{F5757914-1161-4661-9696-421FD6935CDD}">
  <ds:schemaRefs>
    <ds:schemaRef ds:uri="http://www.w3.org/XML/1998/namespace"/>
    <ds:schemaRef ds:uri="cd9fb0ce-cc5e-4069-a635-474c35d56436"/>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purl.org/dc/dcmitype/"/>
    <ds:schemaRef ds:uri="http://schemas.openxmlformats.org/package/2006/metadata/core-properties"/>
    <ds:schemaRef ds:uri="5546905e-4a60-40fd-8bc3-55b8fdc9a8e5"/>
    <ds:schemaRef ds:uri="http://purl.org/dc/terms/"/>
  </ds:schemaRefs>
</ds:datastoreItem>
</file>

<file path=docMetadata/LabelInfo.xml><?xml version="1.0" encoding="utf-8"?>
<clbl:labelList xmlns:clbl="http://schemas.microsoft.com/office/2020/mipLabelMetadata">
  <clbl:label id="{620ae5a9-4ec1-4fa0-8641-5d9f386c7309}" enabled="0" method="" siteId="{620ae5a9-4ec1-4fa0-8641-5d9f386c7309}" removed="1"/>
</clbl:labelList>
</file>

<file path=docProps/app.xml><?xml version="1.0" encoding="utf-8"?>
<Properties xmlns="http://schemas.openxmlformats.org/officeDocument/2006/extended-properties" xmlns:vt="http://schemas.openxmlformats.org/officeDocument/2006/docPropsVTypes">
  <Template>Modern blue presentation</Template>
  <TotalTime>513</TotalTime>
  <Words>1086</Words>
  <Application>Microsoft Office PowerPoint</Application>
  <PresentationFormat>Widescreen</PresentationFormat>
  <Paragraphs>129</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Malgun Gothic</vt:lpstr>
      <vt:lpstr>Arial</vt:lpstr>
      <vt:lpstr>Calibri</vt:lpstr>
      <vt:lpstr>Trade Gothic LT Pro</vt:lpstr>
      <vt:lpstr>Trebuchet MS</vt:lpstr>
      <vt:lpstr>Wingdings</vt:lpstr>
      <vt:lpstr>Office Theme</vt:lpstr>
      <vt:lpstr>Strengthening Language Access and Disability Inclusion Across Services and Community Life</vt:lpstr>
      <vt:lpstr>Mission:</vt:lpstr>
      <vt:lpstr>Virginia Relay</vt:lpstr>
      <vt:lpstr>Interpreter Services Program: ISP</vt:lpstr>
      <vt:lpstr>Technology Assistance Program: TAP</vt:lpstr>
      <vt:lpstr>Community Services Program: CSP</vt:lpstr>
      <vt:lpstr>Serving the population with hearing loss</vt:lpstr>
      <vt:lpstr>Top 4 Causes of Hearing Loss: Aging Exposure to loud noises (occupation, hobby) Heredity Illness/Medication</vt:lpstr>
      <vt:lpstr>Types of deafness</vt:lpstr>
      <vt:lpstr>American Academy of Audiology  www.audiology.org</vt:lpstr>
      <vt:lpstr>Types of deafness: Late-Deafened</vt:lpstr>
      <vt:lpstr>  Message: ---- removed ---- a ---- is ---- -- ---- laboratory, ---- --- ------ into -- -- ---- for ---- ----- -- ------. ---- ---- known -- ----- ----- ------- and ---- ---- ---- best ---- to tell ---- cancer is --------. ---- ------- also ---- ------- (cell) material. -------- ---- --- urine, ------ (---- ---- around ---- ----- ---- ----- cord), -----(mucus ---- --- ----), ------- (------ cavity) ----, ------ (chest -----) ----, ------/------ -----, and ---- ---- ---- during - ------.</vt:lpstr>
      <vt:lpstr>  Message: ---- removed during a ---- is ---- -- ---- laboratory, where --- ------ into thin ------ for viewing ----- -- ------. ---- ---- known as ----- (tissue) ------ and ---- usually ---- best ---- to tell ---- cancer is --------. The ------- also examine ------- (cell) material. -------- material is --- in urine, ---- fluid (---- ---- around ----- and ----- cord), ----- (mucus ---- the ----), ------- (------ cavity) fluid, ------ (chest -----) fluid, ------/------ -----, and ---- fluid ---- during a ------.</vt:lpstr>
      <vt:lpstr>  Message: Tissue removed during a biopsy is sent to a pathology laboratory, where it is sliced into thin sections for viewing under a microscope. This is known as histologic (tissue) examination and is usually the best way to tell if cancer is present. The pathologist may also examine cytologic (cell) material. Cytologic material is present in urine, cerebrospinal fluid (the fluid around brain and spinal cord), sputum (mucus from the lungs), peritoneal (abdominal cavity) fluid, pleural (chest cavity) fluid, cervical/vaginal smears, and in fluid removed during a biopsy.</vt:lpstr>
      <vt:lpstr>Communication Tips</vt:lpstr>
      <vt:lpstr>Got Questions?</vt:lpstr>
      <vt:lpstr>Contact information:</vt:lpstr>
    </vt:vector>
  </TitlesOfParts>
  <Company>Virginia Information Technologies Agency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Virginia Department for the Deaf and Hard of Hearing</dc:title>
  <dc:creator>Rhoads, Karen (VDDHH)</dc:creator>
  <cp:lastModifiedBy>Murphy, Val (DARS)</cp:lastModifiedBy>
  <cp:revision>6</cp:revision>
  <dcterms:created xsi:type="dcterms:W3CDTF">2024-01-05T15:14:13Z</dcterms:created>
  <dcterms:modified xsi:type="dcterms:W3CDTF">2026-05-01T15:26:49Z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0x010100764A14DBBA55DC48809AFC08C18A0C39</vt:lpwstr>
  </property>
  <property fmtid="{D5CDD505-2E9C-101B-9397-08002B2CF9AE}" pid="3" name="MediaServiceImageTags">
    <vt:lpwstr/>
  </property>
</Properties>
</file>