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5.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 id="2147483736" r:id="rId6"/>
    <p:sldMasterId id="2147483774" r:id="rId7"/>
    <p:sldMasterId id="2147483786" r:id="rId8"/>
    <p:sldMasterId id="2147483798" r:id="rId9"/>
  </p:sldMasterIdLst>
  <p:notesMasterIdLst>
    <p:notesMasterId r:id="rId45"/>
  </p:notesMasterIdLst>
  <p:sldIdLst>
    <p:sldId id="2146849059" r:id="rId10"/>
    <p:sldId id="1510" r:id="rId11"/>
    <p:sldId id="2146849067" r:id="rId12"/>
    <p:sldId id="2767" r:id="rId13"/>
    <p:sldId id="261" r:id="rId14"/>
    <p:sldId id="2146849071" r:id="rId15"/>
    <p:sldId id="265" r:id="rId16"/>
    <p:sldId id="259" r:id="rId17"/>
    <p:sldId id="263" r:id="rId18"/>
    <p:sldId id="2768" r:id="rId19"/>
    <p:sldId id="268" r:id="rId20"/>
    <p:sldId id="2146849070" r:id="rId21"/>
    <p:sldId id="257" r:id="rId22"/>
    <p:sldId id="295" r:id="rId23"/>
    <p:sldId id="294" r:id="rId24"/>
    <p:sldId id="273" r:id="rId25"/>
    <p:sldId id="403" r:id="rId26"/>
    <p:sldId id="399" r:id="rId27"/>
    <p:sldId id="396" r:id="rId28"/>
    <p:sldId id="400" r:id="rId29"/>
    <p:sldId id="401" r:id="rId30"/>
    <p:sldId id="406" r:id="rId31"/>
    <p:sldId id="404" r:id="rId32"/>
    <p:sldId id="405" r:id="rId33"/>
    <p:sldId id="2146849069" r:id="rId34"/>
    <p:sldId id="258" r:id="rId35"/>
    <p:sldId id="272" r:id="rId36"/>
    <p:sldId id="275" r:id="rId37"/>
    <p:sldId id="312" r:id="rId38"/>
    <p:sldId id="285" r:id="rId39"/>
    <p:sldId id="323" r:id="rId40"/>
    <p:sldId id="2146849072" r:id="rId41"/>
    <p:sldId id="314" r:id="rId42"/>
    <p:sldId id="324" r:id="rId43"/>
    <p:sldId id="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51894" autoAdjust="0"/>
  </p:normalViewPr>
  <p:slideViewPr>
    <p:cSldViewPr snapToGrid="0">
      <p:cViewPr varScale="1">
        <p:scale>
          <a:sx n="48" d="100"/>
          <a:sy n="48" d="100"/>
        </p:scale>
        <p:origin x="2147"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Val (DARS)" userId="S::val.murphy@dars.virginia.gov::ad7aa94b-7606-43f6-8ce8-4e9f48ef216e" providerId="AD" clId="Web-{2CE2E355-C75E-0F8F-5BA1-0F2F5031B081}"/>
    <pc:docChg chg="modSld">
      <pc:chgData name="Murphy, Val (DARS)" userId="S::val.murphy@dars.virginia.gov::ad7aa94b-7606-43f6-8ce8-4e9f48ef216e" providerId="AD" clId="Web-{2CE2E355-C75E-0F8F-5BA1-0F2F5031B081}" dt="2026-04-23T12:53:48.246" v="14" actId="1076"/>
      <pc:docMkLst>
        <pc:docMk/>
      </pc:docMkLst>
      <pc:sldChg chg="delSp">
        <pc:chgData name="Murphy, Val (DARS)" userId="S::val.murphy@dars.virginia.gov::ad7aa94b-7606-43f6-8ce8-4e9f48ef216e" providerId="AD" clId="Web-{2CE2E355-C75E-0F8F-5BA1-0F2F5031B081}" dt="2026-04-23T12:53:34.511" v="9"/>
        <pc:sldMkLst>
          <pc:docMk/>
          <pc:sldMk cId="3279195433" sldId="259"/>
        </pc:sldMkLst>
      </pc:sldChg>
      <pc:sldChg chg="delSp">
        <pc:chgData name="Murphy, Val (DARS)" userId="S::val.murphy@dars.virginia.gov::ad7aa94b-7606-43f6-8ce8-4e9f48ef216e" providerId="AD" clId="Web-{2CE2E355-C75E-0F8F-5BA1-0F2F5031B081}" dt="2026-04-23T12:53:04.433" v="1"/>
        <pc:sldMkLst>
          <pc:docMk/>
          <pc:sldMk cId="187927555" sldId="261"/>
        </pc:sldMkLst>
      </pc:sldChg>
      <pc:sldChg chg="delSp">
        <pc:chgData name="Murphy, Val (DARS)" userId="S::val.murphy@dars.virginia.gov::ad7aa94b-7606-43f6-8ce8-4e9f48ef216e" providerId="AD" clId="Web-{2CE2E355-C75E-0F8F-5BA1-0F2F5031B081}" dt="2026-04-23T12:53:40.449" v="11"/>
        <pc:sldMkLst>
          <pc:docMk/>
          <pc:sldMk cId="1941379388" sldId="263"/>
        </pc:sldMkLst>
      </pc:sldChg>
      <pc:sldChg chg="delSp">
        <pc:chgData name="Murphy, Val (DARS)" userId="S::val.murphy@dars.virginia.gov::ad7aa94b-7606-43f6-8ce8-4e9f48ef216e" providerId="AD" clId="Web-{2CE2E355-C75E-0F8F-5BA1-0F2F5031B081}" dt="2026-04-23T12:53:30.418" v="7"/>
        <pc:sldMkLst>
          <pc:docMk/>
          <pc:sldMk cId="3599844030" sldId="265"/>
        </pc:sldMkLst>
      </pc:sldChg>
      <pc:sldChg chg="addSp modSp">
        <pc:chgData name="Murphy, Val (DARS)" userId="S::val.murphy@dars.virginia.gov::ad7aa94b-7606-43f6-8ce8-4e9f48ef216e" providerId="AD" clId="Web-{2CE2E355-C75E-0F8F-5BA1-0F2F5031B081}" dt="2026-04-23T12:53:19.965" v="4"/>
        <pc:sldMkLst>
          <pc:docMk/>
          <pc:sldMk cId="4182614578" sldId="2767"/>
        </pc:sldMkLst>
        <pc:spChg chg="add mod">
          <ac:chgData name="Murphy, Val (DARS)" userId="S::val.murphy@dars.virginia.gov::ad7aa94b-7606-43f6-8ce8-4e9f48ef216e" providerId="AD" clId="Web-{2CE2E355-C75E-0F8F-5BA1-0F2F5031B081}" dt="2026-04-23T12:53:19.965" v="4"/>
          <ac:spMkLst>
            <pc:docMk/>
            <pc:sldMk cId="4182614578" sldId="2767"/>
            <ac:spMk id="7" creationId="{D430B55D-130B-4A9B-3A41-3407AD702668}"/>
          </ac:spMkLst>
        </pc:spChg>
      </pc:sldChg>
      <pc:sldChg chg="delSp modSp">
        <pc:chgData name="Murphy, Val (DARS)" userId="S::val.murphy@dars.virginia.gov::ad7aa94b-7606-43f6-8ce8-4e9f48ef216e" providerId="AD" clId="Web-{2CE2E355-C75E-0F8F-5BA1-0F2F5031B081}" dt="2026-04-23T12:53:48.246" v="14" actId="1076"/>
        <pc:sldMkLst>
          <pc:docMk/>
          <pc:sldMk cId="1831543867" sldId="2768"/>
        </pc:sldMkLst>
        <pc:spChg chg="mod">
          <ac:chgData name="Murphy, Val (DARS)" userId="S::val.murphy@dars.virginia.gov::ad7aa94b-7606-43f6-8ce8-4e9f48ef216e" providerId="AD" clId="Web-{2CE2E355-C75E-0F8F-5BA1-0F2F5031B081}" dt="2026-04-23T12:53:48.246" v="14" actId="1076"/>
          <ac:spMkLst>
            <pc:docMk/>
            <pc:sldMk cId="1831543867" sldId="2768"/>
            <ac:spMk id="4" creationId="{CBAD71A6-1036-A099-9BDF-27C11F75648B}"/>
          </ac:spMkLst>
        </pc:spChg>
      </pc:sldChg>
      <pc:sldChg chg="modSp">
        <pc:chgData name="Murphy, Val (DARS)" userId="S::val.murphy@dars.virginia.gov::ad7aa94b-7606-43f6-8ce8-4e9f48ef216e" providerId="AD" clId="Web-{2CE2E355-C75E-0F8F-5BA1-0F2F5031B081}" dt="2026-04-23T12:53:25.527" v="5" actId="1076"/>
        <pc:sldMkLst>
          <pc:docMk/>
          <pc:sldMk cId="4216523365" sldId="2146849071"/>
        </pc:sldMkLst>
        <pc:spChg chg="mod">
          <ac:chgData name="Murphy, Val (DARS)" userId="S::val.murphy@dars.virginia.gov::ad7aa94b-7606-43f6-8ce8-4e9f48ef216e" providerId="AD" clId="Web-{2CE2E355-C75E-0F8F-5BA1-0F2F5031B081}" dt="2026-04-23T12:53:25.527" v="5" actId="1076"/>
          <ac:spMkLst>
            <pc:docMk/>
            <pc:sldMk cId="4216523365" sldId="2146849071"/>
            <ac:spMk id="3" creationId="{432C04E6-B771-F1FA-85F4-B7984DE55A8E}"/>
          </ac:spMkLst>
        </pc:spChg>
      </pc:sldChg>
    </pc:docChg>
  </pc:docChgLst>
  <pc:docChgLst>
    <pc:chgData name="Murphy, Val (DARS)" userId="ad7aa94b-7606-43f6-8ce8-4e9f48ef216e" providerId="ADAL" clId="{75170E18-E9D3-40F1-8018-DD8B68497BED}"/>
    <pc:docChg chg="undo custSel mod modSld">
      <pc:chgData name="Murphy, Val (DARS)" userId="ad7aa94b-7606-43f6-8ce8-4e9f48ef216e" providerId="ADAL" clId="{75170E18-E9D3-40F1-8018-DD8B68497BED}" dt="2026-05-01T15:33:40.305" v="434"/>
      <pc:docMkLst>
        <pc:docMk/>
      </pc:docMkLst>
      <pc:sldChg chg="modSp mod">
        <pc:chgData name="Murphy, Val (DARS)" userId="ad7aa94b-7606-43f6-8ce8-4e9f48ef216e" providerId="ADAL" clId="{75170E18-E9D3-40F1-8018-DD8B68497BED}" dt="2026-04-23T12:51:54.222" v="412" actId="962"/>
        <pc:sldMkLst>
          <pc:docMk/>
          <pc:sldMk cId="3816844440" sldId="257"/>
        </pc:sldMkLst>
        <pc:picChg chg="mod">
          <ac:chgData name="Murphy, Val (DARS)" userId="ad7aa94b-7606-43f6-8ce8-4e9f48ef216e" providerId="ADAL" clId="{75170E18-E9D3-40F1-8018-DD8B68497BED}" dt="2026-04-23T12:51:54.222" v="412" actId="962"/>
          <ac:picMkLst>
            <pc:docMk/>
            <pc:sldMk cId="3816844440" sldId="257"/>
            <ac:picMk id="4" creationId="{1A857F29-7427-D715-2EE7-9A05B642EE26}"/>
          </ac:picMkLst>
        </pc:picChg>
        <pc:picChg chg="mod">
          <ac:chgData name="Murphy, Val (DARS)" userId="ad7aa94b-7606-43f6-8ce8-4e9f48ef216e" providerId="ADAL" clId="{75170E18-E9D3-40F1-8018-DD8B68497BED}" dt="2026-04-23T12:51:49.177" v="410" actId="962"/>
          <ac:picMkLst>
            <pc:docMk/>
            <pc:sldMk cId="3816844440" sldId="257"/>
            <ac:picMk id="5" creationId="{01FB64DB-1C13-6E99-B902-6F9F57FBB112}"/>
          </ac:picMkLst>
        </pc:picChg>
      </pc:sldChg>
      <pc:sldChg chg="delSp modSp mod modNotesTx">
        <pc:chgData name="Murphy, Val (DARS)" userId="ad7aa94b-7606-43f6-8ce8-4e9f48ef216e" providerId="ADAL" clId="{75170E18-E9D3-40F1-8018-DD8B68497BED}" dt="2026-05-01T15:32:40.897" v="424" actId="6549"/>
        <pc:sldMkLst>
          <pc:docMk/>
          <pc:sldMk cId="3279195433" sldId="259"/>
        </pc:sldMkLst>
        <pc:spChg chg="mod">
          <ac:chgData name="Murphy, Val (DARS)" userId="ad7aa94b-7606-43f6-8ce8-4e9f48ef216e" providerId="ADAL" clId="{75170E18-E9D3-40F1-8018-DD8B68497BED}" dt="2026-04-23T12:34:09.804" v="5" actId="962"/>
          <ac:spMkLst>
            <pc:docMk/>
            <pc:sldMk cId="3279195433" sldId="259"/>
            <ac:spMk id="7" creationId="{B1BEFEF8-80DA-4807-9BF0-7B13D14D37BB}"/>
          </ac:spMkLst>
        </pc:spChg>
      </pc:sldChg>
      <pc:sldChg chg="delSp modSp mod modNotesTx">
        <pc:chgData name="Murphy, Val (DARS)" userId="ad7aa94b-7606-43f6-8ce8-4e9f48ef216e" providerId="ADAL" clId="{75170E18-E9D3-40F1-8018-DD8B68497BED}" dt="2026-05-01T15:32:35.321" v="422" actId="20577"/>
        <pc:sldMkLst>
          <pc:docMk/>
          <pc:sldMk cId="187927555" sldId="261"/>
        </pc:sldMkLst>
        <pc:picChg chg="mod ord">
          <ac:chgData name="Murphy, Val (DARS)" userId="ad7aa94b-7606-43f6-8ce8-4e9f48ef216e" providerId="ADAL" clId="{75170E18-E9D3-40F1-8018-DD8B68497BED}" dt="2026-04-23T12:40:27.574" v="269" actId="13244"/>
          <ac:picMkLst>
            <pc:docMk/>
            <pc:sldMk cId="187927555" sldId="261"/>
            <ac:picMk id="21" creationId="{12D782FF-ED32-4309-904B-4E66F1462248}"/>
          </ac:picMkLst>
        </pc:picChg>
      </pc:sldChg>
      <pc:sldChg chg="delSp modSp mod modNotesTx">
        <pc:chgData name="Murphy, Val (DARS)" userId="ad7aa94b-7606-43f6-8ce8-4e9f48ef216e" providerId="ADAL" clId="{75170E18-E9D3-40F1-8018-DD8B68497BED}" dt="2026-05-01T15:32:42.660" v="425" actId="20577"/>
        <pc:sldMkLst>
          <pc:docMk/>
          <pc:sldMk cId="1941379388" sldId="263"/>
        </pc:sldMkLst>
        <pc:picChg chg="mod">
          <ac:chgData name="Murphy, Val (DARS)" userId="ad7aa94b-7606-43f6-8ce8-4e9f48ef216e" providerId="ADAL" clId="{75170E18-E9D3-40F1-8018-DD8B68497BED}" dt="2026-04-23T12:51:37.700" v="406" actId="962"/>
          <ac:picMkLst>
            <pc:docMk/>
            <pc:sldMk cId="1941379388" sldId="263"/>
            <ac:picMk id="16" creationId="{4E19F50E-A609-480B-B88F-EB0BC6910158}"/>
          </ac:picMkLst>
        </pc:picChg>
      </pc:sldChg>
      <pc:sldChg chg="delSp modSp mod">
        <pc:chgData name="Murphy, Val (DARS)" userId="ad7aa94b-7606-43f6-8ce8-4e9f48ef216e" providerId="ADAL" clId="{75170E18-E9D3-40F1-8018-DD8B68497BED}" dt="2026-04-23T12:51:34.931" v="405" actId="962"/>
        <pc:sldMkLst>
          <pc:docMk/>
          <pc:sldMk cId="3599844030" sldId="265"/>
        </pc:sldMkLst>
        <pc:picChg chg="mod ord">
          <ac:chgData name="Murphy, Val (DARS)" userId="ad7aa94b-7606-43f6-8ce8-4e9f48ef216e" providerId="ADAL" clId="{75170E18-E9D3-40F1-8018-DD8B68497BED}" dt="2026-04-23T12:51:34.931" v="405" actId="962"/>
          <ac:picMkLst>
            <pc:docMk/>
            <pc:sldMk cId="3599844030" sldId="265"/>
            <ac:picMk id="11" creationId="{F64C78E0-C94A-46E5-A411-DB199FC0C30C}"/>
          </ac:picMkLst>
        </pc:picChg>
      </pc:sldChg>
      <pc:sldChg chg="modSp mod modNotesTx">
        <pc:chgData name="Murphy, Val (DARS)" userId="ad7aa94b-7606-43f6-8ce8-4e9f48ef216e" providerId="ADAL" clId="{75170E18-E9D3-40F1-8018-DD8B68497BED}" dt="2026-05-01T15:32:46.193" v="427" actId="6549"/>
        <pc:sldMkLst>
          <pc:docMk/>
          <pc:sldMk cId="2651058474" sldId="268"/>
        </pc:sldMkLst>
        <pc:spChg chg="mod">
          <ac:chgData name="Murphy, Val (DARS)" userId="ad7aa94b-7606-43f6-8ce8-4e9f48ef216e" providerId="ADAL" clId="{75170E18-E9D3-40F1-8018-DD8B68497BED}" dt="2026-04-23T12:35:51.028" v="148" actId="20577"/>
          <ac:spMkLst>
            <pc:docMk/>
            <pc:sldMk cId="2651058474" sldId="268"/>
            <ac:spMk id="4" creationId="{3E2F8EAF-D9DE-9FD3-ED83-7032E7D7FC06}"/>
          </ac:spMkLst>
        </pc:spChg>
        <pc:spChg chg="mod">
          <ac:chgData name="Murphy, Val (DARS)" userId="ad7aa94b-7606-43f6-8ce8-4e9f48ef216e" providerId="ADAL" clId="{75170E18-E9D3-40F1-8018-DD8B68497BED}" dt="2026-04-23T12:34:09.820" v="6" actId="962"/>
          <ac:spMkLst>
            <pc:docMk/>
            <pc:sldMk cId="2651058474" sldId="268"/>
            <ac:spMk id="7" creationId="{ECCBBED7-52F5-42F7-AA6E-3B51C4BB8677}"/>
          </ac:spMkLst>
        </pc:spChg>
      </pc:sldChg>
      <pc:sldChg chg="modSp">
        <pc:chgData name="Murphy, Val (DARS)" userId="ad7aa94b-7606-43f6-8ce8-4e9f48ef216e" providerId="ADAL" clId="{75170E18-E9D3-40F1-8018-DD8B68497BED}" dt="2026-04-23T12:52:12.131" v="417" actId="962"/>
        <pc:sldMkLst>
          <pc:docMk/>
          <pc:sldMk cId="2730068731" sldId="272"/>
        </pc:sldMkLst>
        <pc:graphicFrameChg chg="mod">
          <ac:chgData name="Murphy, Val (DARS)" userId="ad7aa94b-7606-43f6-8ce8-4e9f48ef216e" providerId="ADAL" clId="{75170E18-E9D3-40F1-8018-DD8B68497BED}" dt="2026-04-23T12:52:12.131" v="417" actId="962"/>
          <ac:graphicFrameMkLst>
            <pc:docMk/>
            <pc:sldMk cId="2730068731" sldId="272"/>
            <ac:graphicFrameMk id="5" creationId="{3534BD5C-8C5D-8418-5EA6-51B397982927}"/>
          </ac:graphicFrameMkLst>
        </pc:graphicFrameChg>
      </pc:sldChg>
      <pc:sldChg chg="modSp mod modNotesTx">
        <pc:chgData name="Murphy, Val (DARS)" userId="ad7aa94b-7606-43f6-8ce8-4e9f48ef216e" providerId="ADAL" clId="{75170E18-E9D3-40F1-8018-DD8B68497BED}" dt="2026-05-01T15:32:57.525" v="429" actId="6549"/>
        <pc:sldMkLst>
          <pc:docMk/>
          <pc:sldMk cId="2792658742" sldId="273"/>
        </pc:sldMkLst>
        <pc:spChg chg="ord">
          <ac:chgData name="Murphy, Val (DARS)" userId="ad7aa94b-7606-43f6-8ce8-4e9f48ef216e" providerId="ADAL" clId="{75170E18-E9D3-40F1-8018-DD8B68497BED}" dt="2026-04-23T12:47:07.951" v="350" actId="13244"/>
          <ac:spMkLst>
            <pc:docMk/>
            <pc:sldMk cId="2792658742" sldId="273"/>
            <ac:spMk id="2" creationId="{EFA170C6-BE50-01D0-FD38-2CC65C64D14A}"/>
          </ac:spMkLst>
        </pc:spChg>
        <pc:spChg chg="ord">
          <ac:chgData name="Murphy, Val (DARS)" userId="ad7aa94b-7606-43f6-8ce8-4e9f48ef216e" providerId="ADAL" clId="{75170E18-E9D3-40F1-8018-DD8B68497BED}" dt="2026-04-23T12:47:29.547" v="358" actId="13244"/>
          <ac:spMkLst>
            <pc:docMk/>
            <pc:sldMk cId="2792658742" sldId="273"/>
            <ac:spMk id="3" creationId="{1EB98DE1-49FF-8C11-A788-D0A51DCC567D}"/>
          </ac:spMkLst>
        </pc:spChg>
        <pc:spChg chg="mod">
          <ac:chgData name="Murphy, Val (DARS)" userId="ad7aa94b-7606-43f6-8ce8-4e9f48ef216e" providerId="ADAL" clId="{75170E18-E9D3-40F1-8018-DD8B68497BED}" dt="2026-04-23T12:47:30.508" v="359" actId="962"/>
          <ac:spMkLst>
            <pc:docMk/>
            <pc:sldMk cId="2792658742" sldId="273"/>
            <ac:spMk id="5" creationId="{C2AC4E66-D5A7-2CFB-C637-06FA54482D5D}"/>
          </ac:spMkLst>
        </pc:spChg>
        <pc:spChg chg="ord">
          <ac:chgData name="Murphy, Val (DARS)" userId="ad7aa94b-7606-43f6-8ce8-4e9f48ef216e" providerId="ADAL" clId="{75170E18-E9D3-40F1-8018-DD8B68497BED}" dt="2026-04-23T12:47:15.570" v="354" actId="13244"/>
          <ac:spMkLst>
            <pc:docMk/>
            <pc:sldMk cId="2792658742" sldId="273"/>
            <ac:spMk id="7" creationId="{A3E0C57A-6B96-EDAC-ABF9-7DC183912D7E}"/>
          </ac:spMkLst>
        </pc:spChg>
        <pc:spChg chg="ord">
          <ac:chgData name="Murphy, Val (DARS)" userId="ad7aa94b-7606-43f6-8ce8-4e9f48ef216e" providerId="ADAL" clId="{75170E18-E9D3-40F1-8018-DD8B68497BED}" dt="2026-04-23T12:47:14.189" v="353" actId="13244"/>
          <ac:spMkLst>
            <pc:docMk/>
            <pc:sldMk cId="2792658742" sldId="273"/>
            <ac:spMk id="8" creationId="{9FCFDB36-4D13-04E9-843B-B56513964224}"/>
          </ac:spMkLst>
        </pc:spChg>
        <pc:spChg chg="ord">
          <ac:chgData name="Murphy, Val (DARS)" userId="ad7aa94b-7606-43f6-8ce8-4e9f48ef216e" providerId="ADAL" clId="{75170E18-E9D3-40F1-8018-DD8B68497BED}" dt="2026-04-23T12:47:19.051" v="355" actId="13244"/>
          <ac:spMkLst>
            <pc:docMk/>
            <pc:sldMk cId="2792658742" sldId="273"/>
            <ac:spMk id="10" creationId="{9635C5EE-5EC0-C259-38D3-94D57E178DE2}"/>
          </ac:spMkLst>
        </pc:spChg>
        <pc:spChg chg="ord">
          <ac:chgData name="Murphy, Val (DARS)" userId="ad7aa94b-7606-43f6-8ce8-4e9f48ef216e" providerId="ADAL" clId="{75170E18-E9D3-40F1-8018-DD8B68497BED}" dt="2026-04-23T12:47:20.599" v="356" actId="13244"/>
          <ac:spMkLst>
            <pc:docMk/>
            <pc:sldMk cId="2792658742" sldId="273"/>
            <ac:spMk id="11" creationId="{9C7114B8-DB85-C984-9EC5-44EF260F2330}"/>
          </ac:spMkLst>
        </pc:spChg>
        <pc:spChg chg="ord">
          <ac:chgData name="Murphy, Val (DARS)" userId="ad7aa94b-7606-43f6-8ce8-4e9f48ef216e" providerId="ADAL" clId="{75170E18-E9D3-40F1-8018-DD8B68497BED}" dt="2026-04-23T12:47:24.833" v="357" actId="13244"/>
          <ac:spMkLst>
            <pc:docMk/>
            <pc:sldMk cId="2792658742" sldId="273"/>
            <ac:spMk id="12" creationId="{64DEA162-04DA-7598-4E41-76CF741A7249}"/>
          </ac:spMkLst>
        </pc:spChg>
        <pc:picChg chg="mod">
          <ac:chgData name="Murphy, Val (DARS)" userId="ad7aa94b-7606-43f6-8ce8-4e9f48ef216e" providerId="ADAL" clId="{75170E18-E9D3-40F1-8018-DD8B68497BED}" dt="2026-04-23T12:49:58.925" v="394" actId="962"/>
          <ac:picMkLst>
            <pc:docMk/>
            <pc:sldMk cId="2792658742" sldId="273"/>
            <ac:picMk id="9" creationId="{5D6FC626-F7C8-4CCF-312A-1E5C042AC90A}"/>
          </ac:picMkLst>
        </pc:picChg>
        <pc:picChg chg="mod">
          <ac:chgData name="Murphy, Val (DARS)" userId="ad7aa94b-7606-43f6-8ce8-4e9f48ef216e" providerId="ADAL" clId="{75170E18-E9D3-40F1-8018-DD8B68497BED}" dt="2026-04-23T12:47:32.737" v="360" actId="962"/>
          <ac:picMkLst>
            <pc:docMk/>
            <pc:sldMk cId="2792658742" sldId="273"/>
            <ac:picMk id="14" creationId="{F3C8F3D4-E30F-721E-2C21-212B0A204DA4}"/>
          </ac:picMkLst>
        </pc:picChg>
        <pc:picChg chg="mod">
          <ac:chgData name="Murphy, Val (DARS)" userId="ad7aa94b-7606-43f6-8ce8-4e9f48ef216e" providerId="ADAL" clId="{75170E18-E9D3-40F1-8018-DD8B68497BED}" dt="2026-04-23T12:47:33.264" v="361" actId="962"/>
          <ac:picMkLst>
            <pc:docMk/>
            <pc:sldMk cId="2792658742" sldId="273"/>
            <ac:picMk id="15" creationId="{F1B0CF01-D278-CA6F-25FE-53027F3D70EA}"/>
          </ac:picMkLst>
        </pc:picChg>
        <pc:picChg chg="mod">
          <ac:chgData name="Murphy, Val (DARS)" userId="ad7aa94b-7606-43f6-8ce8-4e9f48ef216e" providerId="ADAL" clId="{75170E18-E9D3-40F1-8018-DD8B68497BED}" dt="2026-04-23T12:47:33.761" v="362" actId="962"/>
          <ac:picMkLst>
            <pc:docMk/>
            <pc:sldMk cId="2792658742" sldId="273"/>
            <ac:picMk id="16" creationId="{54A760AC-F481-EBE0-BCED-375EFE5D9AA5}"/>
          </ac:picMkLst>
        </pc:picChg>
      </pc:sldChg>
      <pc:sldChg chg="modSp mod modNotesTx">
        <pc:chgData name="Murphy, Val (DARS)" userId="ad7aa94b-7606-43f6-8ce8-4e9f48ef216e" providerId="ADAL" clId="{75170E18-E9D3-40F1-8018-DD8B68497BED}" dt="2026-05-01T15:33:14.852" v="430" actId="6549"/>
        <pc:sldMkLst>
          <pc:docMk/>
          <pc:sldMk cId="1154964288" sldId="275"/>
        </pc:sldMkLst>
        <pc:grpChg chg="mod">
          <ac:chgData name="Murphy, Val (DARS)" userId="ad7aa94b-7606-43f6-8ce8-4e9f48ef216e" providerId="ADAL" clId="{75170E18-E9D3-40F1-8018-DD8B68497BED}" dt="2026-04-23T12:52:15.828" v="418" actId="962"/>
          <ac:grpSpMkLst>
            <pc:docMk/>
            <pc:sldMk cId="1154964288" sldId="275"/>
            <ac:grpSpMk id="23" creationId="{00000000-0000-0000-0000-000000000000}"/>
          </ac:grpSpMkLst>
        </pc:grpChg>
      </pc:sldChg>
      <pc:sldChg chg="modSp mod">
        <pc:chgData name="Murphy, Val (DARS)" userId="ad7aa94b-7606-43f6-8ce8-4e9f48ef216e" providerId="ADAL" clId="{75170E18-E9D3-40F1-8018-DD8B68497BED}" dt="2026-04-23T12:46:47.664" v="349" actId="207"/>
        <pc:sldMkLst>
          <pc:docMk/>
          <pc:sldMk cId="3299029335" sldId="294"/>
        </pc:sldMkLst>
        <pc:spChg chg="mod">
          <ac:chgData name="Murphy, Val (DARS)" userId="ad7aa94b-7606-43f6-8ce8-4e9f48ef216e" providerId="ADAL" clId="{75170E18-E9D3-40F1-8018-DD8B68497BED}" dt="2026-04-23T12:46:47.664" v="349" actId="207"/>
          <ac:spMkLst>
            <pc:docMk/>
            <pc:sldMk cId="3299029335" sldId="294"/>
            <ac:spMk id="2" creationId="{D7DEC4AE-4D80-8964-5E74-377BCAA699CB}"/>
          </ac:spMkLst>
        </pc:spChg>
        <pc:spChg chg="ord">
          <ac:chgData name="Murphy, Val (DARS)" userId="ad7aa94b-7606-43f6-8ce8-4e9f48ef216e" providerId="ADAL" clId="{75170E18-E9D3-40F1-8018-DD8B68497BED}" dt="2026-04-23T12:46:33.843" v="347" actId="13244"/>
          <ac:spMkLst>
            <pc:docMk/>
            <pc:sldMk cId="3299029335" sldId="294"/>
            <ac:spMk id="5" creationId="{BDECF962-2D9C-7BD0-0510-E18E9EB27511}"/>
          </ac:spMkLst>
        </pc:spChg>
        <pc:picChg chg="mod">
          <ac:chgData name="Murphy, Val (DARS)" userId="ad7aa94b-7606-43f6-8ce8-4e9f48ef216e" providerId="ADAL" clId="{75170E18-E9D3-40F1-8018-DD8B68497BED}" dt="2026-04-23T12:46:35.667" v="348" actId="962"/>
          <ac:picMkLst>
            <pc:docMk/>
            <pc:sldMk cId="3299029335" sldId="294"/>
            <ac:picMk id="4" creationId="{AECD2A9E-71FF-E22D-6D2D-D211CCEEC4B3}"/>
          </ac:picMkLst>
        </pc:picChg>
        <pc:cxnChg chg="mod">
          <ac:chgData name="Murphy, Val (DARS)" userId="ad7aa94b-7606-43f6-8ce8-4e9f48ef216e" providerId="ADAL" clId="{75170E18-E9D3-40F1-8018-DD8B68497BED}" dt="2026-04-23T12:34:09.851" v="8" actId="962"/>
          <ac:cxnSpMkLst>
            <pc:docMk/>
            <pc:sldMk cId="3299029335" sldId="294"/>
            <ac:cxnSpMk id="14" creationId="{222FCA28-C9A9-E2E3-EAB3-DC07498522C2}"/>
          </ac:cxnSpMkLst>
        </pc:cxnChg>
        <pc:cxnChg chg="mod">
          <ac:chgData name="Murphy, Val (DARS)" userId="ad7aa94b-7606-43f6-8ce8-4e9f48ef216e" providerId="ADAL" clId="{75170E18-E9D3-40F1-8018-DD8B68497BED}" dt="2026-04-23T12:34:09.851" v="9" actId="962"/>
          <ac:cxnSpMkLst>
            <pc:docMk/>
            <pc:sldMk cId="3299029335" sldId="294"/>
            <ac:cxnSpMk id="16" creationId="{E7B5499E-A7FB-04F9-2697-4046DE942E74}"/>
          </ac:cxnSpMkLst>
        </pc:cxnChg>
      </pc:sldChg>
      <pc:sldChg chg="modSp mod modNotesTx">
        <pc:chgData name="Murphy, Val (DARS)" userId="ad7aa94b-7606-43f6-8ce8-4e9f48ef216e" providerId="ADAL" clId="{75170E18-E9D3-40F1-8018-DD8B68497BED}" dt="2026-05-01T15:32:54.328" v="428" actId="6549"/>
        <pc:sldMkLst>
          <pc:docMk/>
          <pc:sldMk cId="561775700" sldId="295"/>
        </pc:sldMkLst>
        <pc:spChg chg="mod">
          <ac:chgData name="Murphy, Val (DARS)" userId="ad7aa94b-7606-43f6-8ce8-4e9f48ef216e" providerId="ADAL" clId="{75170E18-E9D3-40F1-8018-DD8B68497BED}" dt="2026-04-23T12:35:54.905" v="149" actId="33553"/>
          <ac:spMkLst>
            <pc:docMk/>
            <pc:sldMk cId="561775700" sldId="295"/>
            <ac:spMk id="4" creationId="{55CEA76A-AF7D-E28B-DFB9-296CF843F168}"/>
          </ac:spMkLst>
        </pc:spChg>
        <pc:picChg chg="mod">
          <ac:chgData name="Murphy, Val (DARS)" userId="ad7aa94b-7606-43f6-8ce8-4e9f48ef216e" providerId="ADAL" clId="{75170E18-E9D3-40F1-8018-DD8B68497BED}" dt="2026-04-23T12:51:59.622" v="414" actId="962"/>
          <ac:picMkLst>
            <pc:docMk/>
            <pc:sldMk cId="561775700" sldId="295"/>
            <ac:picMk id="2" creationId="{4124D40F-1E87-10BF-C01D-E15CD277F64C}"/>
          </ac:picMkLst>
        </pc:picChg>
      </pc:sldChg>
      <pc:sldChg chg="modNotesTx">
        <pc:chgData name="Murphy, Val (DARS)" userId="ad7aa94b-7606-43f6-8ce8-4e9f48ef216e" providerId="ADAL" clId="{75170E18-E9D3-40F1-8018-DD8B68497BED}" dt="2026-05-01T15:33:17.301" v="431" actId="6549"/>
        <pc:sldMkLst>
          <pc:docMk/>
          <pc:sldMk cId="2136145886" sldId="312"/>
        </pc:sldMkLst>
      </pc:sldChg>
      <pc:sldChg chg="modSp mod">
        <pc:chgData name="Murphy, Val (DARS)" userId="ad7aa94b-7606-43f6-8ce8-4e9f48ef216e" providerId="ADAL" clId="{75170E18-E9D3-40F1-8018-DD8B68497BED}" dt="2026-04-23T12:52:18.457" v="419" actId="962"/>
        <pc:sldMkLst>
          <pc:docMk/>
          <pc:sldMk cId="2144072401" sldId="323"/>
        </pc:sldMkLst>
        <pc:spChg chg="mod">
          <ac:chgData name="Murphy, Val (DARS)" userId="ad7aa94b-7606-43f6-8ce8-4e9f48ef216e" providerId="ADAL" clId="{75170E18-E9D3-40F1-8018-DD8B68497BED}" dt="2026-04-23T12:34:14.107" v="23" actId="1076"/>
          <ac:spMkLst>
            <pc:docMk/>
            <pc:sldMk cId="2144072401" sldId="323"/>
            <ac:spMk id="2" creationId="{2C2BFAE1-45D3-4B3B-81D2-0BF25FA84FB8}"/>
          </ac:spMkLst>
        </pc:spChg>
        <pc:spChg chg="mod">
          <ac:chgData name="Murphy, Val (DARS)" userId="ad7aa94b-7606-43f6-8ce8-4e9f48ef216e" providerId="ADAL" clId="{75170E18-E9D3-40F1-8018-DD8B68497BED}" dt="2026-04-23T12:34:09.968" v="21" actId="962"/>
          <ac:spMkLst>
            <pc:docMk/>
            <pc:sldMk cId="2144072401" sldId="323"/>
            <ac:spMk id="5" creationId="{00000000-0000-0000-0000-000000000000}"/>
          </ac:spMkLst>
        </pc:spChg>
        <pc:spChg chg="ord">
          <ac:chgData name="Murphy, Val (DARS)" userId="ad7aa94b-7606-43f6-8ce8-4e9f48ef216e" providerId="ADAL" clId="{75170E18-E9D3-40F1-8018-DD8B68497BED}" dt="2026-04-23T12:41:15.038" v="277" actId="13244"/>
          <ac:spMkLst>
            <pc:docMk/>
            <pc:sldMk cId="2144072401" sldId="323"/>
            <ac:spMk id="6" creationId="{00000000-0000-0000-0000-000000000000}"/>
          </ac:spMkLst>
        </pc:spChg>
        <pc:spChg chg="ord">
          <ac:chgData name="Murphy, Val (DARS)" userId="ad7aa94b-7606-43f6-8ce8-4e9f48ef216e" providerId="ADAL" clId="{75170E18-E9D3-40F1-8018-DD8B68497BED}" dt="2026-04-23T12:42:32.764" v="307" actId="13244"/>
          <ac:spMkLst>
            <pc:docMk/>
            <pc:sldMk cId="2144072401" sldId="323"/>
            <ac:spMk id="9" creationId="{00000000-0000-0000-0000-000000000000}"/>
          </ac:spMkLst>
        </pc:spChg>
        <pc:spChg chg="ord">
          <ac:chgData name="Murphy, Val (DARS)" userId="ad7aa94b-7606-43f6-8ce8-4e9f48ef216e" providerId="ADAL" clId="{75170E18-E9D3-40F1-8018-DD8B68497BED}" dt="2026-04-23T12:42:34.093" v="308" actId="13244"/>
          <ac:spMkLst>
            <pc:docMk/>
            <pc:sldMk cId="2144072401" sldId="323"/>
            <ac:spMk id="11" creationId="{00000000-0000-0000-0000-000000000000}"/>
          </ac:spMkLst>
        </pc:spChg>
        <pc:spChg chg="mod ord">
          <ac:chgData name="Murphy, Val (DARS)" userId="ad7aa94b-7606-43f6-8ce8-4e9f48ef216e" providerId="ADAL" clId="{75170E18-E9D3-40F1-8018-DD8B68497BED}" dt="2026-04-23T12:42:12.932" v="297" actId="962"/>
          <ac:spMkLst>
            <pc:docMk/>
            <pc:sldMk cId="2144072401" sldId="323"/>
            <ac:spMk id="27" creationId="{00000000-0000-0000-0000-000000000000}"/>
          </ac:spMkLst>
        </pc:spChg>
        <pc:spChg chg="mod">
          <ac:chgData name="Murphy, Val (DARS)" userId="ad7aa94b-7606-43f6-8ce8-4e9f48ef216e" providerId="ADAL" clId="{75170E18-E9D3-40F1-8018-DD8B68497BED}" dt="2026-04-23T12:42:13.458" v="299" actId="962"/>
          <ac:spMkLst>
            <pc:docMk/>
            <pc:sldMk cId="2144072401" sldId="323"/>
            <ac:spMk id="28" creationId="{00000000-0000-0000-0000-000000000000}"/>
          </ac:spMkLst>
        </pc:spChg>
        <pc:spChg chg="mod">
          <ac:chgData name="Murphy, Val (DARS)" userId="ad7aa94b-7606-43f6-8ce8-4e9f48ef216e" providerId="ADAL" clId="{75170E18-E9D3-40F1-8018-DD8B68497BED}" dt="2026-04-23T12:42:13.906" v="301" actId="962"/>
          <ac:spMkLst>
            <pc:docMk/>
            <pc:sldMk cId="2144072401" sldId="323"/>
            <ac:spMk id="29" creationId="{00000000-0000-0000-0000-000000000000}"/>
          </ac:spMkLst>
        </pc:spChg>
        <pc:spChg chg="mod">
          <ac:chgData name="Murphy, Val (DARS)" userId="ad7aa94b-7606-43f6-8ce8-4e9f48ef216e" providerId="ADAL" clId="{75170E18-E9D3-40F1-8018-DD8B68497BED}" dt="2026-04-23T12:42:14.530" v="303" actId="962"/>
          <ac:spMkLst>
            <pc:docMk/>
            <pc:sldMk cId="2144072401" sldId="323"/>
            <ac:spMk id="30" creationId="{00000000-0000-0000-0000-000000000000}"/>
          </ac:spMkLst>
        </pc:spChg>
        <pc:spChg chg="ord">
          <ac:chgData name="Murphy, Val (DARS)" userId="ad7aa94b-7606-43f6-8ce8-4e9f48ef216e" providerId="ADAL" clId="{75170E18-E9D3-40F1-8018-DD8B68497BED}" dt="2026-04-23T12:42:19.065" v="304" actId="13244"/>
          <ac:spMkLst>
            <pc:docMk/>
            <pc:sldMk cId="2144072401" sldId="323"/>
            <ac:spMk id="32" creationId="{00000000-0000-0000-0000-000000000000}"/>
          </ac:spMkLst>
        </pc:spChg>
        <pc:spChg chg="mod">
          <ac:chgData name="Murphy, Val (DARS)" userId="ad7aa94b-7606-43f6-8ce8-4e9f48ef216e" providerId="ADAL" clId="{75170E18-E9D3-40F1-8018-DD8B68497BED}" dt="2026-04-23T12:34:09.936" v="15" actId="962"/>
          <ac:spMkLst>
            <pc:docMk/>
            <pc:sldMk cId="2144072401" sldId="323"/>
            <ac:spMk id="33" creationId="{7E5080DE-1DB4-4684-969D-A0A3E65F9CBA}"/>
          </ac:spMkLst>
        </pc:spChg>
        <pc:spChg chg="mod">
          <ac:chgData name="Murphy, Val (DARS)" userId="ad7aa94b-7606-43f6-8ce8-4e9f48ef216e" providerId="ADAL" clId="{75170E18-E9D3-40F1-8018-DD8B68497BED}" dt="2026-04-23T12:34:09.949" v="16" actId="962"/>
          <ac:spMkLst>
            <pc:docMk/>
            <pc:sldMk cId="2144072401" sldId="323"/>
            <ac:spMk id="34" creationId="{02AED4D0-627C-4B92-A60E-5917838333E5}"/>
          </ac:spMkLst>
        </pc:spChg>
        <pc:spChg chg="mod">
          <ac:chgData name="Murphy, Val (DARS)" userId="ad7aa94b-7606-43f6-8ce8-4e9f48ef216e" providerId="ADAL" clId="{75170E18-E9D3-40F1-8018-DD8B68497BED}" dt="2026-04-23T12:34:09.949" v="17" actId="962"/>
          <ac:spMkLst>
            <pc:docMk/>
            <pc:sldMk cId="2144072401" sldId="323"/>
            <ac:spMk id="35" creationId="{284A29C8-4D61-48FB-AA5A-02E9881AFD7A}"/>
          </ac:spMkLst>
        </pc:spChg>
        <pc:spChg chg="mod">
          <ac:chgData name="Murphy, Val (DARS)" userId="ad7aa94b-7606-43f6-8ce8-4e9f48ef216e" providerId="ADAL" clId="{75170E18-E9D3-40F1-8018-DD8B68497BED}" dt="2026-04-23T12:34:09.949" v="18" actId="962"/>
          <ac:spMkLst>
            <pc:docMk/>
            <pc:sldMk cId="2144072401" sldId="323"/>
            <ac:spMk id="36" creationId="{69BECA46-6D31-4664-86A6-434A8101B7BD}"/>
          </ac:spMkLst>
        </pc:spChg>
        <pc:spChg chg="mod">
          <ac:chgData name="Murphy, Val (DARS)" userId="ad7aa94b-7606-43f6-8ce8-4e9f48ef216e" providerId="ADAL" clId="{75170E18-E9D3-40F1-8018-DD8B68497BED}" dt="2026-04-23T12:50:51.789" v="399" actId="962"/>
          <ac:spMkLst>
            <pc:docMk/>
            <pc:sldMk cId="2144072401" sldId="323"/>
            <ac:spMk id="37" creationId="{0E82C6CA-8DE3-49FB-8CBC-700645896C48}"/>
          </ac:spMkLst>
        </pc:spChg>
        <pc:spChg chg="mod">
          <ac:chgData name="Murphy, Val (DARS)" userId="ad7aa94b-7606-43f6-8ce8-4e9f48ef216e" providerId="ADAL" clId="{75170E18-E9D3-40F1-8018-DD8B68497BED}" dt="2026-04-23T12:34:09.968" v="20" actId="962"/>
          <ac:spMkLst>
            <pc:docMk/>
            <pc:sldMk cId="2144072401" sldId="323"/>
            <ac:spMk id="38" creationId="{7B3F9DA1-0EBD-4BA8-AE4A-FC44341267E1}"/>
          </ac:spMkLst>
        </pc:spChg>
        <pc:spChg chg="ord">
          <ac:chgData name="Murphy, Val (DARS)" userId="ad7aa94b-7606-43f6-8ce8-4e9f48ef216e" providerId="ADAL" clId="{75170E18-E9D3-40F1-8018-DD8B68497BED}" dt="2026-04-23T12:42:21.241" v="305" actId="13244"/>
          <ac:spMkLst>
            <pc:docMk/>
            <pc:sldMk cId="2144072401" sldId="323"/>
            <ac:spMk id="39" creationId="{00000000-0000-0000-0000-000000000000}"/>
          </ac:spMkLst>
        </pc:spChg>
        <pc:spChg chg="ord">
          <ac:chgData name="Murphy, Val (DARS)" userId="ad7aa94b-7606-43f6-8ce8-4e9f48ef216e" providerId="ADAL" clId="{75170E18-E9D3-40F1-8018-DD8B68497BED}" dt="2026-04-23T12:41:59.184" v="293" actId="13244"/>
          <ac:spMkLst>
            <pc:docMk/>
            <pc:sldMk cId="2144072401" sldId="323"/>
            <ac:spMk id="42" creationId="{583CA687-02D1-4F6E-9C40-A3DBA4EAE839}"/>
          </ac:spMkLst>
        </pc:spChg>
        <pc:spChg chg="ord">
          <ac:chgData name="Murphy, Val (DARS)" userId="ad7aa94b-7606-43f6-8ce8-4e9f48ef216e" providerId="ADAL" clId="{75170E18-E9D3-40F1-8018-DD8B68497BED}" dt="2026-04-23T12:42:26.451" v="306" actId="13244"/>
          <ac:spMkLst>
            <pc:docMk/>
            <pc:sldMk cId="2144072401" sldId="323"/>
            <ac:spMk id="43" creationId="{00000000-0000-0000-0000-000000000000}"/>
          </ac:spMkLst>
        </pc:spChg>
        <pc:spChg chg="ord">
          <ac:chgData name="Murphy, Val (DARS)" userId="ad7aa94b-7606-43f6-8ce8-4e9f48ef216e" providerId="ADAL" clId="{75170E18-E9D3-40F1-8018-DD8B68497BED}" dt="2026-04-23T12:41:57.202" v="292" actId="13244"/>
          <ac:spMkLst>
            <pc:docMk/>
            <pc:sldMk cId="2144072401" sldId="323"/>
            <ac:spMk id="73" creationId="{5BBA6078-81C2-4DF1-B3E1-D782F0B0A7A7}"/>
          </ac:spMkLst>
        </pc:spChg>
        <pc:grpChg chg="mod">
          <ac:chgData name="Murphy, Val (DARS)" userId="ad7aa94b-7606-43f6-8ce8-4e9f48ef216e" providerId="ADAL" clId="{75170E18-E9D3-40F1-8018-DD8B68497BED}" dt="2026-04-23T12:41:06.539" v="272" actId="962"/>
          <ac:grpSpMkLst>
            <pc:docMk/>
            <pc:sldMk cId="2144072401" sldId="323"/>
            <ac:grpSpMk id="77" creationId="{12B6CDF6-5865-4897-BC63-9F03C3619CFF}"/>
          </ac:grpSpMkLst>
        </pc:grpChg>
        <pc:grpChg chg="mod">
          <ac:chgData name="Murphy, Val (DARS)" userId="ad7aa94b-7606-43f6-8ce8-4e9f48ef216e" providerId="ADAL" clId="{75170E18-E9D3-40F1-8018-DD8B68497BED}" dt="2026-04-23T12:52:18.457" v="419" actId="962"/>
          <ac:grpSpMkLst>
            <pc:docMk/>
            <pc:sldMk cId="2144072401" sldId="323"/>
            <ac:grpSpMk id="80" creationId="{7F7C664D-D1C7-45C8-B05D-558137DAF536}"/>
          </ac:grpSpMkLst>
        </pc:grpChg>
        <pc:grpChg chg="mod">
          <ac:chgData name="Murphy, Val (DARS)" userId="ad7aa94b-7606-43f6-8ce8-4e9f48ef216e" providerId="ADAL" clId="{75170E18-E9D3-40F1-8018-DD8B68497BED}" dt="2026-04-23T12:41:07.605" v="274" actId="962"/>
          <ac:grpSpMkLst>
            <pc:docMk/>
            <pc:sldMk cId="2144072401" sldId="323"/>
            <ac:grpSpMk id="83" creationId="{79412D42-D4A5-4986-B042-CEC069EF4439}"/>
          </ac:grpSpMkLst>
        </pc:grpChg>
        <pc:grpChg chg="mod">
          <ac:chgData name="Murphy, Val (DARS)" userId="ad7aa94b-7606-43f6-8ce8-4e9f48ef216e" providerId="ADAL" clId="{75170E18-E9D3-40F1-8018-DD8B68497BED}" dt="2026-04-23T12:41:09.317" v="275" actId="962"/>
          <ac:grpSpMkLst>
            <pc:docMk/>
            <pc:sldMk cId="2144072401" sldId="323"/>
            <ac:grpSpMk id="86" creationId="{5B69ADD4-E79A-4F54-A12A-9BDC453400EA}"/>
          </ac:grpSpMkLst>
        </pc:grpChg>
        <pc:picChg chg="mod">
          <ac:chgData name="Murphy, Val (DARS)" userId="ad7aa94b-7606-43f6-8ce8-4e9f48ef216e" providerId="ADAL" clId="{75170E18-E9D3-40F1-8018-DD8B68497BED}" dt="2026-04-23T12:41:10.195" v="276" actId="962"/>
          <ac:picMkLst>
            <pc:docMk/>
            <pc:sldMk cId="2144072401" sldId="323"/>
            <ac:picMk id="3" creationId="{00000000-0000-0000-0000-000000000000}"/>
          </ac:picMkLst>
        </pc:picChg>
        <pc:picChg chg="mod">
          <ac:chgData name="Murphy, Val (DARS)" userId="ad7aa94b-7606-43f6-8ce8-4e9f48ef216e" providerId="ADAL" clId="{75170E18-E9D3-40F1-8018-DD8B68497BED}" dt="2026-04-23T12:41:26.356" v="280" actId="962"/>
          <ac:picMkLst>
            <pc:docMk/>
            <pc:sldMk cId="2144072401" sldId="323"/>
            <ac:picMk id="7" creationId="{00000000-0000-0000-0000-000000000000}"/>
          </ac:picMkLst>
        </pc:picChg>
        <pc:picChg chg="mod">
          <ac:chgData name="Murphy, Val (DARS)" userId="ad7aa94b-7606-43f6-8ce8-4e9f48ef216e" providerId="ADAL" clId="{75170E18-E9D3-40F1-8018-DD8B68497BED}" dt="2026-04-23T12:51:05.097" v="403" actId="1036"/>
          <ac:picMkLst>
            <pc:docMk/>
            <pc:sldMk cId="2144072401" sldId="323"/>
            <ac:picMk id="8" creationId="{00000000-0000-0000-0000-000000000000}"/>
          </ac:picMkLst>
        </pc:picChg>
        <pc:picChg chg="mod">
          <ac:chgData name="Murphy, Val (DARS)" userId="ad7aa94b-7606-43f6-8ce8-4e9f48ef216e" providerId="ADAL" clId="{75170E18-E9D3-40F1-8018-DD8B68497BED}" dt="2026-04-23T12:41:27.340" v="282" actId="962"/>
          <ac:picMkLst>
            <pc:docMk/>
            <pc:sldMk cId="2144072401" sldId="323"/>
            <ac:picMk id="10" creationId="{00000000-0000-0000-0000-000000000000}"/>
          </ac:picMkLst>
        </pc:picChg>
        <pc:picChg chg="mod">
          <ac:chgData name="Murphy, Val (DARS)" userId="ad7aa94b-7606-43f6-8ce8-4e9f48ef216e" providerId="ADAL" clId="{75170E18-E9D3-40F1-8018-DD8B68497BED}" dt="2026-04-23T12:41:27.879" v="283" actId="962"/>
          <ac:picMkLst>
            <pc:docMk/>
            <pc:sldMk cId="2144072401" sldId="323"/>
            <ac:picMk id="12" creationId="{00000000-0000-0000-0000-000000000000}"/>
          </ac:picMkLst>
        </pc:picChg>
        <pc:picChg chg="mod">
          <ac:chgData name="Murphy, Val (DARS)" userId="ad7aa94b-7606-43f6-8ce8-4e9f48ef216e" providerId="ADAL" clId="{75170E18-E9D3-40F1-8018-DD8B68497BED}" dt="2026-04-23T12:41:29.048" v="284" actId="962"/>
          <ac:picMkLst>
            <pc:docMk/>
            <pc:sldMk cId="2144072401" sldId="323"/>
            <ac:picMk id="15" creationId="{00000000-0000-0000-0000-000000000000}"/>
          </ac:picMkLst>
        </pc:picChg>
        <pc:picChg chg="mod">
          <ac:chgData name="Murphy, Val (DARS)" userId="ad7aa94b-7606-43f6-8ce8-4e9f48ef216e" providerId="ADAL" clId="{75170E18-E9D3-40F1-8018-DD8B68497BED}" dt="2026-04-23T12:41:29.678" v="285" actId="962"/>
          <ac:picMkLst>
            <pc:docMk/>
            <pc:sldMk cId="2144072401" sldId="323"/>
            <ac:picMk id="23" creationId="{00000000-0000-0000-0000-000000000000}"/>
          </ac:picMkLst>
        </pc:picChg>
        <pc:picChg chg="mod">
          <ac:chgData name="Murphy, Val (DARS)" userId="ad7aa94b-7606-43f6-8ce8-4e9f48ef216e" providerId="ADAL" clId="{75170E18-E9D3-40F1-8018-DD8B68497BED}" dt="2026-04-23T12:41:30.160" v="286" actId="962"/>
          <ac:picMkLst>
            <pc:docMk/>
            <pc:sldMk cId="2144072401" sldId="323"/>
            <ac:picMk id="24" creationId="{00000000-0000-0000-0000-000000000000}"/>
          </ac:picMkLst>
        </pc:picChg>
        <pc:picChg chg="mod">
          <ac:chgData name="Murphy, Val (DARS)" userId="ad7aa94b-7606-43f6-8ce8-4e9f48ef216e" providerId="ADAL" clId="{75170E18-E9D3-40F1-8018-DD8B68497BED}" dt="2026-04-23T12:41:30.781" v="287" actId="962"/>
          <ac:picMkLst>
            <pc:docMk/>
            <pc:sldMk cId="2144072401" sldId="323"/>
            <ac:picMk id="25" creationId="{00000000-0000-0000-0000-000000000000}"/>
          </ac:picMkLst>
        </pc:picChg>
        <pc:cxnChg chg="mod">
          <ac:chgData name="Murphy, Val (DARS)" userId="ad7aa94b-7606-43f6-8ce8-4e9f48ef216e" providerId="ADAL" clId="{75170E18-E9D3-40F1-8018-DD8B68497BED}" dt="2026-04-23T12:34:09.977" v="22" actId="962"/>
          <ac:cxnSpMkLst>
            <pc:docMk/>
            <pc:sldMk cId="2144072401" sldId="323"/>
            <ac:cxnSpMk id="45" creationId="{00000000-0000-0000-0000-000000000000}"/>
          </ac:cxnSpMkLst>
        </pc:cxnChg>
      </pc:sldChg>
      <pc:sldChg chg="modSp mod">
        <pc:chgData name="Murphy, Val (DARS)" userId="ad7aa94b-7606-43f6-8ce8-4e9f48ef216e" providerId="ADAL" clId="{75170E18-E9D3-40F1-8018-DD8B68497BED}" dt="2026-04-23T12:48:36.043" v="381" actId="962"/>
        <pc:sldMkLst>
          <pc:docMk/>
          <pc:sldMk cId="4197187081" sldId="396"/>
        </pc:sldMkLst>
        <pc:spChg chg="mod ord">
          <ac:chgData name="Murphy, Val (DARS)" userId="ad7aa94b-7606-43f6-8ce8-4e9f48ef216e" providerId="ADAL" clId="{75170E18-E9D3-40F1-8018-DD8B68497BED}" dt="2026-04-23T12:48:32.095" v="379" actId="13244"/>
          <ac:spMkLst>
            <pc:docMk/>
            <pc:sldMk cId="4197187081" sldId="396"/>
            <ac:spMk id="4" creationId="{DF632C85-E83C-2E6C-72E0-BF2E610512A9}"/>
          </ac:spMkLst>
        </pc:spChg>
        <pc:picChg chg="mod">
          <ac:chgData name="Murphy, Val (DARS)" userId="ad7aa94b-7606-43f6-8ce8-4e9f48ef216e" providerId="ADAL" clId="{75170E18-E9D3-40F1-8018-DD8B68497BED}" dt="2026-04-23T12:48:35.389" v="380" actId="962"/>
          <ac:picMkLst>
            <pc:docMk/>
            <pc:sldMk cId="4197187081" sldId="396"/>
            <ac:picMk id="5" creationId="{3CC4BD21-EB86-A6EE-AC7E-FF8B7699CC86}"/>
          </ac:picMkLst>
        </pc:picChg>
        <pc:picChg chg="mod">
          <ac:chgData name="Murphy, Val (DARS)" userId="ad7aa94b-7606-43f6-8ce8-4e9f48ef216e" providerId="ADAL" clId="{75170E18-E9D3-40F1-8018-DD8B68497BED}" dt="2026-04-23T12:48:36.043" v="381" actId="962"/>
          <ac:picMkLst>
            <pc:docMk/>
            <pc:sldMk cId="4197187081" sldId="396"/>
            <ac:picMk id="7" creationId="{229A7A97-A303-E071-64B6-C44FEB75DE14}"/>
          </ac:picMkLst>
        </pc:picChg>
      </pc:sldChg>
      <pc:sldChg chg="modSp mod">
        <pc:chgData name="Murphy, Val (DARS)" userId="ad7aa94b-7606-43f6-8ce8-4e9f48ef216e" providerId="ADAL" clId="{75170E18-E9D3-40F1-8018-DD8B68497BED}" dt="2026-04-23T12:52:10.171" v="416" actId="962"/>
        <pc:sldMkLst>
          <pc:docMk/>
          <pc:sldMk cId="0" sldId="399"/>
        </pc:sldMkLst>
        <pc:spChg chg="ord">
          <ac:chgData name="Murphy, Val (DARS)" userId="ad7aa94b-7606-43f6-8ce8-4e9f48ef216e" providerId="ADAL" clId="{75170E18-E9D3-40F1-8018-DD8B68497BED}" dt="2026-04-23T12:48:12.118" v="369" actId="13244"/>
          <ac:spMkLst>
            <pc:docMk/>
            <pc:sldMk cId="0" sldId="399"/>
            <ac:spMk id="125" creationId="{00000000-0000-0000-0000-000000000000}"/>
          </ac:spMkLst>
        </pc:spChg>
        <pc:grpChg chg="mod">
          <ac:chgData name="Murphy, Val (DARS)" userId="ad7aa94b-7606-43f6-8ce8-4e9f48ef216e" providerId="ADAL" clId="{75170E18-E9D3-40F1-8018-DD8B68497BED}" dt="2026-04-23T12:48:17.488" v="371" actId="962"/>
          <ac:grpSpMkLst>
            <pc:docMk/>
            <pc:sldMk cId="0" sldId="399"/>
            <ac:grpSpMk id="6" creationId="{24750741-C405-406E-80A1-F15DF4D0D69D}"/>
          </ac:grpSpMkLst>
        </pc:grpChg>
        <pc:grpChg chg="mod">
          <ac:chgData name="Murphy, Val (DARS)" userId="ad7aa94b-7606-43f6-8ce8-4e9f48ef216e" providerId="ADAL" clId="{75170E18-E9D3-40F1-8018-DD8B68497BED}" dt="2026-04-23T12:48:17.998" v="372" actId="962"/>
          <ac:grpSpMkLst>
            <pc:docMk/>
            <pc:sldMk cId="0" sldId="399"/>
            <ac:grpSpMk id="10" creationId="{3FB063C6-8070-4D03-82A5-CEE2589A0CBA}"/>
          </ac:grpSpMkLst>
        </pc:grpChg>
        <pc:grpChg chg="mod">
          <ac:chgData name="Murphy, Val (DARS)" userId="ad7aa94b-7606-43f6-8ce8-4e9f48ef216e" providerId="ADAL" clId="{75170E18-E9D3-40F1-8018-DD8B68497BED}" dt="2026-04-23T12:48:18.466" v="373" actId="962"/>
          <ac:grpSpMkLst>
            <pc:docMk/>
            <pc:sldMk cId="0" sldId="399"/>
            <ac:grpSpMk id="13" creationId="{7FE3B977-7DC8-49D5-A0A7-1CD55E85BB11}"/>
          </ac:grpSpMkLst>
        </pc:grpChg>
        <pc:grpChg chg="mod">
          <ac:chgData name="Murphy, Val (DARS)" userId="ad7aa94b-7606-43f6-8ce8-4e9f48ef216e" providerId="ADAL" clId="{75170E18-E9D3-40F1-8018-DD8B68497BED}" dt="2026-04-23T12:48:19.005" v="374" actId="962"/>
          <ac:grpSpMkLst>
            <pc:docMk/>
            <pc:sldMk cId="0" sldId="399"/>
            <ac:grpSpMk id="19" creationId="{B8BC270C-D524-4C84-8689-161D33C1A735}"/>
          </ac:grpSpMkLst>
        </pc:grpChg>
        <pc:grpChg chg="mod">
          <ac:chgData name="Murphy, Val (DARS)" userId="ad7aa94b-7606-43f6-8ce8-4e9f48ef216e" providerId="ADAL" clId="{75170E18-E9D3-40F1-8018-DD8B68497BED}" dt="2026-04-23T12:48:20.223" v="375" actId="962"/>
          <ac:grpSpMkLst>
            <pc:docMk/>
            <pc:sldMk cId="0" sldId="399"/>
            <ac:grpSpMk id="27" creationId="{608C30B9-B50B-49F1-B820-E1A394B34F6B}"/>
          </ac:grpSpMkLst>
        </pc:grpChg>
        <pc:grpChg chg="mod">
          <ac:chgData name="Murphy, Val (DARS)" userId="ad7aa94b-7606-43f6-8ce8-4e9f48ef216e" providerId="ADAL" clId="{75170E18-E9D3-40F1-8018-DD8B68497BED}" dt="2026-04-23T12:48:21.038" v="376" actId="962"/>
          <ac:grpSpMkLst>
            <pc:docMk/>
            <pc:sldMk cId="0" sldId="399"/>
            <ac:grpSpMk id="30" creationId="{3334FFB6-50B8-4040-8326-8491520AA645}"/>
          </ac:grpSpMkLst>
        </pc:grpChg>
        <pc:graphicFrameChg chg="mod">
          <ac:chgData name="Murphy, Val (DARS)" userId="ad7aa94b-7606-43f6-8ce8-4e9f48ef216e" providerId="ADAL" clId="{75170E18-E9D3-40F1-8018-DD8B68497BED}" dt="2026-04-23T12:48:21.764" v="377" actId="962"/>
          <ac:graphicFrameMkLst>
            <pc:docMk/>
            <pc:sldMk cId="0" sldId="399"/>
            <ac:graphicFrameMk id="128" creationId="{53303ECB-4B3F-807F-8812-CE8B4D824124}"/>
          </ac:graphicFrameMkLst>
        </pc:graphicFrameChg>
        <pc:picChg chg="mod">
          <ac:chgData name="Murphy, Val (DARS)" userId="ad7aa94b-7606-43f6-8ce8-4e9f48ef216e" providerId="ADAL" clId="{75170E18-E9D3-40F1-8018-DD8B68497BED}" dt="2026-04-23T12:48:25.466" v="378" actId="962"/>
          <ac:picMkLst>
            <pc:docMk/>
            <pc:sldMk cId="0" sldId="399"/>
            <ac:picMk id="2" creationId="{6E684859-2A9D-4CE8-870B-69969C6E0F13}"/>
          </ac:picMkLst>
        </pc:picChg>
        <pc:picChg chg="mod ord">
          <ac:chgData name="Murphy, Val (DARS)" userId="ad7aa94b-7606-43f6-8ce8-4e9f48ef216e" providerId="ADAL" clId="{75170E18-E9D3-40F1-8018-DD8B68497BED}" dt="2026-04-23T12:52:10.171" v="416" actId="962"/>
          <ac:picMkLst>
            <pc:docMk/>
            <pc:sldMk cId="0" sldId="399"/>
            <ac:picMk id="126" creationId="{00000000-0000-0000-0000-000000000000}"/>
          </ac:picMkLst>
        </pc:picChg>
      </pc:sldChg>
      <pc:sldChg chg="addSp delSp modSp mod">
        <pc:chgData name="Murphy, Val (DARS)" userId="ad7aa94b-7606-43f6-8ce8-4e9f48ef216e" providerId="ADAL" clId="{75170E18-E9D3-40F1-8018-DD8B68497BED}" dt="2026-04-23T12:48:50.805" v="385" actId="962"/>
        <pc:sldMkLst>
          <pc:docMk/>
          <pc:sldMk cId="3386973028" sldId="400"/>
        </pc:sldMkLst>
        <pc:spChg chg="add mod ord">
          <ac:chgData name="Murphy, Val (DARS)" userId="ad7aa94b-7606-43f6-8ce8-4e9f48ef216e" providerId="ADAL" clId="{75170E18-E9D3-40F1-8018-DD8B68497BED}" dt="2026-04-23T12:48:49.828" v="384" actId="13244"/>
          <ac:spMkLst>
            <pc:docMk/>
            <pc:sldMk cId="3386973028" sldId="400"/>
            <ac:spMk id="5" creationId="{2F52C180-23CB-A593-5277-E8A894B15035}"/>
          </ac:spMkLst>
        </pc:spChg>
        <pc:picChg chg="mod">
          <ac:chgData name="Murphy, Val (DARS)" userId="ad7aa94b-7606-43f6-8ce8-4e9f48ef216e" providerId="ADAL" clId="{75170E18-E9D3-40F1-8018-DD8B68497BED}" dt="2026-04-23T12:48:42.831" v="382" actId="962"/>
          <ac:picMkLst>
            <pc:docMk/>
            <pc:sldMk cId="3386973028" sldId="400"/>
            <ac:picMk id="4" creationId="{5CC34439-7188-61C6-9444-9B8DA8839AFA}"/>
          </ac:picMkLst>
        </pc:picChg>
        <pc:picChg chg="mod">
          <ac:chgData name="Murphy, Val (DARS)" userId="ad7aa94b-7606-43f6-8ce8-4e9f48ef216e" providerId="ADAL" clId="{75170E18-E9D3-40F1-8018-DD8B68497BED}" dt="2026-04-23T12:48:43.491" v="383" actId="962"/>
          <ac:picMkLst>
            <pc:docMk/>
            <pc:sldMk cId="3386973028" sldId="400"/>
            <ac:picMk id="8" creationId="{4F3730B1-DE94-870E-CDF1-85436082D905}"/>
          </ac:picMkLst>
        </pc:picChg>
        <pc:picChg chg="mod">
          <ac:chgData name="Murphy, Val (DARS)" userId="ad7aa94b-7606-43f6-8ce8-4e9f48ef216e" providerId="ADAL" clId="{75170E18-E9D3-40F1-8018-DD8B68497BED}" dt="2026-04-23T12:48:50.805" v="385" actId="962"/>
          <ac:picMkLst>
            <pc:docMk/>
            <pc:sldMk cId="3386973028" sldId="400"/>
            <ac:picMk id="9" creationId="{F0B7CBB8-CDF3-7068-FC09-DB8C3AB74EA7}"/>
          </ac:picMkLst>
        </pc:picChg>
      </pc:sldChg>
      <pc:sldChg chg="modSp mod">
        <pc:chgData name="Murphy, Val (DARS)" userId="ad7aa94b-7606-43f6-8ce8-4e9f48ef216e" providerId="ADAL" clId="{75170E18-E9D3-40F1-8018-DD8B68497BED}" dt="2026-04-23T12:49:02.647" v="388" actId="13244"/>
        <pc:sldMkLst>
          <pc:docMk/>
          <pc:sldMk cId="1402035885" sldId="401"/>
        </pc:sldMkLst>
        <pc:spChg chg="mod ord">
          <ac:chgData name="Murphy, Val (DARS)" userId="ad7aa94b-7606-43f6-8ce8-4e9f48ef216e" providerId="ADAL" clId="{75170E18-E9D3-40F1-8018-DD8B68497BED}" dt="2026-04-23T12:48:57.550" v="386" actId="13244"/>
          <ac:spMkLst>
            <pc:docMk/>
            <pc:sldMk cId="1402035885" sldId="401"/>
            <ac:spMk id="8" creationId="{C2F848BC-7C6D-1A39-E90F-15A72097BA0A}"/>
          </ac:spMkLst>
        </pc:spChg>
        <pc:spChg chg="mod ord">
          <ac:chgData name="Murphy, Val (DARS)" userId="ad7aa94b-7606-43f6-8ce8-4e9f48ef216e" providerId="ADAL" clId="{75170E18-E9D3-40F1-8018-DD8B68497BED}" dt="2026-04-23T12:49:02.647" v="388" actId="13244"/>
          <ac:spMkLst>
            <pc:docMk/>
            <pc:sldMk cId="1402035885" sldId="401"/>
            <ac:spMk id="12" creationId="{3CC5307E-D91F-BA97-84B5-D50B2AB42512}"/>
          </ac:spMkLst>
        </pc:spChg>
        <pc:picChg chg="mod">
          <ac:chgData name="Murphy, Val (DARS)" userId="ad7aa94b-7606-43f6-8ce8-4e9f48ef216e" providerId="ADAL" clId="{75170E18-E9D3-40F1-8018-DD8B68497BED}" dt="2026-04-23T12:49:01.621" v="387" actId="962"/>
          <ac:picMkLst>
            <pc:docMk/>
            <pc:sldMk cId="1402035885" sldId="401"/>
            <ac:picMk id="11" creationId="{DD68DE49-5594-5F80-DBEA-9883AE6666C6}"/>
          </ac:picMkLst>
        </pc:picChg>
      </pc:sldChg>
      <pc:sldChg chg="modSp mod">
        <pc:chgData name="Murphy, Val (DARS)" userId="ad7aa94b-7606-43f6-8ce8-4e9f48ef216e" providerId="ADAL" clId="{75170E18-E9D3-40F1-8018-DD8B68497BED}" dt="2026-04-23T12:47:57.600" v="368" actId="962"/>
        <pc:sldMkLst>
          <pc:docMk/>
          <pc:sldMk cId="1426169094" sldId="403"/>
        </pc:sldMkLst>
        <pc:spChg chg="ord">
          <ac:chgData name="Murphy, Val (DARS)" userId="ad7aa94b-7606-43f6-8ce8-4e9f48ef216e" providerId="ADAL" clId="{75170E18-E9D3-40F1-8018-DD8B68497BED}" dt="2026-04-23T12:47:53.914" v="366" actId="13244"/>
          <ac:spMkLst>
            <pc:docMk/>
            <pc:sldMk cId="1426169094" sldId="403"/>
            <ac:spMk id="2" creationId="{A069C58F-3B6B-36AC-6AAF-DF46B7A5A7D8}"/>
          </ac:spMkLst>
        </pc:spChg>
        <pc:spChg chg="ord">
          <ac:chgData name="Murphy, Val (DARS)" userId="ad7aa94b-7606-43f6-8ce8-4e9f48ef216e" providerId="ADAL" clId="{75170E18-E9D3-40F1-8018-DD8B68497BED}" dt="2026-04-23T12:47:51.509" v="365" actId="13244"/>
          <ac:spMkLst>
            <pc:docMk/>
            <pc:sldMk cId="1426169094" sldId="403"/>
            <ac:spMk id="3" creationId="{367779B7-23C8-BE4B-E4F1-34D5E77160D0}"/>
          </ac:spMkLst>
        </pc:spChg>
        <pc:spChg chg="mod">
          <ac:chgData name="Murphy, Val (DARS)" userId="ad7aa94b-7606-43f6-8ce8-4e9f48ef216e" providerId="ADAL" clId="{75170E18-E9D3-40F1-8018-DD8B68497BED}" dt="2026-04-23T12:34:09.867" v="11" actId="962"/>
          <ac:spMkLst>
            <pc:docMk/>
            <pc:sldMk cId="1426169094" sldId="403"/>
            <ac:spMk id="5" creationId="{FF0B3EA8-01BE-ED31-2868-614FBDF2358C}"/>
          </ac:spMkLst>
        </pc:spChg>
        <pc:spChg chg="ord">
          <ac:chgData name="Murphy, Val (DARS)" userId="ad7aa94b-7606-43f6-8ce8-4e9f48ef216e" providerId="ADAL" clId="{75170E18-E9D3-40F1-8018-DD8B68497BED}" dt="2026-04-23T12:47:49.488" v="364" actId="13244"/>
          <ac:spMkLst>
            <pc:docMk/>
            <pc:sldMk cId="1426169094" sldId="403"/>
            <ac:spMk id="7" creationId="{74A8EED2-A4AB-869F-DA78-14D63A8788A9}"/>
          </ac:spMkLst>
        </pc:spChg>
        <pc:spChg chg="ord">
          <ac:chgData name="Murphy, Val (DARS)" userId="ad7aa94b-7606-43f6-8ce8-4e9f48ef216e" providerId="ADAL" clId="{75170E18-E9D3-40F1-8018-DD8B68497BED}" dt="2026-04-23T12:47:48.154" v="363" actId="13244"/>
          <ac:spMkLst>
            <pc:docMk/>
            <pc:sldMk cId="1426169094" sldId="403"/>
            <ac:spMk id="8" creationId="{1179F291-8508-7A1A-466A-7E2651395783}"/>
          </ac:spMkLst>
        </pc:spChg>
        <pc:picChg chg="mod">
          <ac:chgData name="Murphy, Val (DARS)" userId="ad7aa94b-7606-43f6-8ce8-4e9f48ef216e" providerId="ADAL" clId="{75170E18-E9D3-40F1-8018-DD8B68497BED}" dt="2026-04-23T12:47:56.473" v="367" actId="962"/>
          <ac:picMkLst>
            <pc:docMk/>
            <pc:sldMk cId="1426169094" sldId="403"/>
            <ac:picMk id="9" creationId="{A0708FF2-1037-2D6F-F706-644DC6B079FD}"/>
          </ac:picMkLst>
        </pc:picChg>
        <pc:picChg chg="mod">
          <ac:chgData name="Murphy, Val (DARS)" userId="ad7aa94b-7606-43f6-8ce8-4e9f48ef216e" providerId="ADAL" clId="{75170E18-E9D3-40F1-8018-DD8B68497BED}" dt="2026-04-23T12:47:57.600" v="368" actId="962"/>
          <ac:picMkLst>
            <pc:docMk/>
            <pc:sldMk cId="1426169094" sldId="403"/>
            <ac:picMk id="12" creationId="{1522FBD9-2B23-2AB1-F5A1-DAA3CF056541}"/>
          </ac:picMkLst>
        </pc:picChg>
      </pc:sldChg>
      <pc:sldChg chg="modSp mod">
        <pc:chgData name="Murphy, Val (DARS)" userId="ad7aa94b-7606-43f6-8ce8-4e9f48ef216e" providerId="ADAL" clId="{75170E18-E9D3-40F1-8018-DD8B68497BED}" dt="2026-04-23T12:50:23.891" v="396" actId="962"/>
        <pc:sldMkLst>
          <pc:docMk/>
          <pc:sldMk cId="2229271886" sldId="404"/>
        </pc:sldMkLst>
        <pc:spChg chg="ord">
          <ac:chgData name="Murphy, Val (DARS)" userId="ad7aa94b-7606-43f6-8ce8-4e9f48ef216e" providerId="ADAL" clId="{75170E18-E9D3-40F1-8018-DD8B68497BED}" dt="2026-04-23T12:44:01.966" v="318" actId="13244"/>
          <ac:spMkLst>
            <pc:docMk/>
            <pc:sldMk cId="2229271886" sldId="404"/>
            <ac:spMk id="2" creationId="{CC19A42B-A8C0-0DFE-60C7-85A0E57939F8}"/>
          </ac:spMkLst>
        </pc:spChg>
        <pc:spChg chg="ord">
          <ac:chgData name="Murphy, Val (DARS)" userId="ad7aa94b-7606-43f6-8ce8-4e9f48ef216e" providerId="ADAL" clId="{75170E18-E9D3-40F1-8018-DD8B68497BED}" dt="2026-04-23T12:44:00.464" v="317" actId="13244"/>
          <ac:spMkLst>
            <pc:docMk/>
            <pc:sldMk cId="2229271886" sldId="404"/>
            <ac:spMk id="3" creationId="{433C3041-8A33-B1E8-AA3C-148B0A11DD93}"/>
          </ac:spMkLst>
        </pc:spChg>
        <pc:spChg chg="ord">
          <ac:chgData name="Murphy, Val (DARS)" userId="ad7aa94b-7606-43f6-8ce8-4e9f48ef216e" providerId="ADAL" clId="{75170E18-E9D3-40F1-8018-DD8B68497BED}" dt="2026-04-23T12:44:37.750" v="325" actId="13244"/>
          <ac:spMkLst>
            <pc:docMk/>
            <pc:sldMk cId="2229271886" sldId="404"/>
            <ac:spMk id="4" creationId="{0E98280D-7A50-C5A7-132C-397E2C656250}"/>
          </ac:spMkLst>
        </pc:spChg>
        <pc:spChg chg="mod">
          <ac:chgData name="Murphy, Val (DARS)" userId="ad7aa94b-7606-43f6-8ce8-4e9f48ef216e" providerId="ADAL" clId="{75170E18-E9D3-40F1-8018-DD8B68497BED}" dt="2026-04-23T12:34:09.907" v="13" actId="962"/>
          <ac:spMkLst>
            <pc:docMk/>
            <pc:sldMk cId="2229271886" sldId="404"/>
            <ac:spMk id="5" creationId="{ACFB078F-5B81-77E1-C8F1-9202918B2833}"/>
          </ac:spMkLst>
        </pc:spChg>
        <pc:spChg chg="ord">
          <ac:chgData name="Murphy, Val (DARS)" userId="ad7aa94b-7606-43f6-8ce8-4e9f48ef216e" providerId="ADAL" clId="{75170E18-E9D3-40F1-8018-DD8B68497BED}" dt="2026-04-23T12:44:10.784" v="321" actId="13244"/>
          <ac:spMkLst>
            <pc:docMk/>
            <pc:sldMk cId="2229271886" sldId="404"/>
            <ac:spMk id="7" creationId="{319649E4-C4D8-E5F2-5FD5-F5DAD2ED109D}"/>
          </ac:spMkLst>
        </pc:spChg>
        <pc:spChg chg="ord">
          <ac:chgData name="Murphy, Val (DARS)" userId="ad7aa94b-7606-43f6-8ce8-4e9f48ef216e" providerId="ADAL" clId="{75170E18-E9D3-40F1-8018-DD8B68497BED}" dt="2026-04-23T12:44:08.270" v="320" actId="13244"/>
          <ac:spMkLst>
            <pc:docMk/>
            <pc:sldMk cId="2229271886" sldId="404"/>
            <ac:spMk id="8" creationId="{A0C92FEA-C189-CBED-211F-7C44F5E430C8}"/>
          </ac:spMkLst>
        </pc:spChg>
        <pc:spChg chg="ord">
          <ac:chgData name="Murphy, Val (DARS)" userId="ad7aa94b-7606-43f6-8ce8-4e9f48ef216e" providerId="ADAL" clId="{75170E18-E9D3-40F1-8018-DD8B68497BED}" dt="2026-04-23T12:44:40.340" v="326" actId="13244"/>
          <ac:spMkLst>
            <pc:docMk/>
            <pc:sldMk cId="2229271886" sldId="404"/>
            <ac:spMk id="10" creationId="{E7F22CE9-FEB2-2BFE-E833-7E6B8A2BE701}"/>
          </ac:spMkLst>
        </pc:spChg>
        <pc:spChg chg="ord">
          <ac:chgData name="Murphy, Val (DARS)" userId="ad7aa94b-7606-43f6-8ce8-4e9f48ef216e" providerId="ADAL" clId="{75170E18-E9D3-40F1-8018-DD8B68497BED}" dt="2026-04-23T12:44:42.505" v="327" actId="13244"/>
          <ac:spMkLst>
            <pc:docMk/>
            <pc:sldMk cId="2229271886" sldId="404"/>
            <ac:spMk id="11" creationId="{065ADC34-1D7D-04C3-AA94-BB205A50EA92}"/>
          </ac:spMkLst>
        </pc:spChg>
        <pc:spChg chg="ord">
          <ac:chgData name="Murphy, Val (DARS)" userId="ad7aa94b-7606-43f6-8ce8-4e9f48ef216e" providerId="ADAL" clId="{75170E18-E9D3-40F1-8018-DD8B68497BED}" dt="2026-04-23T12:44:16.541" v="322" actId="13244"/>
          <ac:spMkLst>
            <pc:docMk/>
            <pc:sldMk cId="2229271886" sldId="404"/>
            <ac:spMk id="15" creationId="{BF13FEC5-AB50-DC90-4990-A5353CE886EC}"/>
          </ac:spMkLst>
        </pc:spChg>
        <pc:spChg chg="ord">
          <ac:chgData name="Murphy, Val (DARS)" userId="ad7aa94b-7606-43f6-8ce8-4e9f48ef216e" providerId="ADAL" clId="{75170E18-E9D3-40F1-8018-DD8B68497BED}" dt="2026-04-23T12:44:32.665" v="324" actId="13244"/>
          <ac:spMkLst>
            <pc:docMk/>
            <pc:sldMk cId="2229271886" sldId="404"/>
            <ac:spMk id="16" creationId="{19795193-DE7C-F355-C7C9-F4D5E331D497}"/>
          </ac:spMkLst>
        </pc:spChg>
        <pc:picChg chg="mod">
          <ac:chgData name="Murphy, Val (DARS)" userId="ad7aa94b-7606-43f6-8ce8-4e9f48ef216e" providerId="ADAL" clId="{75170E18-E9D3-40F1-8018-DD8B68497BED}" dt="2026-04-23T12:44:04.132" v="319" actId="962"/>
          <ac:picMkLst>
            <pc:docMk/>
            <pc:sldMk cId="2229271886" sldId="404"/>
            <ac:picMk id="9" creationId="{A4A54A3A-F4C4-FC0A-ED17-98C82BA3937E}"/>
          </ac:picMkLst>
        </pc:picChg>
        <pc:picChg chg="mod">
          <ac:chgData name="Murphy, Val (DARS)" userId="ad7aa94b-7606-43f6-8ce8-4e9f48ef216e" providerId="ADAL" clId="{75170E18-E9D3-40F1-8018-DD8B68497BED}" dt="2026-04-23T12:50:23.891" v="396" actId="962"/>
          <ac:picMkLst>
            <pc:docMk/>
            <pc:sldMk cId="2229271886" sldId="404"/>
            <ac:picMk id="12" creationId="{A638501D-0E9C-E6A7-852F-6BC462584A83}"/>
          </ac:picMkLst>
        </pc:picChg>
        <pc:picChg chg="mod ord">
          <ac:chgData name="Murphy, Val (DARS)" userId="ad7aa94b-7606-43f6-8ce8-4e9f48ef216e" providerId="ADAL" clId="{75170E18-E9D3-40F1-8018-DD8B68497BED}" dt="2026-04-23T12:44:49.934" v="331" actId="13244"/>
          <ac:picMkLst>
            <pc:docMk/>
            <pc:sldMk cId="2229271886" sldId="404"/>
            <ac:picMk id="14" creationId="{466D6F00-8F9F-67EF-2CE8-1A34331479B1}"/>
          </ac:picMkLst>
        </pc:picChg>
      </pc:sldChg>
      <pc:sldChg chg="modSp mod">
        <pc:chgData name="Murphy, Val (DARS)" userId="ad7aa94b-7606-43f6-8ce8-4e9f48ef216e" providerId="ADAL" clId="{75170E18-E9D3-40F1-8018-DD8B68497BED}" dt="2026-04-23T12:43:16.651" v="316" actId="962"/>
        <pc:sldMkLst>
          <pc:docMk/>
          <pc:sldMk cId="1124856211" sldId="405"/>
        </pc:sldMkLst>
        <pc:spChg chg="ord">
          <ac:chgData name="Murphy, Val (DARS)" userId="ad7aa94b-7606-43f6-8ce8-4e9f48ef216e" providerId="ADAL" clId="{75170E18-E9D3-40F1-8018-DD8B68497BED}" dt="2026-04-23T12:43:02.552" v="310" actId="13244"/>
          <ac:spMkLst>
            <pc:docMk/>
            <pc:sldMk cId="1124856211" sldId="405"/>
            <ac:spMk id="2" creationId="{A98BF1A5-1A4F-021F-3E52-AA3BBBE9AD12}"/>
          </ac:spMkLst>
        </pc:spChg>
        <pc:spChg chg="ord">
          <ac:chgData name="Murphy, Val (DARS)" userId="ad7aa94b-7606-43f6-8ce8-4e9f48ef216e" providerId="ADAL" clId="{75170E18-E9D3-40F1-8018-DD8B68497BED}" dt="2026-04-23T12:43:00.535" v="309" actId="13244"/>
          <ac:spMkLst>
            <pc:docMk/>
            <pc:sldMk cId="1124856211" sldId="405"/>
            <ac:spMk id="3" creationId="{99E2B70E-BF6A-2943-FA17-8E74BAF779CF}"/>
          </ac:spMkLst>
        </pc:spChg>
        <pc:spChg chg="ord">
          <ac:chgData name="Murphy, Val (DARS)" userId="ad7aa94b-7606-43f6-8ce8-4e9f48ef216e" providerId="ADAL" clId="{75170E18-E9D3-40F1-8018-DD8B68497BED}" dt="2026-04-23T12:43:11.596" v="313" actId="13244"/>
          <ac:spMkLst>
            <pc:docMk/>
            <pc:sldMk cId="1124856211" sldId="405"/>
            <ac:spMk id="4" creationId="{69A955FA-D644-74BD-A671-4065F0E38A84}"/>
          </ac:spMkLst>
        </pc:spChg>
        <pc:spChg chg="mod">
          <ac:chgData name="Murphy, Val (DARS)" userId="ad7aa94b-7606-43f6-8ce8-4e9f48ef216e" providerId="ADAL" clId="{75170E18-E9D3-40F1-8018-DD8B68497BED}" dt="2026-04-23T12:34:09.915" v="14" actId="962"/>
          <ac:spMkLst>
            <pc:docMk/>
            <pc:sldMk cId="1124856211" sldId="405"/>
            <ac:spMk id="5" creationId="{7BDAD0F6-465D-87FF-595E-EEB90FEDC3C7}"/>
          </ac:spMkLst>
        </pc:spChg>
        <pc:spChg chg="ord">
          <ac:chgData name="Murphy, Val (DARS)" userId="ad7aa94b-7606-43f6-8ce8-4e9f48ef216e" providerId="ADAL" clId="{75170E18-E9D3-40F1-8018-DD8B68497BED}" dt="2026-04-23T12:43:07.014" v="311" actId="13244"/>
          <ac:spMkLst>
            <pc:docMk/>
            <pc:sldMk cId="1124856211" sldId="405"/>
            <ac:spMk id="7" creationId="{83BDDCC3-0C70-A84F-59E1-F317E98FDD98}"/>
          </ac:spMkLst>
        </pc:spChg>
        <pc:spChg chg="ord">
          <ac:chgData name="Murphy, Val (DARS)" userId="ad7aa94b-7606-43f6-8ce8-4e9f48ef216e" providerId="ADAL" clId="{75170E18-E9D3-40F1-8018-DD8B68497BED}" dt="2026-04-23T12:43:14.859" v="314" actId="13244"/>
          <ac:spMkLst>
            <pc:docMk/>
            <pc:sldMk cId="1124856211" sldId="405"/>
            <ac:spMk id="10" creationId="{AC9AB778-2299-DEC6-D9B2-D8B04A2D43C0}"/>
          </ac:spMkLst>
        </pc:spChg>
        <pc:picChg chg="mod">
          <ac:chgData name="Murphy, Val (DARS)" userId="ad7aa94b-7606-43f6-8ce8-4e9f48ef216e" providerId="ADAL" clId="{75170E18-E9D3-40F1-8018-DD8B68497BED}" dt="2026-04-23T12:43:09.338" v="312" actId="962"/>
          <ac:picMkLst>
            <pc:docMk/>
            <pc:sldMk cId="1124856211" sldId="405"/>
            <ac:picMk id="9" creationId="{33CEC232-76F0-44C7-A420-F4EF99EF1B49}"/>
          </ac:picMkLst>
        </pc:picChg>
        <pc:picChg chg="mod">
          <ac:chgData name="Murphy, Val (DARS)" userId="ad7aa94b-7606-43f6-8ce8-4e9f48ef216e" providerId="ADAL" clId="{75170E18-E9D3-40F1-8018-DD8B68497BED}" dt="2026-04-23T12:43:16.091" v="315" actId="962"/>
          <ac:picMkLst>
            <pc:docMk/>
            <pc:sldMk cId="1124856211" sldId="405"/>
            <ac:picMk id="13" creationId="{262693F2-89FF-0734-83A8-D6309788DDCA}"/>
          </ac:picMkLst>
        </pc:picChg>
        <pc:picChg chg="mod">
          <ac:chgData name="Murphy, Val (DARS)" userId="ad7aa94b-7606-43f6-8ce8-4e9f48ef216e" providerId="ADAL" clId="{75170E18-E9D3-40F1-8018-DD8B68497BED}" dt="2026-04-23T12:43:16.651" v="316" actId="962"/>
          <ac:picMkLst>
            <pc:docMk/>
            <pc:sldMk cId="1124856211" sldId="405"/>
            <ac:picMk id="14" creationId="{D4F29DFD-13FC-64DD-D7CD-4134EEDE6BEE}"/>
          </ac:picMkLst>
        </pc:picChg>
      </pc:sldChg>
      <pc:sldChg chg="modSp mod">
        <pc:chgData name="Murphy, Val (DARS)" userId="ad7aa94b-7606-43f6-8ce8-4e9f48ef216e" providerId="ADAL" clId="{75170E18-E9D3-40F1-8018-DD8B68497BED}" dt="2026-04-23T12:50:09.154" v="395" actId="962"/>
        <pc:sldMkLst>
          <pc:docMk/>
          <pc:sldMk cId="2964138342" sldId="406"/>
        </pc:sldMkLst>
        <pc:spChg chg="ord">
          <ac:chgData name="Murphy, Val (DARS)" userId="ad7aa94b-7606-43f6-8ce8-4e9f48ef216e" providerId="ADAL" clId="{75170E18-E9D3-40F1-8018-DD8B68497BED}" dt="2026-04-23T12:45:15.422" v="336" actId="13244"/>
          <ac:spMkLst>
            <pc:docMk/>
            <pc:sldMk cId="2964138342" sldId="406"/>
            <ac:spMk id="10" creationId="{6DAC37ED-028F-88A4-505E-CC68536A0969}"/>
          </ac:spMkLst>
        </pc:spChg>
        <pc:spChg chg="mod ord">
          <ac:chgData name="Murphy, Val (DARS)" userId="ad7aa94b-7606-43f6-8ce8-4e9f48ef216e" providerId="ADAL" clId="{75170E18-E9D3-40F1-8018-DD8B68497BED}" dt="2026-04-23T12:45:02.538" v="332" actId="13244"/>
          <ac:spMkLst>
            <pc:docMk/>
            <pc:sldMk cId="2964138342" sldId="406"/>
            <ac:spMk id="12" creationId="{4EA4D123-B0B6-15B6-CEE0-7F1BF1D2B4E8}"/>
          </ac:spMkLst>
        </pc:spChg>
        <pc:spChg chg="mod">
          <ac:chgData name="Murphy, Val (DARS)" userId="ad7aa94b-7606-43f6-8ce8-4e9f48ef216e" providerId="ADAL" clId="{75170E18-E9D3-40F1-8018-DD8B68497BED}" dt="2026-04-23T12:34:09.897" v="12" actId="962"/>
          <ac:spMkLst>
            <pc:docMk/>
            <pc:sldMk cId="2964138342" sldId="406"/>
            <ac:spMk id="15" creationId="{270BF855-4307-5B9A-97C6-7EA2BA55441E}"/>
          </ac:spMkLst>
        </pc:spChg>
        <pc:picChg chg="mod">
          <ac:chgData name="Murphy, Val (DARS)" userId="ad7aa94b-7606-43f6-8ce8-4e9f48ef216e" providerId="ADAL" clId="{75170E18-E9D3-40F1-8018-DD8B68497BED}" dt="2026-04-23T12:45:03.834" v="333" actId="962"/>
          <ac:picMkLst>
            <pc:docMk/>
            <pc:sldMk cId="2964138342" sldId="406"/>
            <ac:picMk id="2" creationId="{6AFE452C-5652-7654-C90E-A34301CAB1DB}"/>
          </ac:picMkLst>
        </pc:picChg>
        <pc:picChg chg="mod">
          <ac:chgData name="Murphy, Val (DARS)" userId="ad7aa94b-7606-43f6-8ce8-4e9f48ef216e" providerId="ADAL" clId="{75170E18-E9D3-40F1-8018-DD8B68497BED}" dt="2026-04-23T12:45:04.297" v="334" actId="962"/>
          <ac:picMkLst>
            <pc:docMk/>
            <pc:sldMk cId="2964138342" sldId="406"/>
            <ac:picMk id="6" creationId="{F1DC49F7-FD3A-A36A-A38E-4432CE33E1AB}"/>
          </ac:picMkLst>
        </pc:picChg>
        <pc:picChg chg="mod">
          <ac:chgData name="Murphy, Val (DARS)" userId="ad7aa94b-7606-43f6-8ce8-4e9f48ef216e" providerId="ADAL" clId="{75170E18-E9D3-40F1-8018-DD8B68497BED}" dt="2026-04-23T12:50:09.154" v="395" actId="962"/>
          <ac:picMkLst>
            <pc:docMk/>
            <pc:sldMk cId="2964138342" sldId="406"/>
            <ac:picMk id="11" creationId="{0F3FC9F0-BD71-EE32-2F35-E522B39DC620}"/>
          </ac:picMkLst>
        </pc:picChg>
      </pc:sldChg>
      <pc:sldChg chg="modSp mod">
        <pc:chgData name="Murphy, Val (DARS)" userId="ad7aa94b-7606-43f6-8ce8-4e9f48ef216e" providerId="ADAL" clId="{75170E18-E9D3-40F1-8018-DD8B68497BED}" dt="2026-04-23T12:49:38.762" v="392" actId="13244"/>
        <pc:sldMkLst>
          <pc:docMk/>
          <pc:sldMk cId="1471035344" sldId="1510"/>
        </pc:sldMkLst>
        <pc:spChg chg="ord">
          <ac:chgData name="Murphy, Val (DARS)" userId="ad7aa94b-7606-43f6-8ce8-4e9f48ef216e" providerId="ADAL" clId="{75170E18-E9D3-40F1-8018-DD8B68497BED}" dt="2026-04-23T12:37:41.817" v="239" actId="13244"/>
          <ac:spMkLst>
            <pc:docMk/>
            <pc:sldMk cId="1471035344" sldId="1510"/>
            <ac:spMk id="2" creationId="{7A8957B6-8F3E-35CD-FA83-AA5ADA80325C}"/>
          </ac:spMkLst>
        </pc:spChg>
        <pc:spChg chg="ord">
          <ac:chgData name="Murphy, Val (DARS)" userId="ad7aa94b-7606-43f6-8ce8-4e9f48ef216e" providerId="ADAL" clId="{75170E18-E9D3-40F1-8018-DD8B68497BED}" dt="2026-04-23T12:37:29.840" v="235" actId="13244"/>
          <ac:spMkLst>
            <pc:docMk/>
            <pc:sldMk cId="1471035344" sldId="1510"/>
            <ac:spMk id="8" creationId="{6FDF6D5C-6E13-3A99-0928-53F4B2ABD4DB}"/>
          </ac:spMkLst>
        </pc:spChg>
        <pc:spChg chg="ord">
          <ac:chgData name="Murphy, Val (DARS)" userId="ad7aa94b-7606-43f6-8ce8-4e9f48ef216e" providerId="ADAL" clId="{75170E18-E9D3-40F1-8018-DD8B68497BED}" dt="2026-04-23T12:49:38.762" v="392" actId="13244"/>
          <ac:spMkLst>
            <pc:docMk/>
            <pc:sldMk cId="1471035344" sldId="1510"/>
            <ac:spMk id="10" creationId="{0FE358CA-A827-646E-B948-330EA6271990}"/>
          </ac:spMkLst>
        </pc:spChg>
        <pc:spChg chg="ord">
          <ac:chgData name="Murphy, Val (DARS)" userId="ad7aa94b-7606-43f6-8ce8-4e9f48ef216e" providerId="ADAL" clId="{75170E18-E9D3-40F1-8018-DD8B68497BED}" dt="2026-04-23T12:37:40.425" v="238" actId="13244"/>
          <ac:spMkLst>
            <pc:docMk/>
            <pc:sldMk cId="1471035344" sldId="1510"/>
            <ac:spMk id="11" creationId="{C318CC26-0570-339F-553D-A7CF8869F6A9}"/>
          </ac:spMkLst>
        </pc:spChg>
        <pc:spChg chg="mod ord">
          <ac:chgData name="Murphy, Val (DARS)" userId="ad7aa94b-7606-43f6-8ce8-4e9f48ef216e" providerId="ADAL" clId="{75170E18-E9D3-40F1-8018-DD8B68497BED}" dt="2026-04-23T12:37:33.096" v="236" actId="13244"/>
          <ac:spMkLst>
            <pc:docMk/>
            <pc:sldMk cId="1471035344" sldId="1510"/>
            <ac:spMk id="16" creationId="{EFD65C54-A05B-489B-89D6-1D4B54D9D8E9}"/>
          </ac:spMkLst>
        </pc:spChg>
        <pc:picChg chg="mod ord">
          <ac:chgData name="Murphy, Val (DARS)" userId="ad7aa94b-7606-43f6-8ce8-4e9f48ef216e" providerId="ADAL" clId="{75170E18-E9D3-40F1-8018-DD8B68497BED}" dt="2026-04-23T12:37:39.257" v="237" actId="13244"/>
          <ac:picMkLst>
            <pc:docMk/>
            <pc:sldMk cId="1471035344" sldId="1510"/>
            <ac:picMk id="4" creationId="{BCF13251-FCC5-95AA-5DE0-C9BF24B5ADDB}"/>
          </ac:picMkLst>
        </pc:picChg>
        <pc:picChg chg="mod ord">
          <ac:chgData name="Murphy, Val (DARS)" userId="ad7aa94b-7606-43f6-8ce8-4e9f48ef216e" providerId="ADAL" clId="{75170E18-E9D3-40F1-8018-DD8B68497BED}" dt="2026-04-23T12:38:14.033" v="246"/>
          <ac:picMkLst>
            <pc:docMk/>
            <pc:sldMk cId="1471035344" sldId="1510"/>
            <ac:picMk id="5" creationId="{C0159D6E-5339-5FEA-4889-978F3CF6CE30}"/>
          </ac:picMkLst>
        </pc:picChg>
        <pc:picChg chg="mod ord">
          <ac:chgData name="Murphy, Val (DARS)" userId="ad7aa94b-7606-43f6-8ce8-4e9f48ef216e" providerId="ADAL" clId="{75170E18-E9D3-40F1-8018-DD8B68497BED}" dt="2026-04-23T12:49:33.367" v="391" actId="13244"/>
          <ac:picMkLst>
            <pc:docMk/>
            <pc:sldMk cId="1471035344" sldId="1510"/>
            <ac:picMk id="6" creationId="{013C1E1F-8399-B055-0C15-C505F74B3B33}"/>
          </ac:picMkLst>
        </pc:picChg>
        <pc:picChg chg="mod">
          <ac:chgData name="Murphy, Val (DARS)" userId="ad7aa94b-7606-43f6-8ce8-4e9f48ef216e" providerId="ADAL" clId="{75170E18-E9D3-40F1-8018-DD8B68497BED}" dt="2026-04-23T12:38:02.593" v="242" actId="13244"/>
          <ac:picMkLst>
            <pc:docMk/>
            <pc:sldMk cId="1471035344" sldId="1510"/>
            <ac:picMk id="1026" creationId="{A300CE2A-1E1A-1B11-5003-5860FF037E39}"/>
          </ac:picMkLst>
        </pc:picChg>
      </pc:sldChg>
      <pc:sldChg chg="addSp delSp modSp mod modNotesTx">
        <pc:chgData name="Murphy, Val (DARS)" userId="ad7aa94b-7606-43f6-8ce8-4e9f48ef216e" providerId="ADAL" clId="{75170E18-E9D3-40F1-8018-DD8B68497BED}" dt="2026-05-01T15:32:32.061" v="421" actId="6549"/>
        <pc:sldMkLst>
          <pc:docMk/>
          <pc:sldMk cId="4182614578" sldId="2767"/>
        </pc:sldMkLst>
        <pc:spChg chg="add mod ord">
          <ac:chgData name="Murphy, Val (DARS)" userId="ad7aa94b-7606-43f6-8ce8-4e9f48ef216e" providerId="ADAL" clId="{75170E18-E9D3-40F1-8018-DD8B68497BED}" dt="2026-04-23T12:38:22.044" v="247" actId="13244"/>
          <ac:spMkLst>
            <pc:docMk/>
            <pc:sldMk cId="4182614578" sldId="2767"/>
            <ac:spMk id="2" creationId="{BA00CB2E-3B08-FF35-12E3-B605B5FEEA09}"/>
          </ac:spMkLst>
        </pc:spChg>
        <pc:spChg chg="mod">
          <ac:chgData name="Murphy, Val (DARS)" userId="ad7aa94b-7606-43f6-8ce8-4e9f48ef216e" providerId="ADAL" clId="{75170E18-E9D3-40F1-8018-DD8B68497BED}" dt="2026-04-23T12:34:25.809" v="25" actId="6549"/>
          <ac:spMkLst>
            <pc:docMk/>
            <pc:sldMk cId="4182614578" sldId="2767"/>
            <ac:spMk id="3" creationId="{7604D864-A6BD-C75F-9B88-BAB58775ABDD}"/>
          </ac:spMkLst>
        </pc:spChg>
        <pc:spChg chg="mod">
          <ac:chgData name="Murphy, Val (DARS)" userId="ad7aa94b-7606-43f6-8ce8-4e9f48ef216e" providerId="ADAL" clId="{75170E18-E9D3-40F1-8018-DD8B68497BED}" dt="2026-04-23T12:34:09.756" v="0" actId="962"/>
          <ac:spMkLst>
            <pc:docMk/>
            <pc:sldMk cId="4182614578" sldId="2767"/>
            <ac:spMk id="4" creationId="{18D1C7E4-1AEB-4027-AB47-DFB8D2DB0D94}"/>
          </ac:spMkLst>
        </pc:spChg>
        <pc:spChg chg="mod">
          <ac:chgData name="Murphy, Val (DARS)" userId="ad7aa94b-7606-43f6-8ce8-4e9f48ef216e" providerId="ADAL" clId="{75170E18-E9D3-40F1-8018-DD8B68497BED}" dt="2026-04-23T12:34:09.772" v="1" actId="962"/>
          <ac:spMkLst>
            <pc:docMk/>
            <pc:sldMk cId="4182614578" sldId="2767"/>
            <ac:spMk id="5" creationId="{6C82FBC0-B746-4A6F-B970-38D62DEA1C3A}"/>
          </ac:spMkLst>
        </pc:spChg>
        <pc:spChg chg="mod">
          <ac:chgData name="Murphy, Val (DARS)" userId="ad7aa94b-7606-43f6-8ce8-4e9f48ef216e" providerId="ADAL" clId="{75170E18-E9D3-40F1-8018-DD8B68497BED}" dt="2026-04-23T12:34:09.772" v="2" actId="962"/>
          <ac:spMkLst>
            <pc:docMk/>
            <pc:sldMk cId="4182614578" sldId="2767"/>
            <ac:spMk id="6" creationId="{7542EFFB-1660-4E8E-BA1E-4E1502E89CE9}"/>
          </ac:spMkLst>
        </pc:spChg>
        <pc:spChg chg="mod">
          <ac:chgData name="Murphy, Val (DARS)" userId="ad7aa94b-7606-43f6-8ce8-4e9f48ef216e" providerId="ADAL" clId="{75170E18-E9D3-40F1-8018-DD8B68497BED}" dt="2026-04-23T12:38:27.574" v="248" actId="962"/>
          <ac:spMkLst>
            <pc:docMk/>
            <pc:sldMk cId="4182614578" sldId="2767"/>
            <ac:spMk id="11" creationId="{3B60C5C2-A596-7FEB-7260-D4D75F7F7904}"/>
          </ac:spMkLst>
        </pc:spChg>
        <pc:spChg chg="mod">
          <ac:chgData name="Murphy, Val (DARS)" userId="ad7aa94b-7606-43f6-8ce8-4e9f48ef216e" providerId="ADAL" clId="{75170E18-E9D3-40F1-8018-DD8B68497BED}" dt="2026-04-23T12:38:28.292" v="249" actId="962"/>
          <ac:spMkLst>
            <pc:docMk/>
            <pc:sldMk cId="4182614578" sldId="2767"/>
            <ac:spMk id="13" creationId="{6247F861-42CF-FE05-F8FD-7EBB0D76F029}"/>
          </ac:spMkLst>
        </pc:spChg>
        <pc:spChg chg="mod">
          <ac:chgData name="Murphy, Val (DARS)" userId="ad7aa94b-7606-43f6-8ce8-4e9f48ef216e" providerId="ADAL" clId="{75170E18-E9D3-40F1-8018-DD8B68497BED}" dt="2026-04-23T12:34:09.772" v="3" actId="962"/>
          <ac:spMkLst>
            <pc:docMk/>
            <pc:sldMk cId="4182614578" sldId="2767"/>
            <ac:spMk id="15" creationId="{D685D45B-D973-48E5-8E3C-690649B0A290}"/>
          </ac:spMkLst>
        </pc:spChg>
      </pc:sldChg>
      <pc:sldChg chg="delSp modSp mod modNotesTx">
        <pc:chgData name="Murphy, Val (DARS)" userId="ad7aa94b-7606-43f6-8ce8-4e9f48ef216e" providerId="ADAL" clId="{75170E18-E9D3-40F1-8018-DD8B68497BED}" dt="2026-05-01T15:32:44.111" v="426" actId="20577"/>
        <pc:sldMkLst>
          <pc:docMk/>
          <pc:sldMk cId="1831543867" sldId="2768"/>
        </pc:sldMkLst>
        <pc:picChg chg="mod ord">
          <ac:chgData name="Murphy, Val (DARS)" userId="ad7aa94b-7606-43f6-8ce8-4e9f48ef216e" providerId="ADAL" clId="{75170E18-E9D3-40F1-8018-DD8B68497BED}" dt="2026-04-23T12:51:43.915" v="408" actId="962"/>
          <ac:picMkLst>
            <pc:docMk/>
            <pc:sldMk cId="1831543867" sldId="2768"/>
            <ac:picMk id="11" creationId="{F64C78E0-C94A-46E5-A411-DB199FC0C30C}"/>
          </ac:picMkLst>
        </pc:picChg>
      </pc:sldChg>
      <pc:sldChg chg="delSp modSp mod modNotesTx">
        <pc:chgData name="Murphy, Val (DARS)" userId="ad7aa94b-7606-43f6-8ce8-4e9f48ef216e" providerId="ADAL" clId="{75170E18-E9D3-40F1-8018-DD8B68497BED}" dt="2026-05-01T15:32:37.483" v="423" actId="20577"/>
        <pc:sldMkLst>
          <pc:docMk/>
          <pc:sldMk cId="4216523365" sldId="2146849071"/>
        </pc:sldMkLst>
        <pc:spChg chg="mod">
          <ac:chgData name="Murphy, Val (DARS)" userId="ad7aa94b-7606-43f6-8ce8-4e9f48ef216e" providerId="ADAL" clId="{75170E18-E9D3-40F1-8018-DD8B68497BED}" dt="2026-04-23T12:35:18.774" v="65" actId="20577"/>
          <ac:spMkLst>
            <pc:docMk/>
            <pc:sldMk cId="4216523365" sldId="2146849071"/>
            <ac:spMk id="2" creationId="{93B255C6-1E2E-E4BD-2E9F-B3321C22A292}"/>
          </ac:spMkLst>
        </pc:spChg>
        <pc:spChg chg="mod">
          <ac:chgData name="Murphy, Val (DARS)" userId="ad7aa94b-7606-43f6-8ce8-4e9f48ef216e" providerId="ADAL" clId="{75170E18-E9D3-40F1-8018-DD8B68497BED}" dt="2026-04-23T12:34:09.788" v="4" actId="962"/>
          <ac:spMkLst>
            <pc:docMk/>
            <pc:sldMk cId="4216523365" sldId="2146849071"/>
            <ac:spMk id="7" creationId="{2AD4450C-BD3E-4887-80DE-81910A1109D1}"/>
          </ac:spMkLst>
        </pc:spChg>
      </pc:sldChg>
      <pc:sldChg chg="modSp mod modNotesTx">
        <pc:chgData name="Murphy, Val (DARS)" userId="ad7aa94b-7606-43f6-8ce8-4e9f48ef216e" providerId="ADAL" clId="{75170E18-E9D3-40F1-8018-DD8B68497BED}" dt="2026-05-01T15:33:29.945" v="432" actId="6549"/>
        <pc:sldMkLst>
          <pc:docMk/>
          <pc:sldMk cId="817620803" sldId="2146849072"/>
        </pc:sldMkLst>
        <pc:picChg chg="ord">
          <ac:chgData name="Murphy, Val (DARS)" userId="ad7aa94b-7606-43f6-8ce8-4e9f48ef216e" providerId="ADAL" clId="{75170E18-E9D3-40F1-8018-DD8B68497BED}" dt="2026-04-23T12:40:45.543" v="271" actId="13244"/>
          <ac:picMkLst>
            <pc:docMk/>
            <pc:sldMk cId="817620803" sldId="2146849072"/>
            <ac:picMk id="4" creationId="{00000000-0000-0000-0000-000000000000}"/>
          </ac:picMkLst>
        </pc:picChg>
      </pc:sldChg>
    </pc:docChg>
  </pc:docChgLst>
  <pc:docChgLst>
    <pc:chgData name="Arnold, Sarah (DARS)" userId="S::sarah.arnold@dars.virginia.gov::4f635d1b-ede6-45c6-bb7b-7712bc696a2b" providerId="AD" clId="Web-{1D011DF4-5C2F-269C-F466-F95AB42B35B9}"/>
    <pc:docChg chg="modSld">
      <pc:chgData name="Arnold, Sarah (DARS)" userId="S::sarah.arnold@dars.virginia.gov::4f635d1b-ede6-45c6-bb7b-7712bc696a2b" providerId="AD" clId="Web-{1D011DF4-5C2F-269C-F466-F95AB42B35B9}" dt="2026-04-27T15:21:36.897" v="5" actId="20577"/>
      <pc:docMkLst>
        <pc:docMk/>
      </pc:docMkLst>
      <pc:sldChg chg="modSp">
        <pc:chgData name="Arnold, Sarah (DARS)" userId="S::sarah.arnold@dars.virginia.gov::4f635d1b-ede6-45c6-bb7b-7712bc696a2b" providerId="AD" clId="Web-{1D011DF4-5C2F-269C-F466-F95AB42B35B9}" dt="2026-04-27T15:21:36.897" v="5" actId="20577"/>
        <pc:sldMkLst>
          <pc:docMk/>
          <pc:sldMk cId="1163436244" sldId="2146849059"/>
        </pc:sldMkLst>
        <pc:spChg chg="mod">
          <ac:chgData name="Arnold, Sarah (DARS)" userId="S::sarah.arnold@dars.virginia.gov::4f635d1b-ede6-45c6-bb7b-7712bc696a2b" providerId="AD" clId="Web-{1D011DF4-5C2F-269C-F466-F95AB42B35B9}" dt="2026-04-27T15:21:36.897" v="5" actId="20577"/>
          <ac:spMkLst>
            <pc:docMk/>
            <pc:sldMk cId="1163436244" sldId="2146849059"/>
            <ac:spMk id="2" creationId="{7E51BDBC-B81C-DA56-C8F5-DF140472C1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15DB0-FD41-4256-849B-53D88EBB70F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BF467EC-2C79-407A-B47A-9527004468D5}">
      <dgm:prSet/>
      <dgm:spPr/>
      <dgm:t>
        <a:bodyPr/>
        <a:lstStyle/>
        <a:p>
          <a:r>
            <a:rPr lang="en-US" b="0" i="0" dirty="0"/>
            <a:t>Charting the Life Course Life Domains:</a:t>
          </a:r>
          <a:endParaRPr lang="en-US" dirty="0"/>
        </a:p>
      </dgm:t>
    </dgm:pt>
    <dgm:pt modelId="{069F387F-265F-47ED-8D11-C4D3D5664E67}" type="parTrans" cxnId="{DA827AEF-D19D-4E6B-8E85-317E64D07DD5}">
      <dgm:prSet/>
      <dgm:spPr/>
      <dgm:t>
        <a:bodyPr/>
        <a:lstStyle/>
        <a:p>
          <a:endParaRPr lang="en-US"/>
        </a:p>
      </dgm:t>
    </dgm:pt>
    <dgm:pt modelId="{007D8568-D99C-4BCF-A96D-9D48AA8B8E6F}" type="sibTrans" cxnId="{DA827AEF-D19D-4E6B-8E85-317E64D07DD5}">
      <dgm:prSet/>
      <dgm:spPr/>
      <dgm:t>
        <a:bodyPr/>
        <a:lstStyle/>
        <a:p>
          <a:endParaRPr lang="en-US"/>
        </a:p>
      </dgm:t>
    </dgm:pt>
    <dgm:pt modelId="{B9AF7F94-F4DB-4792-9B5A-8A00AFAB6DAC}">
      <dgm:prSet custT="1"/>
      <dgm:spPr/>
      <dgm:t>
        <a:bodyPr/>
        <a:lstStyle/>
        <a:p>
          <a:r>
            <a:rPr lang="en-US" sz="2800" b="0" i="0" dirty="0"/>
            <a:t>Daily Life &amp; Employment</a:t>
          </a:r>
          <a:endParaRPr lang="en-US" sz="2800" dirty="0"/>
        </a:p>
      </dgm:t>
    </dgm:pt>
    <dgm:pt modelId="{BBECEF19-BC85-4896-BC3B-A5283926164C}" type="parTrans" cxnId="{D7D80E5D-5112-49B6-BAF8-F0ACAB372576}">
      <dgm:prSet/>
      <dgm:spPr/>
      <dgm:t>
        <a:bodyPr/>
        <a:lstStyle/>
        <a:p>
          <a:endParaRPr lang="en-US"/>
        </a:p>
      </dgm:t>
    </dgm:pt>
    <dgm:pt modelId="{F910F98D-5264-4295-B24A-EF858343B880}" type="sibTrans" cxnId="{D7D80E5D-5112-49B6-BAF8-F0ACAB372576}">
      <dgm:prSet/>
      <dgm:spPr/>
      <dgm:t>
        <a:bodyPr/>
        <a:lstStyle/>
        <a:p>
          <a:endParaRPr lang="en-US"/>
        </a:p>
      </dgm:t>
    </dgm:pt>
    <dgm:pt modelId="{418577FD-13BF-4D98-B9F7-2D46D43D6CB3}">
      <dgm:prSet custT="1"/>
      <dgm:spPr/>
      <dgm:t>
        <a:bodyPr/>
        <a:lstStyle/>
        <a:p>
          <a:r>
            <a:rPr lang="en-US" sz="2800" b="0" i="0" dirty="0"/>
            <a:t>Community Living</a:t>
          </a:r>
          <a:endParaRPr lang="en-US" sz="2800" dirty="0"/>
        </a:p>
      </dgm:t>
    </dgm:pt>
    <dgm:pt modelId="{7AF8539C-4CA3-4CB0-8E9E-9A0821D7FD1F}" type="parTrans" cxnId="{096153B5-2421-411E-A099-98B6D73F6E41}">
      <dgm:prSet/>
      <dgm:spPr/>
      <dgm:t>
        <a:bodyPr/>
        <a:lstStyle/>
        <a:p>
          <a:endParaRPr lang="en-US"/>
        </a:p>
      </dgm:t>
    </dgm:pt>
    <dgm:pt modelId="{32B0E312-50A0-42C2-B3B9-515486B95F60}" type="sibTrans" cxnId="{096153B5-2421-411E-A099-98B6D73F6E41}">
      <dgm:prSet/>
      <dgm:spPr/>
      <dgm:t>
        <a:bodyPr/>
        <a:lstStyle/>
        <a:p>
          <a:endParaRPr lang="en-US"/>
        </a:p>
      </dgm:t>
    </dgm:pt>
    <dgm:pt modelId="{387C2C20-57B8-4743-BD13-8201ED0D6D3D}">
      <dgm:prSet custT="1"/>
      <dgm:spPr/>
      <dgm:t>
        <a:bodyPr/>
        <a:lstStyle/>
        <a:p>
          <a:r>
            <a:rPr lang="en-US" sz="2800" b="0" i="0" dirty="0"/>
            <a:t>Safety &amp; Security</a:t>
          </a:r>
          <a:endParaRPr lang="en-US" sz="2800" dirty="0"/>
        </a:p>
      </dgm:t>
    </dgm:pt>
    <dgm:pt modelId="{FD8DB2F1-5E52-4ADE-B406-E996DCCDFA30}" type="parTrans" cxnId="{C61D1EAC-6C87-4B29-9DA2-8CB972247DF3}">
      <dgm:prSet/>
      <dgm:spPr/>
      <dgm:t>
        <a:bodyPr/>
        <a:lstStyle/>
        <a:p>
          <a:endParaRPr lang="en-US"/>
        </a:p>
      </dgm:t>
    </dgm:pt>
    <dgm:pt modelId="{66168994-FADE-4CD2-B198-A62413071952}" type="sibTrans" cxnId="{C61D1EAC-6C87-4B29-9DA2-8CB972247DF3}">
      <dgm:prSet/>
      <dgm:spPr/>
      <dgm:t>
        <a:bodyPr/>
        <a:lstStyle/>
        <a:p>
          <a:endParaRPr lang="en-US"/>
        </a:p>
      </dgm:t>
    </dgm:pt>
    <dgm:pt modelId="{AC3583AA-F10B-4431-B382-772607E0C13C}">
      <dgm:prSet custT="1"/>
      <dgm:spPr/>
      <dgm:t>
        <a:bodyPr/>
        <a:lstStyle/>
        <a:p>
          <a:r>
            <a:rPr lang="en-US" sz="2800" b="0" i="0" dirty="0"/>
            <a:t>Healthy Living</a:t>
          </a:r>
          <a:endParaRPr lang="en-US" sz="2800" dirty="0"/>
        </a:p>
      </dgm:t>
    </dgm:pt>
    <dgm:pt modelId="{7DE2C65D-9C66-4006-AAD0-B69CF0ADBCCE}" type="parTrans" cxnId="{A35B25E8-76FD-4235-9ECE-D8B4B36E7902}">
      <dgm:prSet/>
      <dgm:spPr/>
      <dgm:t>
        <a:bodyPr/>
        <a:lstStyle/>
        <a:p>
          <a:endParaRPr lang="en-US"/>
        </a:p>
      </dgm:t>
    </dgm:pt>
    <dgm:pt modelId="{8B223EAD-6374-4F01-84A7-1B7B5D54B728}" type="sibTrans" cxnId="{A35B25E8-76FD-4235-9ECE-D8B4B36E7902}">
      <dgm:prSet/>
      <dgm:spPr/>
      <dgm:t>
        <a:bodyPr/>
        <a:lstStyle/>
        <a:p>
          <a:endParaRPr lang="en-US"/>
        </a:p>
      </dgm:t>
    </dgm:pt>
    <dgm:pt modelId="{DA7EA8BA-BC3C-4055-AC63-A767333E47B3}">
      <dgm:prSet custT="1"/>
      <dgm:spPr/>
      <dgm:t>
        <a:bodyPr/>
        <a:lstStyle/>
        <a:p>
          <a:r>
            <a:rPr lang="en-US" sz="2800" b="0" i="0" dirty="0"/>
            <a:t>Social &amp; Spirituality</a:t>
          </a:r>
          <a:endParaRPr lang="en-US" sz="2800" dirty="0"/>
        </a:p>
      </dgm:t>
    </dgm:pt>
    <dgm:pt modelId="{4B1C2202-78FB-436E-91DA-A0F62EE3D4F8}" type="parTrans" cxnId="{92DE98D6-8D77-4AB4-A1EE-F29B3C3C5B44}">
      <dgm:prSet/>
      <dgm:spPr/>
      <dgm:t>
        <a:bodyPr/>
        <a:lstStyle/>
        <a:p>
          <a:endParaRPr lang="en-US"/>
        </a:p>
      </dgm:t>
    </dgm:pt>
    <dgm:pt modelId="{08D96BC0-DABE-47CC-AA82-767928BF441D}" type="sibTrans" cxnId="{92DE98D6-8D77-4AB4-A1EE-F29B3C3C5B44}">
      <dgm:prSet/>
      <dgm:spPr/>
      <dgm:t>
        <a:bodyPr/>
        <a:lstStyle/>
        <a:p>
          <a:endParaRPr lang="en-US"/>
        </a:p>
      </dgm:t>
    </dgm:pt>
    <dgm:pt modelId="{706C675A-EF4F-4EFD-BA11-85231FDDFC9E}">
      <dgm:prSet custT="1"/>
      <dgm:spPr/>
      <dgm:t>
        <a:bodyPr/>
        <a:lstStyle/>
        <a:p>
          <a:r>
            <a:rPr lang="en-US" sz="2800" b="0" i="0" dirty="0"/>
            <a:t>Advocacy &amp; Engagement</a:t>
          </a:r>
          <a:endParaRPr lang="en-US" sz="2800" dirty="0"/>
        </a:p>
      </dgm:t>
    </dgm:pt>
    <dgm:pt modelId="{534D77B8-EC08-4EE0-9EE7-D9C34DC47CA7}" type="parTrans" cxnId="{176F7907-AE1A-46B0-8D7D-530E988AEA68}">
      <dgm:prSet/>
      <dgm:spPr/>
      <dgm:t>
        <a:bodyPr/>
        <a:lstStyle/>
        <a:p>
          <a:endParaRPr lang="en-US"/>
        </a:p>
      </dgm:t>
    </dgm:pt>
    <dgm:pt modelId="{AEE57F92-CAAE-4888-8593-09BAE37BD854}" type="sibTrans" cxnId="{176F7907-AE1A-46B0-8D7D-530E988AEA68}">
      <dgm:prSet/>
      <dgm:spPr/>
      <dgm:t>
        <a:bodyPr/>
        <a:lstStyle/>
        <a:p>
          <a:endParaRPr lang="en-US"/>
        </a:p>
      </dgm:t>
    </dgm:pt>
    <dgm:pt modelId="{A8180817-E1A9-FD4E-B5E8-076A5069177B}" type="pres">
      <dgm:prSet presAssocID="{F3C15DB0-FD41-4256-849B-53D88EBB70F5}" presName="linear" presStyleCnt="0">
        <dgm:presLayoutVars>
          <dgm:animLvl val="lvl"/>
          <dgm:resizeHandles val="exact"/>
        </dgm:presLayoutVars>
      </dgm:prSet>
      <dgm:spPr/>
    </dgm:pt>
    <dgm:pt modelId="{503F3E9C-77C6-934B-B18F-57057A5FEC33}" type="pres">
      <dgm:prSet presAssocID="{3BF467EC-2C79-407A-B47A-9527004468D5}" presName="parentText" presStyleLbl="node1" presStyleIdx="0" presStyleCnt="1" custLinFactNeighborY="-14636">
        <dgm:presLayoutVars>
          <dgm:chMax val="0"/>
          <dgm:bulletEnabled val="1"/>
        </dgm:presLayoutVars>
      </dgm:prSet>
      <dgm:spPr/>
    </dgm:pt>
    <dgm:pt modelId="{A2C74347-7A6C-9249-A236-CCB36F387E24}" type="pres">
      <dgm:prSet presAssocID="{3BF467EC-2C79-407A-B47A-9527004468D5}" presName="childText" presStyleLbl="revTx" presStyleIdx="0" presStyleCnt="1">
        <dgm:presLayoutVars>
          <dgm:bulletEnabled val="1"/>
        </dgm:presLayoutVars>
      </dgm:prSet>
      <dgm:spPr/>
    </dgm:pt>
  </dgm:ptLst>
  <dgm:cxnLst>
    <dgm:cxn modelId="{A9B6DF01-116A-6F42-88BC-8FC628409C34}" type="presOf" srcId="{DA7EA8BA-BC3C-4055-AC63-A767333E47B3}" destId="{A2C74347-7A6C-9249-A236-CCB36F387E24}" srcOrd="0" destOrd="4" presId="urn:microsoft.com/office/officeart/2005/8/layout/vList2"/>
    <dgm:cxn modelId="{075F6C03-FFC6-1C46-B8D3-1A917FF2A07D}" type="presOf" srcId="{418577FD-13BF-4D98-B9F7-2D46D43D6CB3}" destId="{A2C74347-7A6C-9249-A236-CCB36F387E24}" srcOrd="0" destOrd="1" presId="urn:microsoft.com/office/officeart/2005/8/layout/vList2"/>
    <dgm:cxn modelId="{176F7907-AE1A-46B0-8D7D-530E988AEA68}" srcId="{3BF467EC-2C79-407A-B47A-9527004468D5}" destId="{706C675A-EF4F-4EFD-BA11-85231FDDFC9E}" srcOrd="5" destOrd="0" parTransId="{534D77B8-EC08-4EE0-9EE7-D9C34DC47CA7}" sibTransId="{AEE57F92-CAAE-4888-8593-09BAE37BD854}"/>
    <dgm:cxn modelId="{5206C216-7EFB-9547-8F24-8FE78FCEFF2B}" type="presOf" srcId="{3BF467EC-2C79-407A-B47A-9527004468D5}" destId="{503F3E9C-77C6-934B-B18F-57057A5FEC33}" srcOrd="0" destOrd="0" presId="urn:microsoft.com/office/officeart/2005/8/layout/vList2"/>
    <dgm:cxn modelId="{5FDE6F39-2B02-0747-B79C-84B326CB8455}" type="presOf" srcId="{706C675A-EF4F-4EFD-BA11-85231FDDFC9E}" destId="{A2C74347-7A6C-9249-A236-CCB36F387E24}" srcOrd="0" destOrd="5" presId="urn:microsoft.com/office/officeart/2005/8/layout/vList2"/>
    <dgm:cxn modelId="{D7D80E5D-5112-49B6-BAF8-F0ACAB372576}" srcId="{3BF467EC-2C79-407A-B47A-9527004468D5}" destId="{B9AF7F94-F4DB-4792-9B5A-8A00AFAB6DAC}" srcOrd="0" destOrd="0" parTransId="{BBECEF19-BC85-4896-BC3B-A5283926164C}" sibTransId="{F910F98D-5264-4295-B24A-EF858343B880}"/>
    <dgm:cxn modelId="{1AEC6D62-F7AA-0849-9674-1C524FF4F059}" type="presOf" srcId="{AC3583AA-F10B-4431-B382-772607E0C13C}" destId="{A2C74347-7A6C-9249-A236-CCB36F387E24}" srcOrd="0" destOrd="3" presId="urn:microsoft.com/office/officeart/2005/8/layout/vList2"/>
    <dgm:cxn modelId="{4B795C8B-380A-474D-A47F-8DE0959923ED}" type="presOf" srcId="{F3C15DB0-FD41-4256-849B-53D88EBB70F5}" destId="{A8180817-E1A9-FD4E-B5E8-076A5069177B}" srcOrd="0" destOrd="0" presId="urn:microsoft.com/office/officeart/2005/8/layout/vList2"/>
    <dgm:cxn modelId="{25719BAA-D0EB-4D45-B4B1-05967FCE8439}" type="presOf" srcId="{387C2C20-57B8-4743-BD13-8201ED0D6D3D}" destId="{A2C74347-7A6C-9249-A236-CCB36F387E24}" srcOrd="0" destOrd="2" presId="urn:microsoft.com/office/officeart/2005/8/layout/vList2"/>
    <dgm:cxn modelId="{C61D1EAC-6C87-4B29-9DA2-8CB972247DF3}" srcId="{3BF467EC-2C79-407A-B47A-9527004468D5}" destId="{387C2C20-57B8-4743-BD13-8201ED0D6D3D}" srcOrd="2" destOrd="0" parTransId="{FD8DB2F1-5E52-4ADE-B406-E996DCCDFA30}" sibTransId="{66168994-FADE-4CD2-B198-A62413071952}"/>
    <dgm:cxn modelId="{096153B5-2421-411E-A099-98B6D73F6E41}" srcId="{3BF467EC-2C79-407A-B47A-9527004468D5}" destId="{418577FD-13BF-4D98-B9F7-2D46D43D6CB3}" srcOrd="1" destOrd="0" parTransId="{7AF8539C-4CA3-4CB0-8E9E-9A0821D7FD1F}" sibTransId="{32B0E312-50A0-42C2-B3B9-515486B95F60}"/>
    <dgm:cxn modelId="{61EA8EBC-2169-354B-A4A1-0F4203FEE14E}" type="presOf" srcId="{B9AF7F94-F4DB-4792-9B5A-8A00AFAB6DAC}" destId="{A2C74347-7A6C-9249-A236-CCB36F387E24}" srcOrd="0" destOrd="0" presId="urn:microsoft.com/office/officeart/2005/8/layout/vList2"/>
    <dgm:cxn modelId="{92DE98D6-8D77-4AB4-A1EE-F29B3C3C5B44}" srcId="{3BF467EC-2C79-407A-B47A-9527004468D5}" destId="{DA7EA8BA-BC3C-4055-AC63-A767333E47B3}" srcOrd="4" destOrd="0" parTransId="{4B1C2202-78FB-436E-91DA-A0F62EE3D4F8}" sibTransId="{08D96BC0-DABE-47CC-AA82-767928BF441D}"/>
    <dgm:cxn modelId="{A35B25E8-76FD-4235-9ECE-D8B4B36E7902}" srcId="{3BF467EC-2C79-407A-B47A-9527004468D5}" destId="{AC3583AA-F10B-4431-B382-772607E0C13C}" srcOrd="3" destOrd="0" parTransId="{7DE2C65D-9C66-4006-AAD0-B69CF0ADBCCE}" sibTransId="{8B223EAD-6374-4F01-84A7-1B7B5D54B728}"/>
    <dgm:cxn modelId="{DA827AEF-D19D-4E6B-8E85-317E64D07DD5}" srcId="{F3C15DB0-FD41-4256-849B-53D88EBB70F5}" destId="{3BF467EC-2C79-407A-B47A-9527004468D5}" srcOrd="0" destOrd="0" parTransId="{069F387F-265F-47ED-8D11-C4D3D5664E67}" sibTransId="{007D8568-D99C-4BCF-A96D-9D48AA8B8E6F}"/>
    <dgm:cxn modelId="{EA142FAE-2325-4342-A4C0-4EA30A7F5D7F}" type="presParOf" srcId="{A8180817-E1A9-FD4E-B5E8-076A5069177B}" destId="{503F3E9C-77C6-934B-B18F-57057A5FEC33}" srcOrd="0" destOrd="0" presId="urn:microsoft.com/office/officeart/2005/8/layout/vList2"/>
    <dgm:cxn modelId="{17990616-AF52-A64F-9D44-F88D11DB86EC}" type="presParOf" srcId="{A8180817-E1A9-FD4E-B5E8-076A5069177B}" destId="{A2C74347-7A6C-9249-A236-CCB36F387E24}"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574C3-318F-463E-9713-4237F2A7E7E9}"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7C86E332-2B2A-4268-A8D3-065BC7480EFD}">
      <dgm:prSet/>
      <dgm:spPr/>
      <dgm:t>
        <a:bodyPr/>
        <a:lstStyle/>
        <a:p>
          <a:r>
            <a:rPr lang="en-US"/>
            <a:t>Navigation refers to the function of linking clients with essential health and community services.</a:t>
          </a:r>
        </a:p>
      </dgm:t>
    </dgm:pt>
    <dgm:pt modelId="{23E0F74F-49D1-4D83-9BC7-28A870D11BA4}" type="parTrans" cxnId="{44E02619-B4F4-45F3-A8DB-ACB6F5FF1FF0}">
      <dgm:prSet/>
      <dgm:spPr/>
      <dgm:t>
        <a:bodyPr/>
        <a:lstStyle/>
        <a:p>
          <a:endParaRPr lang="en-US"/>
        </a:p>
      </dgm:t>
    </dgm:pt>
    <dgm:pt modelId="{8D99161E-9C79-416C-9E14-113C19CCAEB6}" type="sibTrans" cxnId="{44E02619-B4F4-45F3-A8DB-ACB6F5FF1FF0}">
      <dgm:prSet/>
      <dgm:spPr/>
      <dgm:t>
        <a:bodyPr/>
        <a:lstStyle/>
        <a:p>
          <a:endParaRPr lang="en-US"/>
        </a:p>
      </dgm:t>
    </dgm:pt>
    <dgm:pt modelId="{5FB19108-0132-4956-8A7F-2711081060F0}">
      <dgm:prSet/>
      <dgm:spPr/>
      <dgm:t>
        <a:bodyPr/>
        <a:lstStyle/>
        <a:p>
          <a:r>
            <a:rPr lang="en-US"/>
            <a:t>Navigation coordinates care, and services across siloed mental, behavioral, and physical health care delivery systems, leading to greater holistic and person-centered care.</a:t>
          </a:r>
        </a:p>
      </dgm:t>
    </dgm:pt>
    <dgm:pt modelId="{F73598EC-72DB-4335-B304-132351209A01}" type="parTrans" cxnId="{341D9CA8-9C52-49E1-9F08-9190E8348D2E}">
      <dgm:prSet/>
      <dgm:spPr/>
      <dgm:t>
        <a:bodyPr/>
        <a:lstStyle/>
        <a:p>
          <a:endParaRPr lang="en-US"/>
        </a:p>
      </dgm:t>
    </dgm:pt>
    <dgm:pt modelId="{0350CD48-6C85-4D56-9952-061FA8B4348D}" type="sibTrans" cxnId="{341D9CA8-9C52-49E1-9F08-9190E8348D2E}">
      <dgm:prSet/>
      <dgm:spPr/>
      <dgm:t>
        <a:bodyPr/>
        <a:lstStyle/>
        <a:p>
          <a:endParaRPr lang="en-US"/>
        </a:p>
      </dgm:t>
    </dgm:pt>
    <dgm:pt modelId="{BF7C297A-B2F2-4B37-83D7-524AC19B323B}">
      <dgm:prSet/>
      <dgm:spPr/>
      <dgm:t>
        <a:bodyPr/>
        <a:lstStyle/>
        <a:p>
          <a:r>
            <a:rPr lang="en-US"/>
            <a:t>Navigation also assists individuals in overcoming other barriers to care and to increase their engagement and active participation in care.</a:t>
          </a:r>
        </a:p>
      </dgm:t>
    </dgm:pt>
    <dgm:pt modelId="{E04F5B85-C005-4708-AB04-C85CA57F1729}" type="parTrans" cxnId="{0444C53C-A608-4F51-864F-3E169F133031}">
      <dgm:prSet/>
      <dgm:spPr/>
      <dgm:t>
        <a:bodyPr/>
        <a:lstStyle/>
        <a:p>
          <a:endParaRPr lang="en-US"/>
        </a:p>
      </dgm:t>
    </dgm:pt>
    <dgm:pt modelId="{2B4E9BA2-4329-4A9C-94C0-3A14AE05DAB7}" type="sibTrans" cxnId="{0444C53C-A608-4F51-864F-3E169F133031}">
      <dgm:prSet/>
      <dgm:spPr/>
      <dgm:t>
        <a:bodyPr/>
        <a:lstStyle/>
        <a:p>
          <a:endParaRPr lang="en-US"/>
        </a:p>
      </dgm:t>
    </dgm:pt>
    <dgm:pt modelId="{F828771E-1726-4CB8-8DE4-F3E95AA200D8}" type="pres">
      <dgm:prSet presAssocID="{FEE574C3-318F-463E-9713-4237F2A7E7E9}" presName="outerComposite" presStyleCnt="0">
        <dgm:presLayoutVars>
          <dgm:chMax val="5"/>
          <dgm:dir/>
          <dgm:resizeHandles val="exact"/>
        </dgm:presLayoutVars>
      </dgm:prSet>
      <dgm:spPr/>
    </dgm:pt>
    <dgm:pt modelId="{1537657E-F4E8-4937-984A-6DBFB7CF326E}" type="pres">
      <dgm:prSet presAssocID="{FEE574C3-318F-463E-9713-4237F2A7E7E9}" presName="dummyMaxCanvas" presStyleCnt="0">
        <dgm:presLayoutVars/>
      </dgm:prSet>
      <dgm:spPr/>
    </dgm:pt>
    <dgm:pt modelId="{3D5A450E-3E38-4BE3-B3A9-AFD15E3A36AA}" type="pres">
      <dgm:prSet presAssocID="{FEE574C3-318F-463E-9713-4237F2A7E7E9}" presName="ThreeNodes_1" presStyleLbl="node1" presStyleIdx="0" presStyleCnt="3" custLinFactNeighborY="-12676">
        <dgm:presLayoutVars>
          <dgm:bulletEnabled val="1"/>
        </dgm:presLayoutVars>
      </dgm:prSet>
      <dgm:spPr/>
    </dgm:pt>
    <dgm:pt modelId="{4FF78763-C28D-423F-A8AC-A4C4AFDA0F37}" type="pres">
      <dgm:prSet presAssocID="{FEE574C3-318F-463E-9713-4237F2A7E7E9}" presName="ThreeNodes_2" presStyleLbl="node1" presStyleIdx="1" presStyleCnt="3">
        <dgm:presLayoutVars>
          <dgm:bulletEnabled val="1"/>
        </dgm:presLayoutVars>
      </dgm:prSet>
      <dgm:spPr/>
    </dgm:pt>
    <dgm:pt modelId="{3BFC6999-151F-479B-83C7-7FC577016DF2}" type="pres">
      <dgm:prSet presAssocID="{FEE574C3-318F-463E-9713-4237F2A7E7E9}" presName="ThreeNodes_3" presStyleLbl="node1" presStyleIdx="2" presStyleCnt="3">
        <dgm:presLayoutVars>
          <dgm:bulletEnabled val="1"/>
        </dgm:presLayoutVars>
      </dgm:prSet>
      <dgm:spPr/>
    </dgm:pt>
    <dgm:pt modelId="{F4D771F8-3110-4B8F-A0E9-E34E12FDCCB7}" type="pres">
      <dgm:prSet presAssocID="{FEE574C3-318F-463E-9713-4237F2A7E7E9}" presName="ThreeConn_1-2" presStyleLbl="fgAccFollowNode1" presStyleIdx="0" presStyleCnt="2">
        <dgm:presLayoutVars>
          <dgm:bulletEnabled val="1"/>
        </dgm:presLayoutVars>
      </dgm:prSet>
      <dgm:spPr/>
    </dgm:pt>
    <dgm:pt modelId="{6633DBAD-77E5-46CA-9122-52A754EC4178}" type="pres">
      <dgm:prSet presAssocID="{FEE574C3-318F-463E-9713-4237F2A7E7E9}" presName="ThreeConn_2-3" presStyleLbl="fgAccFollowNode1" presStyleIdx="1" presStyleCnt="2">
        <dgm:presLayoutVars>
          <dgm:bulletEnabled val="1"/>
        </dgm:presLayoutVars>
      </dgm:prSet>
      <dgm:spPr/>
    </dgm:pt>
    <dgm:pt modelId="{8D07B563-A923-440E-9877-0ABD1ECD2698}" type="pres">
      <dgm:prSet presAssocID="{FEE574C3-318F-463E-9713-4237F2A7E7E9}" presName="ThreeNodes_1_text" presStyleLbl="node1" presStyleIdx="2" presStyleCnt="3">
        <dgm:presLayoutVars>
          <dgm:bulletEnabled val="1"/>
        </dgm:presLayoutVars>
      </dgm:prSet>
      <dgm:spPr/>
    </dgm:pt>
    <dgm:pt modelId="{77E99232-8D4E-40ED-AC52-1BC2D82BCDB9}" type="pres">
      <dgm:prSet presAssocID="{FEE574C3-318F-463E-9713-4237F2A7E7E9}" presName="ThreeNodes_2_text" presStyleLbl="node1" presStyleIdx="2" presStyleCnt="3">
        <dgm:presLayoutVars>
          <dgm:bulletEnabled val="1"/>
        </dgm:presLayoutVars>
      </dgm:prSet>
      <dgm:spPr/>
    </dgm:pt>
    <dgm:pt modelId="{5028B7AE-242A-4630-B709-7CE3635FC44A}" type="pres">
      <dgm:prSet presAssocID="{FEE574C3-318F-463E-9713-4237F2A7E7E9}" presName="ThreeNodes_3_text" presStyleLbl="node1" presStyleIdx="2" presStyleCnt="3">
        <dgm:presLayoutVars>
          <dgm:bulletEnabled val="1"/>
        </dgm:presLayoutVars>
      </dgm:prSet>
      <dgm:spPr/>
    </dgm:pt>
  </dgm:ptLst>
  <dgm:cxnLst>
    <dgm:cxn modelId="{44E02619-B4F4-45F3-A8DB-ACB6F5FF1FF0}" srcId="{FEE574C3-318F-463E-9713-4237F2A7E7E9}" destId="{7C86E332-2B2A-4268-A8D3-065BC7480EFD}" srcOrd="1" destOrd="0" parTransId="{23E0F74F-49D1-4D83-9BC7-28A870D11BA4}" sibTransId="{8D99161E-9C79-416C-9E14-113C19CCAEB6}"/>
    <dgm:cxn modelId="{A87AAF24-DC12-468B-A335-4789369EC659}" type="presOf" srcId="{7C86E332-2B2A-4268-A8D3-065BC7480EFD}" destId="{77E99232-8D4E-40ED-AC52-1BC2D82BCDB9}" srcOrd="1" destOrd="0" presId="urn:microsoft.com/office/officeart/2005/8/layout/vProcess5"/>
    <dgm:cxn modelId="{1B01C42F-60CB-4ABB-A61A-040CC5EA58B5}" type="presOf" srcId="{7C86E332-2B2A-4268-A8D3-065BC7480EFD}" destId="{4FF78763-C28D-423F-A8AC-A4C4AFDA0F37}" srcOrd="0" destOrd="0" presId="urn:microsoft.com/office/officeart/2005/8/layout/vProcess5"/>
    <dgm:cxn modelId="{0444C53C-A608-4F51-864F-3E169F133031}" srcId="{FEE574C3-318F-463E-9713-4237F2A7E7E9}" destId="{BF7C297A-B2F2-4B37-83D7-524AC19B323B}" srcOrd="2" destOrd="0" parTransId="{E04F5B85-C005-4708-AB04-C85CA57F1729}" sibTransId="{2B4E9BA2-4329-4A9C-94C0-3A14AE05DAB7}"/>
    <dgm:cxn modelId="{81C18C4B-516E-41B8-911B-DD8CAFA5A494}" type="presOf" srcId="{FEE574C3-318F-463E-9713-4237F2A7E7E9}" destId="{F828771E-1726-4CB8-8DE4-F3E95AA200D8}" srcOrd="0" destOrd="0" presId="urn:microsoft.com/office/officeart/2005/8/layout/vProcess5"/>
    <dgm:cxn modelId="{FB8E5B73-66A8-47C7-A552-6533A2BF5FD2}" type="presOf" srcId="{8D99161E-9C79-416C-9E14-113C19CCAEB6}" destId="{6633DBAD-77E5-46CA-9122-52A754EC4178}" srcOrd="0" destOrd="0" presId="urn:microsoft.com/office/officeart/2005/8/layout/vProcess5"/>
    <dgm:cxn modelId="{341D9CA8-9C52-49E1-9F08-9190E8348D2E}" srcId="{FEE574C3-318F-463E-9713-4237F2A7E7E9}" destId="{5FB19108-0132-4956-8A7F-2711081060F0}" srcOrd="0" destOrd="0" parTransId="{F73598EC-72DB-4335-B304-132351209A01}" sibTransId="{0350CD48-6C85-4D56-9952-061FA8B4348D}"/>
    <dgm:cxn modelId="{FC2BE4DE-B7EE-498A-88CB-A5B1690AFEA6}" type="presOf" srcId="{5FB19108-0132-4956-8A7F-2711081060F0}" destId="{8D07B563-A923-440E-9877-0ABD1ECD2698}" srcOrd="1" destOrd="0" presId="urn:microsoft.com/office/officeart/2005/8/layout/vProcess5"/>
    <dgm:cxn modelId="{ADA7B8E8-3621-475B-87FD-0A6BC0C9B85E}" type="presOf" srcId="{BF7C297A-B2F2-4B37-83D7-524AC19B323B}" destId="{3BFC6999-151F-479B-83C7-7FC577016DF2}" srcOrd="0" destOrd="0" presId="urn:microsoft.com/office/officeart/2005/8/layout/vProcess5"/>
    <dgm:cxn modelId="{65A514E9-0202-4C8E-A2FC-3FA1630C9C4D}" type="presOf" srcId="{0350CD48-6C85-4D56-9952-061FA8B4348D}" destId="{F4D771F8-3110-4B8F-A0E9-E34E12FDCCB7}" srcOrd="0" destOrd="0" presId="urn:microsoft.com/office/officeart/2005/8/layout/vProcess5"/>
    <dgm:cxn modelId="{4943EFF8-E67D-4483-A64F-BB479FA69478}" type="presOf" srcId="{5FB19108-0132-4956-8A7F-2711081060F0}" destId="{3D5A450E-3E38-4BE3-B3A9-AFD15E3A36AA}" srcOrd="0" destOrd="0" presId="urn:microsoft.com/office/officeart/2005/8/layout/vProcess5"/>
    <dgm:cxn modelId="{6207B9F9-61AF-4DE4-B06A-F3341F92883F}" type="presOf" srcId="{BF7C297A-B2F2-4B37-83D7-524AC19B323B}" destId="{5028B7AE-242A-4630-B709-7CE3635FC44A}" srcOrd="1" destOrd="0" presId="urn:microsoft.com/office/officeart/2005/8/layout/vProcess5"/>
    <dgm:cxn modelId="{2BC01467-B18A-43B3-A136-C04FEBF3A487}" type="presParOf" srcId="{F828771E-1726-4CB8-8DE4-F3E95AA200D8}" destId="{1537657E-F4E8-4937-984A-6DBFB7CF326E}" srcOrd="0" destOrd="0" presId="urn:microsoft.com/office/officeart/2005/8/layout/vProcess5"/>
    <dgm:cxn modelId="{09998D9B-0508-4919-8CAF-C1E1BFA47C90}" type="presParOf" srcId="{F828771E-1726-4CB8-8DE4-F3E95AA200D8}" destId="{3D5A450E-3E38-4BE3-B3A9-AFD15E3A36AA}" srcOrd="1" destOrd="0" presId="urn:microsoft.com/office/officeart/2005/8/layout/vProcess5"/>
    <dgm:cxn modelId="{D6E0C61A-2623-495A-B230-9F2C2EE2911F}" type="presParOf" srcId="{F828771E-1726-4CB8-8DE4-F3E95AA200D8}" destId="{4FF78763-C28D-423F-A8AC-A4C4AFDA0F37}" srcOrd="2" destOrd="0" presId="urn:microsoft.com/office/officeart/2005/8/layout/vProcess5"/>
    <dgm:cxn modelId="{171A10BA-7BCA-49A1-A338-A4741E099B8C}" type="presParOf" srcId="{F828771E-1726-4CB8-8DE4-F3E95AA200D8}" destId="{3BFC6999-151F-479B-83C7-7FC577016DF2}" srcOrd="3" destOrd="0" presId="urn:microsoft.com/office/officeart/2005/8/layout/vProcess5"/>
    <dgm:cxn modelId="{F3D8CAF7-370C-4353-9B72-4A502CD6F072}" type="presParOf" srcId="{F828771E-1726-4CB8-8DE4-F3E95AA200D8}" destId="{F4D771F8-3110-4B8F-A0E9-E34E12FDCCB7}" srcOrd="4" destOrd="0" presId="urn:microsoft.com/office/officeart/2005/8/layout/vProcess5"/>
    <dgm:cxn modelId="{FB23C45F-BD02-4073-8AEC-1B4954D7F5DC}" type="presParOf" srcId="{F828771E-1726-4CB8-8DE4-F3E95AA200D8}" destId="{6633DBAD-77E5-46CA-9122-52A754EC4178}" srcOrd="5" destOrd="0" presId="urn:microsoft.com/office/officeart/2005/8/layout/vProcess5"/>
    <dgm:cxn modelId="{F8681040-4BCC-42A7-BD4C-D3A8453FD916}" type="presParOf" srcId="{F828771E-1726-4CB8-8DE4-F3E95AA200D8}" destId="{8D07B563-A923-440E-9877-0ABD1ECD2698}" srcOrd="6" destOrd="0" presId="urn:microsoft.com/office/officeart/2005/8/layout/vProcess5"/>
    <dgm:cxn modelId="{070F93AF-8F36-4208-8010-53530FA268AF}" type="presParOf" srcId="{F828771E-1726-4CB8-8DE4-F3E95AA200D8}" destId="{77E99232-8D4E-40ED-AC52-1BC2D82BCDB9}" srcOrd="7" destOrd="0" presId="urn:microsoft.com/office/officeart/2005/8/layout/vProcess5"/>
    <dgm:cxn modelId="{0B7FD9F2-74B8-4092-9244-1755935F70A8}" type="presParOf" srcId="{F828771E-1726-4CB8-8DE4-F3E95AA200D8}" destId="{5028B7AE-242A-4630-B709-7CE3635FC44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F3E9C-77C6-934B-B18F-57057A5FEC33}">
      <dsp:nvSpPr>
        <dsp:cNvPr id="0" name=""/>
        <dsp:cNvSpPr/>
      </dsp:nvSpPr>
      <dsp:spPr>
        <a:xfrm>
          <a:off x="0" y="0"/>
          <a:ext cx="10515600" cy="1053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0" i="0" kern="1200" dirty="0"/>
            <a:t>Charting the Life Course Life Domains:</a:t>
          </a:r>
          <a:endParaRPr lang="en-US" sz="4500" kern="1200" dirty="0"/>
        </a:p>
      </dsp:txBody>
      <dsp:txXfrm>
        <a:off x="51403" y="51403"/>
        <a:ext cx="10412794" cy="950194"/>
      </dsp:txXfrm>
    </dsp:sp>
    <dsp:sp modelId="{A2C74347-7A6C-9249-A236-CCB36F387E24}">
      <dsp:nvSpPr>
        <dsp:cNvPr id="0" name=""/>
        <dsp:cNvSpPr/>
      </dsp:nvSpPr>
      <dsp:spPr>
        <a:xfrm>
          <a:off x="0" y="1247175"/>
          <a:ext cx="10515600" cy="270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i="0" kern="1200" dirty="0"/>
            <a:t>Daily Life &amp; Employment</a:t>
          </a:r>
          <a:endParaRPr lang="en-US" sz="2800" kern="1200" dirty="0"/>
        </a:p>
        <a:p>
          <a:pPr marL="285750" lvl="1" indent="-285750" algn="l" defTabSz="1244600">
            <a:lnSpc>
              <a:spcPct val="90000"/>
            </a:lnSpc>
            <a:spcBef>
              <a:spcPct val="0"/>
            </a:spcBef>
            <a:spcAft>
              <a:spcPct val="20000"/>
            </a:spcAft>
            <a:buChar char="•"/>
          </a:pPr>
          <a:r>
            <a:rPr lang="en-US" sz="2800" b="0" i="0" kern="1200" dirty="0"/>
            <a:t>Community Living</a:t>
          </a:r>
          <a:endParaRPr lang="en-US" sz="2800" kern="1200" dirty="0"/>
        </a:p>
        <a:p>
          <a:pPr marL="285750" lvl="1" indent="-285750" algn="l" defTabSz="1244600">
            <a:lnSpc>
              <a:spcPct val="90000"/>
            </a:lnSpc>
            <a:spcBef>
              <a:spcPct val="0"/>
            </a:spcBef>
            <a:spcAft>
              <a:spcPct val="20000"/>
            </a:spcAft>
            <a:buChar char="•"/>
          </a:pPr>
          <a:r>
            <a:rPr lang="en-US" sz="2800" b="0" i="0" kern="1200" dirty="0"/>
            <a:t>Safety &amp; Security</a:t>
          </a:r>
          <a:endParaRPr lang="en-US" sz="2800" kern="1200" dirty="0"/>
        </a:p>
        <a:p>
          <a:pPr marL="285750" lvl="1" indent="-285750" algn="l" defTabSz="1244600">
            <a:lnSpc>
              <a:spcPct val="90000"/>
            </a:lnSpc>
            <a:spcBef>
              <a:spcPct val="0"/>
            </a:spcBef>
            <a:spcAft>
              <a:spcPct val="20000"/>
            </a:spcAft>
            <a:buChar char="•"/>
          </a:pPr>
          <a:r>
            <a:rPr lang="en-US" sz="2800" b="0" i="0" kern="1200" dirty="0"/>
            <a:t>Healthy Living</a:t>
          </a:r>
          <a:endParaRPr lang="en-US" sz="2800" kern="1200" dirty="0"/>
        </a:p>
        <a:p>
          <a:pPr marL="285750" lvl="1" indent="-285750" algn="l" defTabSz="1244600">
            <a:lnSpc>
              <a:spcPct val="90000"/>
            </a:lnSpc>
            <a:spcBef>
              <a:spcPct val="0"/>
            </a:spcBef>
            <a:spcAft>
              <a:spcPct val="20000"/>
            </a:spcAft>
            <a:buChar char="•"/>
          </a:pPr>
          <a:r>
            <a:rPr lang="en-US" sz="2800" b="0" i="0" kern="1200" dirty="0"/>
            <a:t>Social &amp; Spirituality</a:t>
          </a:r>
          <a:endParaRPr lang="en-US" sz="2800" kern="1200" dirty="0"/>
        </a:p>
        <a:p>
          <a:pPr marL="285750" lvl="1" indent="-285750" algn="l" defTabSz="1244600">
            <a:lnSpc>
              <a:spcPct val="90000"/>
            </a:lnSpc>
            <a:spcBef>
              <a:spcPct val="0"/>
            </a:spcBef>
            <a:spcAft>
              <a:spcPct val="20000"/>
            </a:spcAft>
            <a:buChar char="•"/>
          </a:pPr>
          <a:r>
            <a:rPr lang="en-US" sz="2800" b="0" i="0" kern="1200" dirty="0"/>
            <a:t>Advocacy &amp; Engagement</a:t>
          </a:r>
          <a:endParaRPr lang="en-US" sz="2800" kern="1200" dirty="0"/>
        </a:p>
      </dsp:txBody>
      <dsp:txXfrm>
        <a:off x="0" y="1247175"/>
        <a:ext cx="10515600" cy="2701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A450E-3E38-4BE3-B3A9-AFD15E3A36AA}">
      <dsp:nvSpPr>
        <dsp:cNvPr id="0" name=""/>
        <dsp:cNvSpPr/>
      </dsp:nvSpPr>
      <dsp:spPr>
        <a:xfrm>
          <a:off x="0" y="0"/>
          <a:ext cx="8808720" cy="1309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Navigation coordinates care, and services across siloed mental, behavioral, and physical health care delivery systems, leading to greater holistic and person-centered care.</a:t>
          </a:r>
        </a:p>
      </dsp:txBody>
      <dsp:txXfrm>
        <a:off x="38361" y="38361"/>
        <a:ext cx="7395404" cy="1233021"/>
      </dsp:txXfrm>
    </dsp:sp>
    <dsp:sp modelId="{4FF78763-C28D-423F-A8AC-A4C4AFDA0F37}">
      <dsp:nvSpPr>
        <dsp:cNvPr id="0" name=""/>
        <dsp:cNvSpPr/>
      </dsp:nvSpPr>
      <dsp:spPr>
        <a:xfrm>
          <a:off x="777239" y="1528034"/>
          <a:ext cx="8808720" cy="1309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Navigation refers to the function of linking clients with essential health and community services.</a:t>
          </a:r>
        </a:p>
      </dsp:txBody>
      <dsp:txXfrm>
        <a:off x="815600" y="1566395"/>
        <a:ext cx="7103424" cy="1233021"/>
      </dsp:txXfrm>
    </dsp:sp>
    <dsp:sp modelId="{3BFC6999-151F-479B-83C7-7FC577016DF2}">
      <dsp:nvSpPr>
        <dsp:cNvPr id="0" name=""/>
        <dsp:cNvSpPr/>
      </dsp:nvSpPr>
      <dsp:spPr>
        <a:xfrm>
          <a:off x="1554479" y="3056068"/>
          <a:ext cx="8808720" cy="1309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Navigation also assists individuals in overcoming other barriers to care and to increase their engagement and active participation in care.</a:t>
          </a:r>
        </a:p>
      </dsp:txBody>
      <dsp:txXfrm>
        <a:off x="1592840" y="3094429"/>
        <a:ext cx="7103424" cy="1233021"/>
      </dsp:txXfrm>
    </dsp:sp>
    <dsp:sp modelId="{F4D771F8-3110-4B8F-A0E9-E34E12FDCCB7}">
      <dsp:nvSpPr>
        <dsp:cNvPr id="0" name=""/>
        <dsp:cNvSpPr/>
      </dsp:nvSpPr>
      <dsp:spPr>
        <a:xfrm>
          <a:off x="7957386" y="993222"/>
          <a:ext cx="851333" cy="8513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48936" y="993222"/>
        <a:ext cx="468233" cy="640628"/>
      </dsp:txXfrm>
    </dsp:sp>
    <dsp:sp modelId="{6633DBAD-77E5-46CA-9122-52A754EC4178}">
      <dsp:nvSpPr>
        <dsp:cNvPr id="0" name=""/>
        <dsp:cNvSpPr/>
      </dsp:nvSpPr>
      <dsp:spPr>
        <a:xfrm>
          <a:off x="8734626" y="2512524"/>
          <a:ext cx="851333" cy="8513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26176" y="2512524"/>
        <a:ext cx="468233" cy="6406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4EDEA-367F-4DC8-BCE1-804AD47F89CB}"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D4957-0E50-44AC-B5F0-CDD1D916D86F}" type="slidenum">
              <a:rPr lang="en-US" smtClean="0"/>
              <a:t>‹#›</a:t>
            </a:fld>
            <a:endParaRPr lang="en-US"/>
          </a:p>
        </p:txBody>
      </p:sp>
    </p:spTree>
    <p:extLst>
      <p:ext uri="{BB962C8B-B14F-4D97-AF65-F5344CB8AC3E}">
        <p14:creationId xmlns:p14="http://schemas.microsoft.com/office/powerpoint/2010/main" val="212485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D4957-0E50-44AC-B5F0-CDD1D916D86F}" type="slidenum">
              <a:rPr lang="en-US" smtClean="0"/>
              <a:t>2</a:t>
            </a:fld>
            <a:endParaRPr lang="en-US"/>
          </a:p>
        </p:txBody>
      </p:sp>
    </p:spTree>
    <p:extLst>
      <p:ext uri="{BB962C8B-B14F-4D97-AF65-F5344CB8AC3E}">
        <p14:creationId xmlns:p14="http://schemas.microsoft.com/office/powerpoint/2010/main" val="310754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BC1AD-FC5D-4E5B-BD81-53180544AC1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624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BC1AD-FC5D-4E5B-BD81-53180544AC1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53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BC1AD-FC5D-4E5B-BD81-53180544AC1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9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B94EF-726E-93EA-48C6-58D284DB2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37593-CC6F-2FB8-9917-7433E1AF4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A5644-C1EB-4D5B-DB39-D1F6A12CBB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7F01EA-B56E-ED10-5079-99D300770A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BC1AD-FC5D-4E5B-BD81-53180544AC1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118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d05b1a674a_0_2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3d05b1a674a_0_26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21" name="Google Shape;121;g3d05b1a674a_0_26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DF407-CB3D-9075-3949-F9D1482A5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83F42-EA8E-4EF5-E0C8-16AE6D9C7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103E3-93B3-FAA1-D93A-08347B3080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05CAA2-CC6F-1E20-C382-610337716C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BC1AD-FC5D-4E5B-BD81-53180544AC1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475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E6D3-0A89-62E9-F74E-D77C6E264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AEED7-3B08-4F6E-2B4A-7BD572389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0EC18-6459-B190-73D9-50323999BB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31D028-3941-10C1-0B54-CF05368BA3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BC1AD-FC5D-4E5B-BD81-53180544AC1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8198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3E790-B172-42E3-A5A6-6CA12DD1B3DA}" type="slidenum">
              <a:rPr lang="en-US" smtClean="0"/>
              <a:t>28</a:t>
            </a:fld>
            <a:endParaRPr lang="en-US"/>
          </a:p>
        </p:txBody>
      </p:sp>
    </p:spTree>
    <p:extLst>
      <p:ext uri="{BB962C8B-B14F-4D97-AF65-F5344CB8AC3E}">
        <p14:creationId xmlns:p14="http://schemas.microsoft.com/office/powerpoint/2010/main" val="109563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9BF71-5243-4FE4-ABD2-670F74153D47}" type="slidenum">
              <a:rPr lang="en-US" smtClean="0"/>
              <a:t>29</a:t>
            </a:fld>
            <a:endParaRPr lang="en-US"/>
          </a:p>
        </p:txBody>
      </p:sp>
    </p:spTree>
    <p:extLst>
      <p:ext uri="{BB962C8B-B14F-4D97-AF65-F5344CB8AC3E}">
        <p14:creationId xmlns:p14="http://schemas.microsoft.com/office/powerpoint/2010/main" val="4112602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46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5C32D-63EE-4133-9108-A2BD34E47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62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AF42C-2B77-40AD-A5C0-FE73D5E11D6D}" type="slidenum">
              <a:rPr lang="en-US" smtClean="0"/>
              <a:t>32</a:t>
            </a:fld>
            <a:endParaRPr lang="en-US"/>
          </a:p>
        </p:txBody>
      </p:sp>
    </p:spTree>
    <p:extLst>
      <p:ext uri="{BB962C8B-B14F-4D97-AF65-F5344CB8AC3E}">
        <p14:creationId xmlns:p14="http://schemas.microsoft.com/office/powerpoint/2010/main" val="3905108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9BF71-5243-4FE4-ABD2-670F74153D47}" type="slidenum">
              <a:rPr lang="en-US" smtClean="0"/>
              <a:t>33</a:t>
            </a:fld>
            <a:endParaRPr lang="en-US"/>
          </a:p>
        </p:txBody>
      </p:sp>
    </p:spTree>
    <p:extLst>
      <p:ext uri="{BB962C8B-B14F-4D97-AF65-F5344CB8AC3E}">
        <p14:creationId xmlns:p14="http://schemas.microsoft.com/office/powerpoint/2010/main" val="4233489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ED4957-0E50-44AC-B5F0-CDD1D916D86F}" type="slidenum">
              <a:rPr lang="en-US" smtClean="0"/>
              <a:t>35</a:t>
            </a:fld>
            <a:endParaRPr lang="en-US"/>
          </a:p>
        </p:txBody>
      </p:sp>
    </p:spTree>
    <p:extLst>
      <p:ext uri="{BB962C8B-B14F-4D97-AF65-F5344CB8AC3E}">
        <p14:creationId xmlns:p14="http://schemas.microsoft.com/office/powerpoint/2010/main" val="359780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B9498-FDEE-4498-AC3A-C83DFCC8A50A}" type="slidenum">
              <a:rPr lang="en-US" smtClean="0"/>
              <a:t>5</a:t>
            </a:fld>
            <a:endParaRPr lang="en-US" dirty="0"/>
          </a:p>
        </p:txBody>
      </p:sp>
    </p:spTree>
    <p:extLst>
      <p:ext uri="{BB962C8B-B14F-4D97-AF65-F5344CB8AC3E}">
        <p14:creationId xmlns:p14="http://schemas.microsoft.com/office/powerpoint/2010/main" val="319815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B9498-FDEE-4498-AC3A-C83DFCC8A50A}" type="slidenum">
              <a:rPr lang="en-US" smtClean="0"/>
              <a:t>6</a:t>
            </a:fld>
            <a:endParaRPr lang="en-US" dirty="0"/>
          </a:p>
        </p:txBody>
      </p:sp>
    </p:spTree>
    <p:extLst>
      <p:ext uri="{BB962C8B-B14F-4D97-AF65-F5344CB8AC3E}">
        <p14:creationId xmlns:p14="http://schemas.microsoft.com/office/powerpoint/2010/main" val="1566900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B9498-FDEE-4498-AC3A-C83DFCC8A50A}" type="slidenum">
              <a:rPr lang="en-US" smtClean="0"/>
              <a:t>7</a:t>
            </a:fld>
            <a:endParaRPr lang="en-US" dirty="0"/>
          </a:p>
        </p:txBody>
      </p:sp>
    </p:spTree>
    <p:extLst>
      <p:ext uri="{BB962C8B-B14F-4D97-AF65-F5344CB8AC3E}">
        <p14:creationId xmlns:p14="http://schemas.microsoft.com/office/powerpoint/2010/main" val="205585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09B9498-FDEE-4498-AC3A-C83DFCC8A50A}" type="slidenum">
              <a:rPr lang="en-US" smtClean="0"/>
              <a:t>8</a:t>
            </a:fld>
            <a:endParaRPr lang="en-US" dirty="0"/>
          </a:p>
        </p:txBody>
      </p:sp>
    </p:spTree>
    <p:extLst>
      <p:ext uri="{BB962C8B-B14F-4D97-AF65-F5344CB8AC3E}">
        <p14:creationId xmlns:p14="http://schemas.microsoft.com/office/powerpoint/2010/main" val="124091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76107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B9498-FDEE-4498-AC3A-C83DFCC8A50A}" type="slidenum">
              <a:rPr lang="en-US" smtClean="0"/>
              <a:t>10</a:t>
            </a:fld>
            <a:endParaRPr lang="en-US" dirty="0"/>
          </a:p>
        </p:txBody>
      </p:sp>
    </p:spTree>
    <p:extLst>
      <p:ext uri="{BB962C8B-B14F-4D97-AF65-F5344CB8AC3E}">
        <p14:creationId xmlns:p14="http://schemas.microsoft.com/office/powerpoint/2010/main" val="271008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B9498-FDEE-4498-AC3A-C83DFCC8A50A}" type="slidenum">
              <a:rPr lang="en-US" smtClean="0"/>
              <a:t>11</a:t>
            </a:fld>
            <a:endParaRPr lang="en-US" dirty="0"/>
          </a:p>
        </p:txBody>
      </p:sp>
    </p:spTree>
    <p:extLst>
      <p:ext uri="{BB962C8B-B14F-4D97-AF65-F5344CB8AC3E}">
        <p14:creationId xmlns:p14="http://schemas.microsoft.com/office/powerpoint/2010/main" val="870898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9" name="Picture 8">
            <a:extLst>
              <a:ext uri="{FF2B5EF4-FFF2-40B4-BE49-F238E27FC236}">
                <a16:creationId xmlns:a16="http://schemas.microsoft.com/office/drawing/2014/main" id="{81227094-12C1-131F-6FB1-28CE65DB641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67623" y="5872371"/>
            <a:ext cx="3687217" cy="784850"/>
          </a:xfrm>
          <a:prstGeom prst="rect">
            <a:avLst/>
          </a:prstGeom>
        </p:spPr>
      </p:pic>
    </p:spTree>
    <p:extLst>
      <p:ext uri="{BB962C8B-B14F-4D97-AF65-F5344CB8AC3E}">
        <p14:creationId xmlns:p14="http://schemas.microsoft.com/office/powerpoint/2010/main" val="413230232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2471123"/>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11DEECE4-CBC9-4A5B-9D82-33AAE23D4316}" type="datetimeFigureOut">
              <a:rPr lang="en-US" smtClean="0"/>
              <a:t>5/1/2026</a:t>
            </a:fld>
            <a:endParaRPr lang="en-US"/>
          </a:p>
        </p:txBody>
      </p:sp>
      <p:pic>
        <p:nvPicPr>
          <p:cNvPr id="9" name="Picture 8">
            <a:extLst>
              <a:ext uri="{FF2B5EF4-FFF2-40B4-BE49-F238E27FC236}">
                <a16:creationId xmlns:a16="http://schemas.microsoft.com/office/drawing/2014/main" id="{2207CE35-D239-39CC-6A53-7D666820E1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5698103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ln w="38100">
                  <a:noFill/>
                </a:ln>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36ADDC90-4E3B-A573-F969-015E506EAA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2435014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9" name="Picture 8">
            <a:extLst>
              <a:ext uri="{FF2B5EF4-FFF2-40B4-BE49-F238E27FC236}">
                <a16:creationId xmlns:a16="http://schemas.microsoft.com/office/drawing/2014/main" id="{7685491A-63B8-72D9-08AB-D73D23A735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85398008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p:nvSpPr>
        <p:spPr>
          <a:xfrm>
            <a:off x="0" y="0"/>
            <a:ext cx="12192000"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bg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9C6C1298-F6E6-F8D3-90DA-4A06B6B02D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4224327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DEECE4-CBC9-4A5B-9D82-33AAE23D4316}" type="datetimeFigureOut">
              <a:rPr lang="en-US" smtClean="0"/>
              <a:t>5/1/2026</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3256520-9CA2-7917-EC79-01675FCBD9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2439847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2EE6F594-2328-5873-9720-2204D787AA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994376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p:nvSpPr>
        <p:spPr>
          <a:xfrm>
            <a:off x="0" y="0"/>
            <a:ext cx="12192000"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solidFill>
                  <a:schemeClr val="bg1"/>
                </a:solidFill>
              </a:defRPr>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6472CAAA-4103-0981-760F-AAF1DBED5E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0604288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B03E4007-55BC-84F9-F01B-3BBFC6DB3E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3531190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6" name="Picture 5">
            <a:extLst>
              <a:ext uri="{FF2B5EF4-FFF2-40B4-BE49-F238E27FC236}">
                <a16:creationId xmlns:a16="http://schemas.microsoft.com/office/drawing/2014/main" id="{834FE53A-A3A4-578F-35C1-70EF4DBD7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189147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5" name="Picture 4">
            <a:extLst>
              <a:ext uri="{FF2B5EF4-FFF2-40B4-BE49-F238E27FC236}">
                <a16:creationId xmlns:a16="http://schemas.microsoft.com/office/drawing/2014/main" id="{066C401F-ED37-37A7-EA97-F8A8911CB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575520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0B1467F0-E886-C8CB-DA95-5AA7F745FF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48471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7"/>
            <a:ext cx="9976477"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2A4B0C5C-66A3-E49A-5987-E91E59A809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2577340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5/1/2026</a:t>
            </a:fld>
            <a:endParaRPr lang="en-US" dirty="0"/>
          </a:p>
        </p:txBody>
      </p:sp>
      <p:pic>
        <p:nvPicPr>
          <p:cNvPr id="9" name="Picture 8">
            <a:extLst>
              <a:ext uri="{FF2B5EF4-FFF2-40B4-BE49-F238E27FC236}">
                <a16:creationId xmlns:a16="http://schemas.microsoft.com/office/drawing/2014/main" id="{574AFF78-B799-9863-A338-B973BBC01E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535472992"/>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9BC99FFD-35BA-2110-7E83-19778A15B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98025209"/>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5/1/2026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418951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5/1/2026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346979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5/1/2026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17380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5/1/2026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258275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268129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232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0166-D4C2-713D-FC7D-E2FF0AB7E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47C7D2-1E1B-1478-0E72-427B554A7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112037-75A6-E0B4-16C1-CB68A25D6BC1}"/>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5" name="Footer Placeholder 4">
            <a:extLst>
              <a:ext uri="{FF2B5EF4-FFF2-40B4-BE49-F238E27FC236}">
                <a16:creationId xmlns:a16="http://schemas.microsoft.com/office/drawing/2014/main" id="{6EA4C418-5A5F-6937-A29C-37C11BE3B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DBD83-5B0F-8244-6D47-FDDB7BDE3120}"/>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34994683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53F2-4112-574A-853A-D5F8BFFB5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D2085-3BDB-9E8F-6C4F-87CAB8501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E25DF-416E-C82F-4F92-39FC9145A385}"/>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5" name="Footer Placeholder 4">
            <a:extLst>
              <a:ext uri="{FF2B5EF4-FFF2-40B4-BE49-F238E27FC236}">
                <a16:creationId xmlns:a16="http://schemas.microsoft.com/office/drawing/2014/main" id="{D6FDDFE3-A470-BFF3-FD20-2E007DEB3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6418A-4801-EB73-6103-CC5A07784798}"/>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2314048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9976477"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BFB44AD0-A6B7-7E2D-546C-AD57B6102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9820871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1FF2-9F4B-44DA-B0BB-728E51C45F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D7BBF-BF00-61F2-211A-00DAED2C9E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92FFF-9248-CADF-7A21-A8ECE22FF7D7}"/>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5" name="Footer Placeholder 4">
            <a:extLst>
              <a:ext uri="{FF2B5EF4-FFF2-40B4-BE49-F238E27FC236}">
                <a16:creationId xmlns:a16="http://schemas.microsoft.com/office/drawing/2014/main" id="{19BE82FA-4964-00B7-129C-2A70F82F7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61509-458F-A24D-D42B-76EDA6BF1273}"/>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2718697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D286-1499-C30A-C4F1-8D5497886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2AE57E-E60C-B77F-E712-4664DF30EF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A62B03-EC64-8B5F-6C10-C50D0A41E6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7EE9D6-EDC3-3F14-11ED-698D11649D43}"/>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6" name="Footer Placeholder 5">
            <a:extLst>
              <a:ext uri="{FF2B5EF4-FFF2-40B4-BE49-F238E27FC236}">
                <a16:creationId xmlns:a16="http://schemas.microsoft.com/office/drawing/2014/main" id="{20A611F4-9F2F-5383-8129-AE7368110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6D442-61CC-CFE1-5F86-30B496CBFACA}"/>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23030312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7C5F-5A68-E162-69FC-3CDB0A2CE2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C7201F-026D-F77C-26B6-0AEB6E5B3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A2B457-F74A-5529-0168-97779188C4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32E4F-E436-B904-C0AA-47FEDA79A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8A974-E05D-1B6B-B24C-8C59817CA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014CC-2853-F77A-4421-13D5A00B3252}"/>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8" name="Footer Placeholder 7">
            <a:extLst>
              <a:ext uri="{FF2B5EF4-FFF2-40B4-BE49-F238E27FC236}">
                <a16:creationId xmlns:a16="http://schemas.microsoft.com/office/drawing/2014/main" id="{4302526D-17C3-E242-BFAD-1CCAE8B0B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ED4D1-8206-0937-8B0A-94317AE9D950}"/>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40711205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592E-9FB2-8053-73AD-B5BF98E159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F9B97-EA41-4879-9A04-96306B6DDE84}"/>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4" name="Footer Placeholder 3">
            <a:extLst>
              <a:ext uri="{FF2B5EF4-FFF2-40B4-BE49-F238E27FC236}">
                <a16:creationId xmlns:a16="http://schemas.microsoft.com/office/drawing/2014/main" id="{FF706179-C577-BBB7-8DAD-5C5EDE583F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BD612-6AC1-712B-FECB-63603ED2101D}"/>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4569384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1F8F7-8A56-42A7-D192-C7B3C75AAD39}"/>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3" name="Footer Placeholder 2">
            <a:extLst>
              <a:ext uri="{FF2B5EF4-FFF2-40B4-BE49-F238E27FC236}">
                <a16:creationId xmlns:a16="http://schemas.microsoft.com/office/drawing/2014/main" id="{6DCA4F7F-B00D-30A6-6D7D-45A945D88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150C13-F89D-2EA9-846B-9298323FD5BE}"/>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35501353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BAF9-8A4D-BE71-C601-45DE9B323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7873B5-590A-E63A-E56F-7CC9C0EA8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5F0126-2D09-C9EC-6DB2-14302F42F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F086A-D3A9-5E9D-B0AD-0BC766706DCC}"/>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6" name="Footer Placeholder 5">
            <a:extLst>
              <a:ext uri="{FF2B5EF4-FFF2-40B4-BE49-F238E27FC236}">
                <a16:creationId xmlns:a16="http://schemas.microsoft.com/office/drawing/2014/main" id="{6B138DE1-09F7-7360-322D-359CD9FEC0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4E5F1-0E19-B315-EFDC-0982B4EC2C8C}"/>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31513584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AFBF-90F5-0F22-8037-A396E5205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B87F4-3399-C1F5-0E4B-32763645B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3C7EC-301A-2208-BDCA-0A27A5EBE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B806D-BADA-7591-D18C-9A722BDAC4C5}"/>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6" name="Footer Placeholder 5">
            <a:extLst>
              <a:ext uri="{FF2B5EF4-FFF2-40B4-BE49-F238E27FC236}">
                <a16:creationId xmlns:a16="http://schemas.microsoft.com/office/drawing/2014/main" id="{D6664C9B-0044-3ADE-3F34-252132C7D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16E7-4CDF-E569-9547-2865E696D3E1}"/>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37975903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ED2D-F9EE-3DD1-6CCB-8EB74C96F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2974E0-0F69-6648-ABCA-BB4B3C58E9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70568-E4AA-48FF-1BF8-493A2CC3A70C}"/>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5" name="Footer Placeholder 4">
            <a:extLst>
              <a:ext uri="{FF2B5EF4-FFF2-40B4-BE49-F238E27FC236}">
                <a16:creationId xmlns:a16="http://schemas.microsoft.com/office/drawing/2014/main" id="{18DF5D15-AED0-E402-E4DA-136B4F6A1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525C9-0EE6-A595-8085-AC1596A0B4BE}"/>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24012019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7CC63A-FA24-8E93-C309-453B6D8B26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E8599D-54C5-0A34-572F-1484828926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5574D-750D-B91E-CD50-6B328501FC67}"/>
              </a:ext>
            </a:extLst>
          </p:cNvPr>
          <p:cNvSpPr>
            <a:spLocks noGrp="1"/>
          </p:cNvSpPr>
          <p:nvPr>
            <p:ph type="dt" sz="half" idx="10"/>
          </p:nvPr>
        </p:nvSpPr>
        <p:spPr/>
        <p:txBody>
          <a:bodyPr/>
          <a:lstStyle/>
          <a:p>
            <a:fld id="{38011969-CB0A-40C8-90C5-4937ACEDCA2C}" type="datetimeFigureOut">
              <a:rPr lang="en-US" smtClean="0"/>
              <a:t>5/1/2026</a:t>
            </a:fld>
            <a:endParaRPr lang="en-US"/>
          </a:p>
        </p:txBody>
      </p:sp>
      <p:sp>
        <p:nvSpPr>
          <p:cNvPr id="5" name="Footer Placeholder 4">
            <a:extLst>
              <a:ext uri="{FF2B5EF4-FFF2-40B4-BE49-F238E27FC236}">
                <a16:creationId xmlns:a16="http://schemas.microsoft.com/office/drawing/2014/main" id="{6CB8CD8F-FD1B-2B53-FD88-654AD9612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33101-88A8-FE80-7B12-0CEC3D292C2F}"/>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7037411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BA3F-960B-9D5A-BA9B-75D85B8CC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B8E63-6102-910E-54E8-CD1A3134F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123699-57E0-263F-910E-576FF4C282C3}"/>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5" name="Footer Placeholder 4">
            <a:extLst>
              <a:ext uri="{FF2B5EF4-FFF2-40B4-BE49-F238E27FC236}">
                <a16:creationId xmlns:a16="http://schemas.microsoft.com/office/drawing/2014/main" id="{72988DE4-3C8A-9D2A-7A35-29205B802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3A4A7-B79A-437C-6088-17A0C066D407}"/>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2350794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715532"/>
            <a:ext cx="9500989" cy="4593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ECA5ED41-10D3-9B62-9367-08174F3723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2121184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6CD2-3C90-7117-6834-B6DAC4548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EADBF-050E-EF7F-418F-F6236C643A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7603E-7C0E-1958-8675-15B893F70928}"/>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5" name="Footer Placeholder 4">
            <a:extLst>
              <a:ext uri="{FF2B5EF4-FFF2-40B4-BE49-F238E27FC236}">
                <a16:creationId xmlns:a16="http://schemas.microsoft.com/office/drawing/2014/main" id="{0945F858-C8AD-8507-8B53-0F58606E8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7C61B-2A16-6AFA-6222-D759A7197509}"/>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40331142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5965-18C8-B85A-F8C1-3342A01C8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0A341F-21D5-B962-A2BA-D12BDB4B73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54BCCF-934E-ADAF-F079-DB1BFA57244C}"/>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5" name="Footer Placeholder 4">
            <a:extLst>
              <a:ext uri="{FF2B5EF4-FFF2-40B4-BE49-F238E27FC236}">
                <a16:creationId xmlns:a16="http://schemas.microsoft.com/office/drawing/2014/main" id="{B62D6BE7-339F-2BBC-8E8C-25C1F27A1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E35FA-E51A-D661-7173-2CAFF36CCC7A}"/>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32727763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CDC90-144B-48CE-B597-E24738A21E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C049F-A988-CEA2-C634-C8500B5F4D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3A5-7E9D-7D0E-79D2-8A78E739E7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350C3A-B8C8-65CA-129B-1EE2080F78CE}"/>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6" name="Footer Placeholder 5">
            <a:extLst>
              <a:ext uri="{FF2B5EF4-FFF2-40B4-BE49-F238E27FC236}">
                <a16:creationId xmlns:a16="http://schemas.microsoft.com/office/drawing/2014/main" id="{4ECB3E9C-3F06-EA20-7ACF-D14050D91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C739D-BBE2-118F-66DA-DF1778F54691}"/>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18575505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BD75-4C69-15EC-A0CE-A07BE487E0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30634-04B3-94EB-5640-F44A972CE6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10397-EB30-CE5B-EBBF-6C25DED06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23FCDD-0255-07FB-4F4D-60DF920DA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A0D910-E624-3D06-72A3-15306C3FFF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2A49C5-30FE-9B9D-AF58-6D662CF91AB1}"/>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8" name="Footer Placeholder 7">
            <a:extLst>
              <a:ext uri="{FF2B5EF4-FFF2-40B4-BE49-F238E27FC236}">
                <a16:creationId xmlns:a16="http://schemas.microsoft.com/office/drawing/2014/main" id="{256670E9-E79A-05A2-565E-8385B68B74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8D8D21-8AD1-A519-E02C-915075946263}"/>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1018293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D28C-F5B0-659C-C67B-05DBF329F6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A0347-03B5-A8D8-F1FD-A7BB3291B7D1}"/>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4" name="Footer Placeholder 3">
            <a:extLst>
              <a:ext uri="{FF2B5EF4-FFF2-40B4-BE49-F238E27FC236}">
                <a16:creationId xmlns:a16="http://schemas.microsoft.com/office/drawing/2014/main" id="{93771457-059F-A74A-7037-4B63B8EA01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03443D-CEDC-E1F9-C1EA-32A6474C46A0}"/>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29155610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8036A-5AFE-8E7C-5F82-10594EEE4431}"/>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3" name="Footer Placeholder 2">
            <a:extLst>
              <a:ext uri="{FF2B5EF4-FFF2-40B4-BE49-F238E27FC236}">
                <a16:creationId xmlns:a16="http://schemas.microsoft.com/office/drawing/2014/main" id="{E74751FD-3109-2FB7-1A65-69D1C97BB1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EB5696-A13F-C25F-A1AD-66C2948F9947}"/>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8261697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A3EC-3833-E6F2-CCB8-01C505998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9ECEB5-F46C-4284-3178-9FFDBFD83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7E0477-DDC8-1A36-59B4-F670BA396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D57A8-AACD-0472-545B-7CEFE771FDFC}"/>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6" name="Footer Placeholder 5">
            <a:extLst>
              <a:ext uri="{FF2B5EF4-FFF2-40B4-BE49-F238E27FC236}">
                <a16:creationId xmlns:a16="http://schemas.microsoft.com/office/drawing/2014/main" id="{1C90C6B7-0A62-D8EB-D1DD-54133F13F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DD237-88A3-A590-EA13-7654BA00380C}"/>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4661371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3E79-1892-B687-B022-912ED5DDF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7BBDF7-1C8F-9970-3D2C-59C61FB6C2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A81F28-E368-01CF-AD1F-CADAE30F8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62BDAD-2901-78F5-1020-A34B8AA27857}"/>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6" name="Footer Placeholder 5">
            <a:extLst>
              <a:ext uri="{FF2B5EF4-FFF2-40B4-BE49-F238E27FC236}">
                <a16:creationId xmlns:a16="http://schemas.microsoft.com/office/drawing/2014/main" id="{C9B213D4-619C-FB97-C002-9765C6319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7DA7C-C72A-3359-ABE1-F0D052A4D88E}"/>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21054015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B29A-7289-4A38-C3F8-603B02701E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3664A-B999-62CC-EF84-F738B30E0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FE08F-556F-6E14-EE3E-9D9B419C837A}"/>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5" name="Footer Placeholder 4">
            <a:extLst>
              <a:ext uri="{FF2B5EF4-FFF2-40B4-BE49-F238E27FC236}">
                <a16:creationId xmlns:a16="http://schemas.microsoft.com/office/drawing/2014/main" id="{970B57CE-DFE2-9567-5D31-D24DCEF0A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279E1-4143-3A08-982E-98ACAD884FFF}"/>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4131124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21E5F-548D-81C6-6881-F737C0B26D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4CEE6E-C202-3690-A6E8-5FCF9D1E1B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E8914-7F98-79C3-000A-A0A777A0E85C}"/>
              </a:ext>
            </a:extLst>
          </p:cNvPr>
          <p:cNvSpPr>
            <a:spLocks noGrp="1"/>
          </p:cNvSpPr>
          <p:nvPr>
            <p:ph type="dt" sz="half" idx="10"/>
          </p:nvPr>
        </p:nvSpPr>
        <p:spPr/>
        <p:txBody>
          <a:bodyPr/>
          <a:lstStyle/>
          <a:p>
            <a:fld id="{884D7C69-976D-4778-8106-430CA2E7E558}" type="datetimeFigureOut">
              <a:rPr lang="en-US" smtClean="0"/>
              <a:t>5/1/2026</a:t>
            </a:fld>
            <a:endParaRPr lang="en-US"/>
          </a:p>
        </p:txBody>
      </p:sp>
      <p:sp>
        <p:nvSpPr>
          <p:cNvPr id="5" name="Footer Placeholder 4">
            <a:extLst>
              <a:ext uri="{FF2B5EF4-FFF2-40B4-BE49-F238E27FC236}">
                <a16:creationId xmlns:a16="http://schemas.microsoft.com/office/drawing/2014/main" id="{1EE209BD-21AD-DD2F-73F0-AC43EB768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068B5-4460-FAB5-B7AB-623F046E05BF}"/>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279474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FB2C4FFA-6804-7CDF-4AFC-960CC5FD8F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2468403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36360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507226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65559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36860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3" name="Google Shape;4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32269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49461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155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88677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62626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937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9" y="2254250"/>
            <a:ext cx="4593898"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B84041EF-9BE3-9591-CD20-C4B0A0577E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0905480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34036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84"/>
        <p:cNvGrpSpPr/>
        <p:nvPr/>
      </p:nvGrpSpPr>
      <p:grpSpPr>
        <a:xfrm>
          <a:off x="0" y="0"/>
          <a:ext cx="0" cy="0"/>
          <a:chOff x="0" y="0"/>
          <a:chExt cx="0" cy="0"/>
        </a:xfrm>
      </p:grpSpPr>
      <p:sp>
        <p:nvSpPr>
          <p:cNvPr id="85" name="Google Shape;85;g3d0b54160ce_0_68"/>
          <p:cNvSpPr txBox="1">
            <a:spLocks noGrp="1"/>
          </p:cNvSpPr>
          <p:nvPr>
            <p:ph type="body" idx="1"/>
          </p:nvPr>
        </p:nvSpPr>
        <p:spPr>
          <a:xfrm>
            <a:off x="838200" y="1825625"/>
            <a:ext cx="10515600" cy="3474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g3d0b54160ce_0_68"/>
          <p:cNvSpPr txBox="1">
            <a:spLocks noGrp="1"/>
          </p:cNvSpPr>
          <p:nvPr>
            <p:ph type="title"/>
          </p:nvPr>
        </p:nvSpPr>
        <p:spPr>
          <a:xfrm>
            <a:off x="854337" y="715617"/>
            <a:ext cx="10483200" cy="9750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3F3F3F"/>
              </a:buClr>
              <a:buSzPts val="4000"/>
              <a:buFont typeface="Arial"/>
              <a:buNone/>
              <a:defRPr sz="4000" b="1"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5892743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D14DEB-F8F2-F148-1B1C-D7BB46CE4691}"/>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A4202D-2CD3-CB07-0D44-A86E623D85E5}"/>
              </a:ext>
            </a:extLst>
          </p:cNvPr>
          <p:cNvSpPr>
            <a:spLocks noGrp="1"/>
          </p:cNvSpPr>
          <p:nvPr>
            <p:ph type="title" hasCustomPrompt="1"/>
          </p:nvPr>
        </p:nvSpPr>
        <p:spPr>
          <a:xfrm>
            <a:off x="831850" y="1709739"/>
            <a:ext cx="3892550" cy="974468"/>
          </a:xfrm>
        </p:spPr>
        <p:txBody>
          <a:bodyPr anchor="b">
            <a:normAutofit/>
          </a:bodyPr>
          <a:lstStyle>
            <a:lvl1pPr>
              <a:defRPr sz="5000" b="1">
                <a:solidFill>
                  <a:schemeClr val="bg1"/>
                </a:solidFill>
                <a:latin typeface="+mn-lt"/>
              </a:defRPr>
            </a:lvl1pPr>
          </a:lstStyle>
          <a:p>
            <a:r>
              <a:rPr lang="en-US"/>
              <a:t>Agenda</a:t>
            </a:r>
          </a:p>
        </p:txBody>
      </p:sp>
      <p:sp>
        <p:nvSpPr>
          <p:cNvPr id="9" name="Text Placeholder 8">
            <a:extLst>
              <a:ext uri="{FF2B5EF4-FFF2-40B4-BE49-F238E27FC236}">
                <a16:creationId xmlns:a16="http://schemas.microsoft.com/office/drawing/2014/main" id="{1BE915D7-4A00-F54A-AF0F-6246B76FF36A}"/>
              </a:ext>
            </a:extLst>
          </p:cNvPr>
          <p:cNvSpPr>
            <a:spLocks noGrp="1"/>
          </p:cNvSpPr>
          <p:nvPr>
            <p:ph type="body" sz="quarter" idx="10"/>
          </p:nvPr>
        </p:nvSpPr>
        <p:spPr>
          <a:xfrm>
            <a:off x="5562600" y="1709738"/>
            <a:ext cx="5797550" cy="4291012"/>
          </a:xfr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a:lvl1pPr>
            <a:lvl2pPr marL="457200" indent="0">
              <a:buFont typeface="+mj-lt"/>
              <a:buNone/>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7645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E3FC-3E24-CA6C-5D7F-C6367FB8369E}"/>
              </a:ext>
            </a:extLst>
          </p:cNvPr>
          <p:cNvSpPr>
            <a:spLocks noGrp="1"/>
          </p:cNvSpPr>
          <p:nvPr>
            <p:ph type="title"/>
          </p:nvPr>
        </p:nvSpPr>
        <p:spPr>
          <a:xfrm>
            <a:off x="1823256" y="365125"/>
            <a:ext cx="9530543" cy="1325563"/>
          </a:xfrm>
        </p:spPr>
        <p:txBody>
          <a:bodyPr>
            <a:noAutofit/>
          </a:bodyPr>
          <a:lstStyle>
            <a:lvl1pPr>
              <a:defRPr sz="5000"/>
            </a:lvl1pPr>
          </a:lstStyle>
          <a:p>
            <a:r>
              <a:rPr lang="en-US"/>
              <a:t>Click to edit Master title style</a:t>
            </a:r>
          </a:p>
        </p:txBody>
      </p:sp>
      <p:sp>
        <p:nvSpPr>
          <p:cNvPr id="8" name="Freeform 3">
            <a:extLst>
              <a:ext uri="{FF2B5EF4-FFF2-40B4-BE49-F238E27FC236}">
                <a16:creationId xmlns:a16="http://schemas.microsoft.com/office/drawing/2014/main" id="{FBB276A4-1EB8-8C64-D148-36B0E77DE2A7}"/>
              </a:ext>
            </a:extLst>
          </p:cNvPr>
          <p:cNvSpPr/>
          <p:nvPr/>
        </p:nvSpPr>
        <p:spPr>
          <a:xfrm>
            <a:off x="7871341" y="608171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Text Placeholder 11">
            <a:extLst>
              <a:ext uri="{FF2B5EF4-FFF2-40B4-BE49-F238E27FC236}">
                <a16:creationId xmlns:a16="http://schemas.microsoft.com/office/drawing/2014/main" id="{CABCF81C-0F18-A5B9-C5AB-AF197184333B}"/>
              </a:ext>
            </a:extLst>
          </p:cNvPr>
          <p:cNvSpPr>
            <a:spLocks noGrp="1"/>
          </p:cNvSpPr>
          <p:nvPr>
            <p:ph type="body" sz="quarter" idx="10"/>
          </p:nvPr>
        </p:nvSpPr>
        <p:spPr>
          <a:xfrm>
            <a:off x="1823256" y="1885950"/>
            <a:ext cx="9530542"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26D8E4CC-647C-19DA-EADE-16781CE235CE}"/>
              </a:ext>
            </a:extLst>
          </p:cNvPr>
          <p:cNvGrpSpPr/>
          <p:nvPr/>
        </p:nvGrpSpPr>
        <p:grpSpPr>
          <a:xfrm>
            <a:off x="0" y="-257176"/>
            <a:ext cx="2070907" cy="7372351"/>
            <a:chOff x="0" y="0"/>
            <a:chExt cx="4636073" cy="14046179"/>
          </a:xfrm>
        </p:grpSpPr>
        <p:sp>
          <p:nvSpPr>
            <p:cNvPr id="11" name="Freeform 3">
              <a:extLst>
                <a:ext uri="{FF2B5EF4-FFF2-40B4-BE49-F238E27FC236}">
                  <a16:creationId xmlns:a16="http://schemas.microsoft.com/office/drawing/2014/main" id="{8FB2A0A6-B611-FF28-0E58-63A1E722AF95}"/>
                </a:ext>
              </a:extLst>
            </p:cNvPr>
            <p:cNvSpPr/>
            <p:nvPr/>
          </p:nvSpPr>
          <p:spPr>
            <a:xfrm>
              <a:off x="0" y="100229"/>
              <a:ext cx="4636073" cy="13945950"/>
            </a:xfrm>
            <a:custGeom>
              <a:avLst/>
              <a:gdLst/>
              <a:ahLst/>
              <a:cxnLst/>
              <a:rect l="l" t="t" r="r" b="b"/>
              <a:pathLst>
                <a:path w="4636073" h="13945950">
                  <a:moveTo>
                    <a:pt x="0" y="0"/>
                  </a:moveTo>
                  <a:lnTo>
                    <a:pt x="4636073" y="0"/>
                  </a:lnTo>
                  <a:lnTo>
                    <a:pt x="4636073" y="13945950"/>
                  </a:lnTo>
                  <a:lnTo>
                    <a:pt x="0" y="13945950"/>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4">
              <a:extLst>
                <a:ext uri="{FF2B5EF4-FFF2-40B4-BE49-F238E27FC236}">
                  <a16:creationId xmlns:a16="http://schemas.microsoft.com/office/drawing/2014/main" id="{D028ACC1-DE88-A44A-D1F4-399AFE1E1BA6}"/>
                </a:ext>
              </a:extLst>
            </p:cNvPr>
            <p:cNvSpPr/>
            <p:nvPr/>
          </p:nvSpPr>
          <p:spPr>
            <a:xfrm>
              <a:off x="22176" y="0"/>
              <a:ext cx="1306286" cy="14046179"/>
            </a:xfrm>
            <a:custGeom>
              <a:avLst/>
              <a:gdLst/>
              <a:ahLst/>
              <a:cxnLst/>
              <a:rect l="l" t="t" r="r" b="b"/>
              <a:pathLst>
                <a:path w="1306286" h="14046179">
                  <a:moveTo>
                    <a:pt x="0" y="0"/>
                  </a:moveTo>
                  <a:lnTo>
                    <a:pt x="1306286" y="0"/>
                  </a:lnTo>
                  <a:lnTo>
                    <a:pt x="1306286" y="14046179"/>
                  </a:lnTo>
                  <a:lnTo>
                    <a:pt x="0" y="14046179"/>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grpSp>
    </p:spTree>
    <p:extLst>
      <p:ext uri="{BB962C8B-B14F-4D97-AF65-F5344CB8AC3E}">
        <p14:creationId xmlns:p14="http://schemas.microsoft.com/office/powerpoint/2010/main" val="144265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4593898"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FD5CA7C4-BA52-FAAB-4966-B2EE01D6DD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545214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4590723"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7F6B6986-8854-A858-2412-3229BCB299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13858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5609368"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F14657DC-33A6-F30B-9FA0-FD78743B82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49767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93225" cy="3467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A8114CCA-3440-B422-62D9-F53D98071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83136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A48969F0-4C65-FEAC-9218-AF5B0434F2C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67623" y="5872371"/>
            <a:ext cx="3687217" cy="784850"/>
          </a:xfrm>
          <a:prstGeom prst="rect">
            <a:avLst/>
          </a:prstGeom>
        </p:spPr>
      </p:pic>
    </p:spTree>
    <p:extLst>
      <p:ext uri="{BB962C8B-B14F-4D97-AF65-F5344CB8AC3E}">
        <p14:creationId xmlns:p14="http://schemas.microsoft.com/office/powerpoint/2010/main" val="6188807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492009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11DEECE4-CBC9-4A5B-9D82-33AAE23D4316}" type="datetimeFigureOut">
              <a:rPr lang="en-US" smtClean="0"/>
              <a:t>5/1/2026</a:t>
            </a:fld>
            <a:endParaRPr lang="en-US"/>
          </a:p>
        </p:txBody>
      </p:sp>
      <p:pic>
        <p:nvPicPr>
          <p:cNvPr id="4" name="Picture 3">
            <a:extLst>
              <a:ext uri="{FF2B5EF4-FFF2-40B4-BE49-F238E27FC236}">
                <a16:creationId xmlns:a16="http://schemas.microsoft.com/office/drawing/2014/main" id="{703812B6-5B24-2DFE-0E65-B98672BBE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2864" y="5201728"/>
            <a:ext cx="1867680" cy="1867680"/>
          </a:xfrm>
          <a:prstGeom prst="rect">
            <a:avLst/>
          </a:prstGeom>
        </p:spPr>
      </p:pic>
    </p:spTree>
    <p:extLst>
      <p:ext uri="{BB962C8B-B14F-4D97-AF65-F5344CB8AC3E}">
        <p14:creationId xmlns:p14="http://schemas.microsoft.com/office/powerpoint/2010/main" val="481839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B623D3-ADB6-1787-9E1E-2A15D232D891}"/>
              </a:ext>
            </a:extLst>
          </p:cNvPr>
          <p:cNvSpPr/>
          <p:nvPr/>
        </p:nvSpPr>
        <p:spPr>
          <a:xfrm>
            <a:off x="-60385" y="-60385"/>
            <a:ext cx="4083745" cy="699602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53679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3CDECF12-E1B1-6FBA-41A4-BBA42B07D2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598099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297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11DEECE4-CBC9-4A5B-9D82-33AAE23D4316}" type="datetimeFigureOut">
              <a:rPr lang="en-US" smtClean="0"/>
              <a:t>5/1/2026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pic>
        <p:nvPicPr>
          <p:cNvPr id="4" name="Picture 3">
            <a:extLst>
              <a:ext uri="{FF2B5EF4-FFF2-40B4-BE49-F238E27FC236}">
                <a16:creationId xmlns:a16="http://schemas.microsoft.com/office/drawing/2014/main" id="{B23B3858-85CE-2D9B-1A73-65E9E00058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7102" y="5184475"/>
            <a:ext cx="1867680" cy="1867680"/>
          </a:xfrm>
          <a:prstGeom prst="rect">
            <a:avLst/>
          </a:prstGeom>
        </p:spPr>
      </p:pic>
    </p:spTree>
    <p:extLst>
      <p:ext uri="{BB962C8B-B14F-4D97-AF65-F5344CB8AC3E}">
        <p14:creationId xmlns:p14="http://schemas.microsoft.com/office/powerpoint/2010/main" val="103653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3803731"/>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11DEECE4-CBC9-4A5B-9D82-33AAE23D4316}" type="datetimeFigureOut">
              <a:rPr lang="en-US" smtClean="0"/>
              <a:t>5/1/2026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pic>
        <p:nvPicPr>
          <p:cNvPr id="10" name="Picture 9">
            <a:extLst>
              <a:ext uri="{FF2B5EF4-FFF2-40B4-BE49-F238E27FC236}">
                <a16:creationId xmlns:a16="http://schemas.microsoft.com/office/drawing/2014/main" id="{A36D0D0D-6D0E-D8FB-0F43-8536842A1D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0040" y="5184475"/>
            <a:ext cx="1867680" cy="1867680"/>
          </a:xfrm>
          <a:prstGeom prst="rect">
            <a:avLst/>
          </a:prstGeom>
        </p:spPr>
      </p:pic>
    </p:spTree>
    <p:extLst>
      <p:ext uri="{BB962C8B-B14F-4D97-AF65-F5344CB8AC3E}">
        <p14:creationId xmlns:p14="http://schemas.microsoft.com/office/powerpoint/2010/main" val="304454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231309"/>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11DEECE4-CBC9-4A5B-9D82-33AAE23D4316}" type="datetimeFigureOut">
              <a:rPr lang="en-US" smtClean="0"/>
              <a:t>5/1/2026</a:t>
            </a:fld>
            <a:endParaRPr lang="en-US"/>
          </a:p>
        </p:txBody>
      </p:sp>
      <p:pic>
        <p:nvPicPr>
          <p:cNvPr id="9" name="Picture 8">
            <a:extLst>
              <a:ext uri="{FF2B5EF4-FFF2-40B4-BE49-F238E27FC236}">
                <a16:creationId xmlns:a16="http://schemas.microsoft.com/office/drawing/2014/main" id="{BD3693C0-FCBE-F946-3349-89886D362F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2701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5016021"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DFBAD022-C048-7C90-E827-D075ADF0C7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822985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ln w="38100">
                  <a:noFill/>
                </a:ln>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36ADDC90-4E3B-A573-F969-015E506EAA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6521028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9" name="Picture 8">
            <a:extLst>
              <a:ext uri="{FF2B5EF4-FFF2-40B4-BE49-F238E27FC236}">
                <a16:creationId xmlns:a16="http://schemas.microsoft.com/office/drawing/2014/main" id="{7685491A-63B8-72D9-08AB-D73D23A735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9530707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p:nvSpPr>
        <p:spPr>
          <a:xfrm>
            <a:off x="0" y="0"/>
            <a:ext cx="12192000"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bg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9C6C1298-F6E6-F8D3-90DA-4A06B6B02D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7964535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DEECE4-CBC9-4A5B-9D82-33AAE23D4316}" type="datetimeFigureOut">
              <a:rPr lang="en-US" smtClean="0"/>
              <a:t>5/1/2026</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3256520-9CA2-7917-EC79-01675FCBD9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94184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757CB047-EC10-9ADA-A1BE-9D1ACED8BF2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67623" y="5872371"/>
            <a:ext cx="3687217" cy="784850"/>
          </a:xfrm>
          <a:prstGeom prst="rect">
            <a:avLst/>
          </a:prstGeom>
        </p:spPr>
      </p:pic>
    </p:spTree>
    <p:extLst>
      <p:ext uri="{BB962C8B-B14F-4D97-AF65-F5344CB8AC3E}">
        <p14:creationId xmlns:p14="http://schemas.microsoft.com/office/powerpoint/2010/main" val="39898134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2EE6F594-2328-5873-9720-2204D787AA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6528952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p:nvSpPr>
        <p:spPr>
          <a:xfrm>
            <a:off x="0" y="0"/>
            <a:ext cx="12192000"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solidFill>
                  <a:schemeClr val="bg1"/>
                </a:solidFill>
              </a:defRPr>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6472CAAA-4103-0981-760F-AAF1DBED5E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4708609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B03E4007-55BC-84F9-F01B-3BBFC6DB3E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8456464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6" name="Picture 5">
            <a:extLst>
              <a:ext uri="{FF2B5EF4-FFF2-40B4-BE49-F238E27FC236}">
                <a16:creationId xmlns:a16="http://schemas.microsoft.com/office/drawing/2014/main" id="{834FE53A-A3A4-578F-35C1-70EF4DBD7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229996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5" name="Picture 4">
            <a:extLst>
              <a:ext uri="{FF2B5EF4-FFF2-40B4-BE49-F238E27FC236}">
                <a16:creationId xmlns:a16="http://schemas.microsoft.com/office/drawing/2014/main" id="{066C401F-ED37-37A7-EA97-F8A8911CB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648980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0B1467F0-E886-C8CB-DA95-5AA7F745FF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147011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9" name="Picture 8">
            <a:extLst>
              <a:ext uri="{FF2B5EF4-FFF2-40B4-BE49-F238E27FC236}">
                <a16:creationId xmlns:a16="http://schemas.microsoft.com/office/drawing/2014/main" id="{574AFF78-B799-9863-A338-B973BBC01E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82625116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9BC99FFD-35BA-2110-7E83-19778A15B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72259401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5/1/2026</a:t>
            </a:fld>
            <a:endParaRPr lang="en-US" dirty="0"/>
          </a:p>
        </p:txBody>
      </p:sp>
      <p:pic>
        <p:nvPicPr>
          <p:cNvPr id="9" name="Picture 8">
            <a:extLst>
              <a:ext uri="{FF2B5EF4-FFF2-40B4-BE49-F238E27FC236}">
                <a16:creationId xmlns:a16="http://schemas.microsoft.com/office/drawing/2014/main" id="{81227094-12C1-131F-6FB1-28CE65DB641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67623" y="5872371"/>
            <a:ext cx="3687217" cy="784850"/>
          </a:xfrm>
          <a:prstGeom prst="rect">
            <a:avLst/>
          </a:prstGeom>
        </p:spPr>
      </p:pic>
    </p:spTree>
    <p:extLst>
      <p:ext uri="{BB962C8B-B14F-4D97-AF65-F5344CB8AC3E}">
        <p14:creationId xmlns:p14="http://schemas.microsoft.com/office/powerpoint/2010/main" val="18631135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5/1/2026</a:t>
            </a:fld>
            <a:endParaRPr lang="en-US" dirty="0"/>
          </a:p>
        </p:txBody>
      </p:sp>
      <p:pic>
        <p:nvPicPr>
          <p:cNvPr id="8" name="Picture 7">
            <a:extLst>
              <a:ext uri="{FF2B5EF4-FFF2-40B4-BE49-F238E27FC236}">
                <a16:creationId xmlns:a16="http://schemas.microsoft.com/office/drawing/2014/main" id="{A48969F0-4C65-FEAC-9218-AF5B0434F2C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67623" y="5872371"/>
            <a:ext cx="3687217" cy="784850"/>
          </a:xfrm>
          <a:prstGeom prst="rect">
            <a:avLst/>
          </a:prstGeom>
        </p:spPr>
      </p:pic>
    </p:spTree>
    <p:extLst>
      <p:ext uri="{BB962C8B-B14F-4D97-AF65-F5344CB8AC3E}">
        <p14:creationId xmlns:p14="http://schemas.microsoft.com/office/powerpoint/2010/main" val="29758549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11DEECE4-CBC9-4A5B-9D82-33AAE23D4316}" type="datetimeFigureOut">
              <a:rPr lang="en-US" smtClean="0"/>
              <a:t>5/1/2026</a:t>
            </a:fld>
            <a:endParaRPr lang="en-US"/>
          </a:p>
        </p:txBody>
      </p:sp>
      <p:pic>
        <p:nvPicPr>
          <p:cNvPr id="6" name="Picture 5">
            <a:extLst>
              <a:ext uri="{FF2B5EF4-FFF2-40B4-BE49-F238E27FC236}">
                <a16:creationId xmlns:a16="http://schemas.microsoft.com/office/drawing/2014/main" id="{798E1045-F3EB-1A83-97F6-F103AB531D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
        <p:nvSpPr>
          <p:cNvPr id="10" name="Rectangle 9">
            <a:extLst>
              <a:ext uri="{FF2B5EF4-FFF2-40B4-BE49-F238E27FC236}">
                <a16:creationId xmlns:a16="http://schemas.microsoft.com/office/drawing/2014/main" id="{9E2D15C3-125C-0014-644F-DF6F9D562B74}"/>
              </a:ext>
            </a:extLst>
          </p:cNvPr>
          <p:cNvSpPr/>
          <p:nvPr/>
        </p:nvSpPr>
        <p:spPr>
          <a:xfrm>
            <a:off x="0" y="0"/>
            <a:ext cx="12192000" cy="514134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94329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5/1/2026</a:t>
            </a:fld>
            <a:endParaRPr lang="en-US" dirty="0"/>
          </a:p>
        </p:txBody>
      </p:sp>
      <p:pic>
        <p:nvPicPr>
          <p:cNvPr id="8" name="Picture 7">
            <a:extLst>
              <a:ext uri="{FF2B5EF4-FFF2-40B4-BE49-F238E27FC236}">
                <a16:creationId xmlns:a16="http://schemas.microsoft.com/office/drawing/2014/main" id="{757CB047-EC10-9ADA-A1BE-9D1ACED8BF2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67623" y="5872371"/>
            <a:ext cx="3687217" cy="784850"/>
          </a:xfrm>
          <a:prstGeom prst="rect">
            <a:avLst/>
          </a:prstGeom>
        </p:spPr>
      </p:pic>
    </p:spTree>
    <p:extLst>
      <p:ext uri="{BB962C8B-B14F-4D97-AF65-F5344CB8AC3E}">
        <p14:creationId xmlns:p14="http://schemas.microsoft.com/office/powerpoint/2010/main" val="36519050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5/1/2026</a:t>
            </a:fld>
            <a:endParaRPr lang="en-US" dirty="0"/>
          </a:p>
        </p:txBody>
      </p:sp>
      <p:pic>
        <p:nvPicPr>
          <p:cNvPr id="6" name="Picture 5">
            <a:extLst>
              <a:ext uri="{FF2B5EF4-FFF2-40B4-BE49-F238E27FC236}">
                <a16:creationId xmlns:a16="http://schemas.microsoft.com/office/drawing/2014/main" id="{798E1045-F3EB-1A83-97F6-F103AB531D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
        <p:nvSpPr>
          <p:cNvPr id="10" name="Rectangle 9">
            <a:extLst>
              <a:ext uri="{FF2B5EF4-FFF2-40B4-BE49-F238E27FC236}">
                <a16:creationId xmlns:a16="http://schemas.microsoft.com/office/drawing/2014/main" id="{9E2D15C3-125C-0014-644F-DF6F9D562B74}"/>
              </a:ext>
            </a:extLst>
          </p:cNvPr>
          <p:cNvSpPr/>
          <p:nvPr/>
        </p:nvSpPr>
        <p:spPr>
          <a:xfrm>
            <a:off x="0" y="0"/>
            <a:ext cx="12192000" cy="514134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5027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5/1/2026</a:t>
            </a:fld>
            <a:endParaRPr lang="en-US" dirty="0"/>
          </a:p>
        </p:txBody>
      </p:sp>
      <p:pic>
        <p:nvPicPr>
          <p:cNvPr id="8" name="Picture 7">
            <a:extLst>
              <a:ext uri="{FF2B5EF4-FFF2-40B4-BE49-F238E27FC236}">
                <a16:creationId xmlns:a16="http://schemas.microsoft.com/office/drawing/2014/main" id="{998795C9-7242-68B3-C3F8-FB0332284E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6887855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287408"/>
            <a:ext cx="4206240" cy="1380744"/>
          </a:xfrm>
        </p:spPr>
        <p:txBody>
          <a:bodyPr anchor="t">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1FE1A989-42EF-40B2-87AB-6941C231CD4A}" type="datetime1">
              <a:rPr lang="en-US" smtClean="0"/>
              <a:t>5/1/2026</a:t>
            </a:fld>
            <a:endParaRPr lang="en-US" dirty="0"/>
          </a:p>
        </p:txBody>
      </p:sp>
      <p:pic>
        <p:nvPicPr>
          <p:cNvPr id="5" name="Picture 4">
            <a:extLst>
              <a:ext uri="{FF2B5EF4-FFF2-40B4-BE49-F238E27FC236}">
                <a16:creationId xmlns:a16="http://schemas.microsoft.com/office/drawing/2014/main" id="{1B54592B-0549-E16F-B351-21DD94215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8448" y="5126737"/>
            <a:ext cx="1867680" cy="1867680"/>
          </a:xfrm>
          <a:prstGeom prst="rect">
            <a:avLst/>
          </a:prstGeom>
        </p:spPr>
      </p:pic>
    </p:spTree>
    <p:extLst>
      <p:ext uri="{BB962C8B-B14F-4D97-AF65-F5344CB8AC3E}">
        <p14:creationId xmlns:p14="http://schemas.microsoft.com/office/powerpoint/2010/main" val="11763854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5/1/2026</a:t>
            </a:fld>
            <a:endParaRPr lang="en-US" dirty="0"/>
          </a:p>
        </p:txBody>
      </p:sp>
      <p:pic>
        <p:nvPicPr>
          <p:cNvPr id="7" name="Picture 6">
            <a:extLst>
              <a:ext uri="{FF2B5EF4-FFF2-40B4-BE49-F238E27FC236}">
                <a16:creationId xmlns:a16="http://schemas.microsoft.com/office/drawing/2014/main" id="{2F4A3316-5CCC-5473-2C67-A458DFB949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5486869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5/1/2026</a:t>
            </a:fld>
            <a:endParaRPr lang="en-US" dirty="0"/>
          </a:p>
        </p:txBody>
      </p:sp>
      <p:pic>
        <p:nvPicPr>
          <p:cNvPr id="8" name="Picture 7">
            <a:extLst>
              <a:ext uri="{FF2B5EF4-FFF2-40B4-BE49-F238E27FC236}">
                <a16:creationId xmlns:a16="http://schemas.microsoft.com/office/drawing/2014/main" id="{BB0B5ADD-7EE3-D097-0F37-5C7E70164E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3825145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5/1/2026</a:t>
            </a:fld>
            <a:endParaRPr lang="en-US" dirty="0"/>
          </a:p>
        </p:txBody>
      </p:sp>
      <p:pic>
        <p:nvPicPr>
          <p:cNvPr id="8" name="Picture 7">
            <a:extLst>
              <a:ext uri="{FF2B5EF4-FFF2-40B4-BE49-F238E27FC236}">
                <a16:creationId xmlns:a16="http://schemas.microsoft.com/office/drawing/2014/main" id="{7909934D-8CFD-645C-08A9-56EA1BA8D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059251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2471123"/>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8A60B404-9532-4DA8-8A40-EC339A5BE635}" type="datetime1">
              <a:rPr lang="en-US" smtClean="0"/>
              <a:t>5/1/2026</a:t>
            </a:fld>
            <a:endParaRPr lang="en-US" dirty="0"/>
          </a:p>
        </p:txBody>
      </p:sp>
      <p:pic>
        <p:nvPicPr>
          <p:cNvPr id="9" name="Picture 8">
            <a:extLst>
              <a:ext uri="{FF2B5EF4-FFF2-40B4-BE49-F238E27FC236}">
                <a16:creationId xmlns:a16="http://schemas.microsoft.com/office/drawing/2014/main" id="{2207CE35-D239-39CC-6A53-7D666820E1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632123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7"/>
            <a:ext cx="9976477"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EE6A364-A39C-470E-B89A-9BD899585684}" type="datetime1">
              <a:rPr lang="en-US" smtClean="0"/>
              <a:t>5/1/2026</a:t>
            </a:fld>
            <a:endParaRPr lang="en-US" dirty="0"/>
          </a:p>
        </p:txBody>
      </p:sp>
      <p:pic>
        <p:nvPicPr>
          <p:cNvPr id="8" name="Picture 7">
            <a:extLst>
              <a:ext uri="{FF2B5EF4-FFF2-40B4-BE49-F238E27FC236}">
                <a16:creationId xmlns:a16="http://schemas.microsoft.com/office/drawing/2014/main" id="{2A4B0C5C-66A3-E49A-5987-E91E59A809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063341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9976477"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11C69CE-4771-4BFA-AD70-0E51ABA58D6D}" type="datetime1">
              <a:rPr lang="en-US" smtClean="0"/>
              <a:t>5/1/2026</a:t>
            </a:fld>
            <a:endParaRPr lang="en-US" dirty="0"/>
          </a:p>
        </p:txBody>
      </p:sp>
      <p:pic>
        <p:nvPicPr>
          <p:cNvPr id="8" name="Picture 7">
            <a:extLst>
              <a:ext uri="{FF2B5EF4-FFF2-40B4-BE49-F238E27FC236}">
                <a16:creationId xmlns:a16="http://schemas.microsoft.com/office/drawing/2014/main" id="{BFB44AD0-A6B7-7E2D-546C-AD57B6102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76623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998795C9-7242-68B3-C3F8-FB0332284E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188103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715532"/>
            <a:ext cx="9500989" cy="4593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5/1/2026</a:t>
            </a:fld>
            <a:endParaRPr lang="en-US" dirty="0"/>
          </a:p>
        </p:txBody>
      </p:sp>
      <p:pic>
        <p:nvPicPr>
          <p:cNvPr id="8" name="Picture 7">
            <a:extLst>
              <a:ext uri="{FF2B5EF4-FFF2-40B4-BE49-F238E27FC236}">
                <a16:creationId xmlns:a16="http://schemas.microsoft.com/office/drawing/2014/main" id="{ECA5ED41-10D3-9B62-9367-08174F3723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76528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5/1/2026</a:t>
            </a:fld>
            <a:endParaRPr lang="en-US" dirty="0"/>
          </a:p>
        </p:txBody>
      </p:sp>
      <p:pic>
        <p:nvPicPr>
          <p:cNvPr id="7" name="Picture 6">
            <a:extLst>
              <a:ext uri="{FF2B5EF4-FFF2-40B4-BE49-F238E27FC236}">
                <a16:creationId xmlns:a16="http://schemas.microsoft.com/office/drawing/2014/main" id="{FB2C4FFA-6804-7CDF-4AFC-960CC5FD8F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78927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9" y="2254250"/>
            <a:ext cx="4593898"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5/1/2026</a:t>
            </a:fld>
            <a:endParaRPr lang="en-US" dirty="0"/>
          </a:p>
        </p:txBody>
      </p:sp>
      <p:pic>
        <p:nvPicPr>
          <p:cNvPr id="7" name="Picture 6">
            <a:extLst>
              <a:ext uri="{FF2B5EF4-FFF2-40B4-BE49-F238E27FC236}">
                <a16:creationId xmlns:a16="http://schemas.microsoft.com/office/drawing/2014/main" id="{B84041EF-9BE3-9591-CD20-C4B0A0577E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634057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4593898"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5/1/2026</a:t>
            </a:fld>
            <a:endParaRPr lang="en-US" dirty="0"/>
          </a:p>
        </p:txBody>
      </p:sp>
      <p:pic>
        <p:nvPicPr>
          <p:cNvPr id="10" name="Picture 9">
            <a:extLst>
              <a:ext uri="{FF2B5EF4-FFF2-40B4-BE49-F238E27FC236}">
                <a16:creationId xmlns:a16="http://schemas.microsoft.com/office/drawing/2014/main" id="{FD5CA7C4-BA52-FAAB-4966-B2EE01D6DD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413357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4590723"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5/1/2026</a:t>
            </a:fld>
            <a:endParaRPr lang="en-US" dirty="0"/>
          </a:p>
        </p:txBody>
      </p:sp>
      <p:pic>
        <p:nvPicPr>
          <p:cNvPr id="10" name="Picture 9">
            <a:extLst>
              <a:ext uri="{FF2B5EF4-FFF2-40B4-BE49-F238E27FC236}">
                <a16:creationId xmlns:a16="http://schemas.microsoft.com/office/drawing/2014/main" id="{7F6B6986-8854-A858-2412-3229BCB299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243282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5609368"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ADC593-EA98-4C39-A75F-3F3A9C691019}" type="datetime1">
              <a:rPr lang="en-US" smtClean="0"/>
              <a:t>5/1/2026</a:t>
            </a:fld>
            <a:endParaRPr lang="en-US" dirty="0"/>
          </a:p>
        </p:txBody>
      </p:sp>
      <p:pic>
        <p:nvPicPr>
          <p:cNvPr id="10" name="Picture 9">
            <a:extLst>
              <a:ext uri="{FF2B5EF4-FFF2-40B4-BE49-F238E27FC236}">
                <a16:creationId xmlns:a16="http://schemas.microsoft.com/office/drawing/2014/main" id="{F14657DC-33A6-F30B-9FA0-FD78743B82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075717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93225" cy="3467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8FACD271-2BB0-4C13-9E3A-50B90F57CA5B}" type="datetime1">
              <a:rPr lang="en-US" smtClean="0"/>
              <a:t>5/1/2026</a:t>
            </a:fld>
            <a:endParaRPr lang="en-US" dirty="0"/>
          </a:p>
        </p:txBody>
      </p:sp>
      <p:pic>
        <p:nvPicPr>
          <p:cNvPr id="7" name="Picture 6">
            <a:extLst>
              <a:ext uri="{FF2B5EF4-FFF2-40B4-BE49-F238E27FC236}">
                <a16:creationId xmlns:a16="http://schemas.microsoft.com/office/drawing/2014/main" id="{A8114CCA-3440-B422-62D9-F53D98071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517099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492009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9C4109C0-CC82-467C-B6E8-62D4D3634E2A}" type="datetime1">
              <a:rPr lang="en-US" smtClean="0"/>
              <a:t>5/1/2026</a:t>
            </a:fld>
            <a:endParaRPr lang="en-US" dirty="0"/>
          </a:p>
        </p:txBody>
      </p:sp>
      <p:pic>
        <p:nvPicPr>
          <p:cNvPr id="4" name="Picture 3">
            <a:extLst>
              <a:ext uri="{FF2B5EF4-FFF2-40B4-BE49-F238E27FC236}">
                <a16:creationId xmlns:a16="http://schemas.microsoft.com/office/drawing/2014/main" id="{703812B6-5B24-2DFE-0E65-B98672BBE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2864" y="5201728"/>
            <a:ext cx="1867680" cy="1867680"/>
          </a:xfrm>
          <a:prstGeom prst="rect">
            <a:avLst/>
          </a:prstGeom>
        </p:spPr>
      </p:pic>
    </p:spTree>
    <p:extLst>
      <p:ext uri="{BB962C8B-B14F-4D97-AF65-F5344CB8AC3E}">
        <p14:creationId xmlns:p14="http://schemas.microsoft.com/office/powerpoint/2010/main" val="662556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B623D3-ADB6-1787-9E1E-2A15D232D891}"/>
              </a:ext>
            </a:extLst>
          </p:cNvPr>
          <p:cNvSpPr/>
          <p:nvPr/>
        </p:nvSpPr>
        <p:spPr>
          <a:xfrm>
            <a:off x="-60385" y="-60385"/>
            <a:ext cx="4083745" cy="699602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53679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5/1/2026</a:t>
            </a:fld>
            <a:endParaRPr lang="en-US" dirty="0"/>
          </a:p>
        </p:txBody>
      </p:sp>
      <p:pic>
        <p:nvPicPr>
          <p:cNvPr id="10" name="Picture 9">
            <a:extLst>
              <a:ext uri="{FF2B5EF4-FFF2-40B4-BE49-F238E27FC236}">
                <a16:creationId xmlns:a16="http://schemas.microsoft.com/office/drawing/2014/main" id="{3CDECF12-E1B1-6FBA-41A4-BBA42B07D2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535222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297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1D22668-A3AE-429F-A351-A1583BA90793}" type="datetime1">
              <a:rPr lang="en-US" smtClean="0"/>
              <a:t>5/1/2026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pic>
        <p:nvPicPr>
          <p:cNvPr id="4" name="Picture 3">
            <a:extLst>
              <a:ext uri="{FF2B5EF4-FFF2-40B4-BE49-F238E27FC236}">
                <a16:creationId xmlns:a16="http://schemas.microsoft.com/office/drawing/2014/main" id="{B23B3858-85CE-2D9B-1A73-65E9E00058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7102" y="5184475"/>
            <a:ext cx="1867680" cy="1867680"/>
          </a:xfrm>
          <a:prstGeom prst="rect">
            <a:avLst/>
          </a:prstGeom>
        </p:spPr>
      </p:pic>
    </p:spTree>
    <p:extLst>
      <p:ext uri="{BB962C8B-B14F-4D97-AF65-F5344CB8AC3E}">
        <p14:creationId xmlns:p14="http://schemas.microsoft.com/office/powerpoint/2010/main" val="256852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287408"/>
            <a:ext cx="4206240" cy="1380744"/>
          </a:xfrm>
        </p:spPr>
        <p:txBody>
          <a:bodyPr anchor="t">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11DEECE4-CBC9-4A5B-9D82-33AAE23D4316}" type="datetimeFigureOut">
              <a:rPr lang="en-US" smtClean="0"/>
              <a:t>5/1/2026</a:t>
            </a:fld>
            <a:endParaRPr lang="en-US"/>
          </a:p>
        </p:txBody>
      </p:sp>
      <p:pic>
        <p:nvPicPr>
          <p:cNvPr id="5" name="Picture 4">
            <a:extLst>
              <a:ext uri="{FF2B5EF4-FFF2-40B4-BE49-F238E27FC236}">
                <a16:creationId xmlns:a16="http://schemas.microsoft.com/office/drawing/2014/main" id="{1B54592B-0549-E16F-B351-21DD94215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8448" y="5126737"/>
            <a:ext cx="1867680" cy="1867680"/>
          </a:xfrm>
          <a:prstGeom prst="rect">
            <a:avLst/>
          </a:prstGeom>
        </p:spPr>
      </p:pic>
    </p:spTree>
    <p:extLst>
      <p:ext uri="{BB962C8B-B14F-4D97-AF65-F5344CB8AC3E}">
        <p14:creationId xmlns:p14="http://schemas.microsoft.com/office/powerpoint/2010/main" val="124503908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3803731"/>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6C70014-48FC-4647-9615-BBD39F98887D}" type="datetime1">
              <a:rPr lang="en-US" smtClean="0"/>
              <a:t>5/1/2026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pic>
        <p:nvPicPr>
          <p:cNvPr id="10" name="Picture 9">
            <a:extLst>
              <a:ext uri="{FF2B5EF4-FFF2-40B4-BE49-F238E27FC236}">
                <a16:creationId xmlns:a16="http://schemas.microsoft.com/office/drawing/2014/main" id="{A36D0D0D-6D0E-D8FB-0F43-8536842A1D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0040" y="5184475"/>
            <a:ext cx="1867680" cy="1867680"/>
          </a:xfrm>
          <a:prstGeom prst="rect">
            <a:avLst/>
          </a:prstGeom>
        </p:spPr>
      </p:pic>
    </p:spTree>
    <p:extLst>
      <p:ext uri="{BB962C8B-B14F-4D97-AF65-F5344CB8AC3E}">
        <p14:creationId xmlns:p14="http://schemas.microsoft.com/office/powerpoint/2010/main" val="7267856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231309"/>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2D13F81E-C5BD-4314-B9B9-AAE2702F29D2}" type="datetime1">
              <a:rPr lang="en-US" smtClean="0"/>
              <a:t>5/1/2026</a:t>
            </a:fld>
            <a:endParaRPr lang="en-US" dirty="0"/>
          </a:p>
        </p:txBody>
      </p:sp>
      <p:pic>
        <p:nvPicPr>
          <p:cNvPr id="9" name="Picture 8">
            <a:extLst>
              <a:ext uri="{FF2B5EF4-FFF2-40B4-BE49-F238E27FC236}">
                <a16:creationId xmlns:a16="http://schemas.microsoft.com/office/drawing/2014/main" id="{BD3693C0-FCBE-F946-3349-89886D362F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196697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5016021"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5/1/2026</a:t>
            </a:fld>
            <a:endParaRPr lang="en-US" dirty="0"/>
          </a:p>
        </p:txBody>
      </p:sp>
      <p:pic>
        <p:nvPicPr>
          <p:cNvPr id="10" name="Picture 9">
            <a:extLst>
              <a:ext uri="{FF2B5EF4-FFF2-40B4-BE49-F238E27FC236}">
                <a16:creationId xmlns:a16="http://schemas.microsoft.com/office/drawing/2014/main" id="{DFBAD022-C048-7C90-E827-D075ADF0C7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01192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ln w="38100">
                  <a:noFill/>
                </a:ln>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5/1/2026</a:t>
            </a:fld>
            <a:endParaRPr lang="en-US" dirty="0"/>
          </a:p>
        </p:txBody>
      </p:sp>
      <p:pic>
        <p:nvPicPr>
          <p:cNvPr id="8" name="Picture 7">
            <a:extLst>
              <a:ext uri="{FF2B5EF4-FFF2-40B4-BE49-F238E27FC236}">
                <a16:creationId xmlns:a16="http://schemas.microsoft.com/office/drawing/2014/main" id="{36ADDC90-4E3B-A573-F969-015E506EAA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8389686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5/1/2026</a:t>
            </a:fld>
            <a:endParaRPr lang="en-US" dirty="0"/>
          </a:p>
        </p:txBody>
      </p:sp>
      <p:pic>
        <p:nvPicPr>
          <p:cNvPr id="9" name="Picture 8">
            <a:extLst>
              <a:ext uri="{FF2B5EF4-FFF2-40B4-BE49-F238E27FC236}">
                <a16:creationId xmlns:a16="http://schemas.microsoft.com/office/drawing/2014/main" id="{7685491A-63B8-72D9-08AB-D73D23A735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6290134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p:nvSpPr>
        <p:spPr>
          <a:xfrm>
            <a:off x="0" y="0"/>
            <a:ext cx="12192000"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bg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483EFCC7-B7E8-4ABE-BBCB-C75FD27800CD}" type="datetime1">
              <a:rPr lang="en-US" smtClean="0"/>
              <a:pPr/>
              <a:t>5/1/2026</a:t>
            </a:fld>
            <a:endParaRPr lang="en-US" dirty="0"/>
          </a:p>
        </p:txBody>
      </p:sp>
      <p:pic>
        <p:nvPicPr>
          <p:cNvPr id="10" name="Picture 9">
            <a:extLst>
              <a:ext uri="{FF2B5EF4-FFF2-40B4-BE49-F238E27FC236}">
                <a16:creationId xmlns:a16="http://schemas.microsoft.com/office/drawing/2014/main" id="{9C6C1298-F6E6-F8D3-90DA-4A06B6B02D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5230993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5/1/2026</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3256520-9CA2-7917-EC79-01675FCBD9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298567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5/1/2026</a:t>
            </a:fld>
            <a:endParaRPr lang="en-US" dirty="0"/>
          </a:p>
        </p:txBody>
      </p:sp>
      <p:pic>
        <p:nvPicPr>
          <p:cNvPr id="7" name="Picture 6">
            <a:extLst>
              <a:ext uri="{FF2B5EF4-FFF2-40B4-BE49-F238E27FC236}">
                <a16:creationId xmlns:a16="http://schemas.microsoft.com/office/drawing/2014/main" id="{2EE6F594-2328-5873-9720-2204D787AA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0949989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p:nvSpPr>
        <p:spPr>
          <a:xfrm>
            <a:off x="0" y="0"/>
            <a:ext cx="12192000"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solidFill>
                  <a:schemeClr val="bg1"/>
                </a:solidFill>
              </a:defRPr>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29247CA6-BC1D-429A-A289-4E939E49554A}" type="datetime1">
              <a:rPr lang="en-US" smtClean="0"/>
              <a:pPr/>
              <a:t>5/1/2026</a:t>
            </a:fld>
            <a:endParaRPr lang="en-US" dirty="0">
              <a:solidFill>
                <a:schemeClr val="bg1"/>
              </a:solidFill>
            </a:endParaRPr>
          </a:p>
        </p:txBody>
      </p:sp>
      <p:pic>
        <p:nvPicPr>
          <p:cNvPr id="8" name="Picture 7">
            <a:extLst>
              <a:ext uri="{FF2B5EF4-FFF2-40B4-BE49-F238E27FC236}">
                <a16:creationId xmlns:a16="http://schemas.microsoft.com/office/drawing/2014/main" id="{6472CAAA-4103-0981-760F-AAF1DBED5E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931211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5/1/2026</a:t>
            </a:fld>
            <a:endParaRPr lang="en-US" dirty="0"/>
          </a:p>
        </p:txBody>
      </p:sp>
      <p:pic>
        <p:nvPicPr>
          <p:cNvPr id="7" name="Picture 6">
            <a:extLst>
              <a:ext uri="{FF2B5EF4-FFF2-40B4-BE49-F238E27FC236}">
                <a16:creationId xmlns:a16="http://schemas.microsoft.com/office/drawing/2014/main" id="{B03E4007-55BC-84F9-F01B-3BBFC6DB3E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822525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2F4A3316-5CCC-5473-2C67-A458DFB949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511127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5/1/2026</a:t>
            </a:fld>
            <a:endParaRPr lang="en-US" dirty="0"/>
          </a:p>
        </p:txBody>
      </p:sp>
      <p:pic>
        <p:nvPicPr>
          <p:cNvPr id="6" name="Picture 5">
            <a:extLst>
              <a:ext uri="{FF2B5EF4-FFF2-40B4-BE49-F238E27FC236}">
                <a16:creationId xmlns:a16="http://schemas.microsoft.com/office/drawing/2014/main" id="{834FE53A-A3A4-578F-35C1-70EF4DBD7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2202302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5/1/2026</a:t>
            </a:fld>
            <a:endParaRPr lang="en-US" dirty="0"/>
          </a:p>
        </p:txBody>
      </p:sp>
      <p:pic>
        <p:nvPicPr>
          <p:cNvPr id="5" name="Picture 4">
            <a:extLst>
              <a:ext uri="{FF2B5EF4-FFF2-40B4-BE49-F238E27FC236}">
                <a16:creationId xmlns:a16="http://schemas.microsoft.com/office/drawing/2014/main" id="{066C401F-ED37-37A7-EA97-F8A8911CB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1456469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5/1/2026</a:t>
            </a:fld>
            <a:endParaRPr lang="en-US" dirty="0"/>
          </a:p>
        </p:txBody>
      </p:sp>
      <p:pic>
        <p:nvPicPr>
          <p:cNvPr id="8" name="Picture 7">
            <a:extLst>
              <a:ext uri="{FF2B5EF4-FFF2-40B4-BE49-F238E27FC236}">
                <a16:creationId xmlns:a16="http://schemas.microsoft.com/office/drawing/2014/main" id="{0B1467F0-E886-C8CB-DA95-5AA7F745FF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0741211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5/1/2026</a:t>
            </a:fld>
            <a:endParaRPr lang="en-US" dirty="0"/>
          </a:p>
        </p:txBody>
      </p:sp>
      <p:pic>
        <p:nvPicPr>
          <p:cNvPr id="9" name="Picture 8">
            <a:extLst>
              <a:ext uri="{FF2B5EF4-FFF2-40B4-BE49-F238E27FC236}">
                <a16:creationId xmlns:a16="http://schemas.microsoft.com/office/drawing/2014/main" id="{574AFF78-B799-9863-A338-B973BBC01E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670861281"/>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5/1/2026</a:t>
            </a:fld>
            <a:endParaRPr lang="en-US" dirty="0"/>
          </a:p>
        </p:txBody>
      </p:sp>
      <p:pic>
        <p:nvPicPr>
          <p:cNvPr id="8" name="Picture 7">
            <a:extLst>
              <a:ext uri="{FF2B5EF4-FFF2-40B4-BE49-F238E27FC236}">
                <a16:creationId xmlns:a16="http://schemas.microsoft.com/office/drawing/2014/main" id="{9BC99FFD-35BA-2110-7E83-19778A15B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863443411"/>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9" name="Picture 8">
            <a:extLst>
              <a:ext uri="{FF2B5EF4-FFF2-40B4-BE49-F238E27FC236}">
                <a16:creationId xmlns:a16="http://schemas.microsoft.com/office/drawing/2014/main" id="{81227094-12C1-131F-6FB1-28CE65DB641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67623" y="5872371"/>
            <a:ext cx="3687217" cy="784850"/>
          </a:xfrm>
          <a:prstGeom prst="rect">
            <a:avLst/>
          </a:prstGeom>
        </p:spPr>
      </p:pic>
    </p:spTree>
    <p:extLst>
      <p:ext uri="{BB962C8B-B14F-4D97-AF65-F5344CB8AC3E}">
        <p14:creationId xmlns:p14="http://schemas.microsoft.com/office/powerpoint/2010/main" val="16104849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A48969F0-4C65-FEAC-9218-AF5B0434F2C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67623" y="5872371"/>
            <a:ext cx="3687217" cy="784850"/>
          </a:xfrm>
          <a:prstGeom prst="rect">
            <a:avLst/>
          </a:prstGeom>
        </p:spPr>
      </p:pic>
    </p:spTree>
    <p:extLst>
      <p:ext uri="{BB962C8B-B14F-4D97-AF65-F5344CB8AC3E}">
        <p14:creationId xmlns:p14="http://schemas.microsoft.com/office/powerpoint/2010/main" val="266131883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757CB047-EC10-9ADA-A1BE-9D1ACED8BF2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67623" y="5872371"/>
            <a:ext cx="3687217" cy="784850"/>
          </a:xfrm>
          <a:prstGeom prst="rect">
            <a:avLst/>
          </a:prstGeom>
        </p:spPr>
      </p:pic>
    </p:spTree>
    <p:extLst>
      <p:ext uri="{BB962C8B-B14F-4D97-AF65-F5344CB8AC3E}">
        <p14:creationId xmlns:p14="http://schemas.microsoft.com/office/powerpoint/2010/main" val="159186688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11DEECE4-CBC9-4A5B-9D82-33AAE23D4316}" type="datetimeFigureOut">
              <a:rPr lang="en-US" smtClean="0"/>
              <a:t>5/1/2026</a:t>
            </a:fld>
            <a:endParaRPr lang="en-US"/>
          </a:p>
        </p:txBody>
      </p:sp>
      <p:pic>
        <p:nvPicPr>
          <p:cNvPr id="6" name="Picture 5">
            <a:extLst>
              <a:ext uri="{FF2B5EF4-FFF2-40B4-BE49-F238E27FC236}">
                <a16:creationId xmlns:a16="http://schemas.microsoft.com/office/drawing/2014/main" id="{798E1045-F3EB-1A83-97F6-F103AB531D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
        <p:nvSpPr>
          <p:cNvPr id="10" name="Rectangle 9">
            <a:extLst>
              <a:ext uri="{FF2B5EF4-FFF2-40B4-BE49-F238E27FC236}">
                <a16:creationId xmlns:a16="http://schemas.microsoft.com/office/drawing/2014/main" id="{9E2D15C3-125C-0014-644F-DF6F9D562B74}"/>
              </a:ext>
            </a:extLst>
          </p:cNvPr>
          <p:cNvSpPr/>
          <p:nvPr/>
        </p:nvSpPr>
        <p:spPr>
          <a:xfrm>
            <a:off x="0" y="0"/>
            <a:ext cx="12192000" cy="514134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1709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998795C9-7242-68B3-C3F8-FB0332284E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89836218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BB0B5ADD-7EE3-D097-0F37-5C7E70164E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3681355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287408"/>
            <a:ext cx="4206240" cy="1380744"/>
          </a:xfrm>
        </p:spPr>
        <p:txBody>
          <a:bodyPr anchor="t">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11DEECE4-CBC9-4A5B-9D82-33AAE23D4316}" type="datetimeFigureOut">
              <a:rPr lang="en-US" smtClean="0"/>
              <a:t>5/1/2026</a:t>
            </a:fld>
            <a:endParaRPr lang="en-US"/>
          </a:p>
        </p:txBody>
      </p:sp>
      <p:pic>
        <p:nvPicPr>
          <p:cNvPr id="5" name="Picture 4">
            <a:extLst>
              <a:ext uri="{FF2B5EF4-FFF2-40B4-BE49-F238E27FC236}">
                <a16:creationId xmlns:a16="http://schemas.microsoft.com/office/drawing/2014/main" id="{1B54592B-0549-E16F-B351-21DD94215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8448" y="5126737"/>
            <a:ext cx="1867680" cy="1867680"/>
          </a:xfrm>
          <a:prstGeom prst="rect">
            <a:avLst/>
          </a:prstGeom>
        </p:spPr>
      </p:pic>
    </p:spTree>
    <p:extLst>
      <p:ext uri="{BB962C8B-B14F-4D97-AF65-F5344CB8AC3E}">
        <p14:creationId xmlns:p14="http://schemas.microsoft.com/office/powerpoint/2010/main" val="36664903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2F4A3316-5CCC-5473-2C67-A458DFB949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1310981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BB0B5ADD-7EE3-D097-0F37-5C7E70164E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8932537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7909934D-8CFD-645C-08A9-56EA1BA8D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3301178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2471123"/>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11DEECE4-CBC9-4A5B-9D82-33AAE23D4316}" type="datetimeFigureOut">
              <a:rPr lang="en-US" smtClean="0"/>
              <a:t>5/1/2026</a:t>
            </a:fld>
            <a:endParaRPr lang="en-US"/>
          </a:p>
        </p:txBody>
      </p:sp>
      <p:pic>
        <p:nvPicPr>
          <p:cNvPr id="9" name="Picture 8">
            <a:extLst>
              <a:ext uri="{FF2B5EF4-FFF2-40B4-BE49-F238E27FC236}">
                <a16:creationId xmlns:a16="http://schemas.microsoft.com/office/drawing/2014/main" id="{2207CE35-D239-39CC-6A53-7D666820E1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819180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7"/>
            <a:ext cx="9976477"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2A4B0C5C-66A3-E49A-5987-E91E59A809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7948534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9976477"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BFB44AD0-A6B7-7E2D-546C-AD57B6102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699702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715532"/>
            <a:ext cx="9500989" cy="4593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ECA5ED41-10D3-9B62-9367-08174F3723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1758276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FB2C4FFA-6804-7CDF-4AFC-960CC5FD8F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1416608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9" y="2254250"/>
            <a:ext cx="4593898"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B84041EF-9BE3-9591-CD20-C4B0A0577E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08904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8" name="Picture 7">
            <a:extLst>
              <a:ext uri="{FF2B5EF4-FFF2-40B4-BE49-F238E27FC236}">
                <a16:creationId xmlns:a16="http://schemas.microsoft.com/office/drawing/2014/main" id="{7909934D-8CFD-645C-08A9-56EA1BA8D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4172034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4593898"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FD5CA7C4-BA52-FAAB-4966-B2EE01D6DD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2011834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4590723"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7F6B6986-8854-A858-2412-3229BCB299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8400578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5609368"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F14657DC-33A6-F30B-9FA0-FD78743B82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1067005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93225" cy="3467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11DEECE4-CBC9-4A5B-9D82-33AAE23D4316}" type="datetimeFigureOut">
              <a:rPr lang="en-US" smtClean="0"/>
              <a:t>5/1/2026</a:t>
            </a:fld>
            <a:endParaRPr lang="en-US"/>
          </a:p>
        </p:txBody>
      </p:sp>
      <p:pic>
        <p:nvPicPr>
          <p:cNvPr id="7" name="Picture 6">
            <a:extLst>
              <a:ext uri="{FF2B5EF4-FFF2-40B4-BE49-F238E27FC236}">
                <a16:creationId xmlns:a16="http://schemas.microsoft.com/office/drawing/2014/main" id="{A8114CCA-3440-B422-62D9-F53D98071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2579546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492009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11DEECE4-CBC9-4A5B-9D82-33AAE23D4316}" type="datetimeFigureOut">
              <a:rPr lang="en-US" smtClean="0"/>
              <a:t>5/1/2026</a:t>
            </a:fld>
            <a:endParaRPr lang="en-US"/>
          </a:p>
        </p:txBody>
      </p:sp>
      <p:pic>
        <p:nvPicPr>
          <p:cNvPr id="4" name="Picture 3">
            <a:extLst>
              <a:ext uri="{FF2B5EF4-FFF2-40B4-BE49-F238E27FC236}">
                <a16:creationId xmlns:a16="http://schemas.microsoft.com/office/drawing/2014/main" id="{703812B6-5B24-2DFE-0E65-B98672BBE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2864" y="5201728"/>
            <a:ext cx="1867680" cy="1867680"/>
          </a:xfrm>
          <a:prstGeom prst="rect">
            <a:avLst/>
          </a:prstGeom>
        </p:spPr>
      </p:pic>
    </p:spTree>
    <p:extLst>
      <p:ext uri="{BB962C8B-B14F-4D97-AF65-F5344CB8AC3E}">
        <p14:creationId xmlns:p14="http://schemas.microsoft.com/office/powerpoint/2010/main" val="34584191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B623D3-ADB6-1787-9E1E-2A15D232D891}"/>
              </a:ext>
            </a:extLst>
          </p:cNvPr>
          <p:cNvSpPr/>
          <p:nvPr/>
        </p:nvSpPr>
        <p:spPr>
          <a:xfrm>
            <a:off x="-60385" y="-60385"/>
            <a:ext cx="4083745" cy="699602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53679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3CDECF12-E1B1-6FBA-41A4-BBA42B07D2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9004718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297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11DEECE4-CBC9-4A5B-9D82-33AAE23D4316}" type="datetimeFigureOut">
              <a:rPr lang="en-US" smtClean="0"/>
              <a:t>5/1/2026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pic>
        <p:nvPicPr>
          <p:cNvPr id="4" name="Picture 3">
            <a:extLst>
              <a:ext uri="{FF2B5EF4-FFF2-40B4-BE49-F238E27FC236}">
                <a16:creationId xmlns:a16="http://schemas.microsoft.com/office/drawing/2014/main" id="{B23B3858-85CE-2D9B-1A73-65E9E00058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7102" y="5184475"/>
            <a:ext cx="1867680" cy="1867680"/>
          </a:xfrm>
          <a:prstGeom prst="rect">
            <a:avLst/>
          </a:prstGeom>
        </p:spPr>
      </p:pic>
    </p:spTree>
    <p:extLst>
      <p:ext uri="{BB962C8B-B14F-4D97-AF65-F5344CB8AC3E}">
        <p14:creationId xmlns:p14="http://schemas.microsoft.com/office/powerpoint/2010/main" val="11396030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3803731"/>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11DEECE4-CBC9-4A5B-9D82-33AAE23D4316}" type="datetimeFigureOut">
              <a:rPr lang="en-US" smtClean="0"/>
              <a:t>5/1/2026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pic>
        <p:nvPicPr>
          <p:cNvPr id="10" name="Picture 9">
            <a:extLst>
              <a:ext uri="{FF2B5EF4-FFF2-40B4-BE49-F238E27FC236}">
                <a16:creationId xmlns:a16="http://schemas.microsoft.com/office/drawing/2014/main" id="{A36D0D0D-6D0E-D8FB-0F43-8536842A1D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0040" y="5184475"/>
            <a:ext cx="1867680" cy="1867680"/>
          </a:xfrm>
          <a:prstGeom prst="rect">
            <a:avLst/>
          </a:prstGeom>
        </p:spPr>
      </p:pic>
    </p:spTree>
    <p:extLst>
      <p:ext uri="{BB962C8B-B14F-4D97-AF65-F5344CB8AC3E}">
        <p14:creationId xmlns:p14="http://schemas.microsoft.com/office/powerpoint/2010/main" val="16119051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231309"/>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11DEECE4-CBC9-4A5B-9D82-33AAE23D4316}" type="datetimeFigureOut">
              <a:rPr lang="en-US" smtClean="0"/>
              <a:t>5/1/2026</a:t>
            </a:fld>
            <a:endParaRPr lang="en-US"/>
          </a:p>
        </p:txBody>
      </p:sp>
      <p:pic>
        <p:nvPicPr>
          <p:cNvPr id="9" name="Picture 8">
            <a:extLst>
              <a:ext uri="{FF2B5EF4-FFF2-40B4-BE49-F238E27FC236}">
                <a16:creationId xmlns:a16="http://schemas.microsoft.com/office/drawing/2014/main" id="{BD3693C0-FCBE-F946-3349-89886D362F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37934106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5016021"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1DEECE4-CBC9-4A5B-9D82-33AAE23D4316}" type="datetimeFigureOut">
              <a:rPr lang="en-US" smtClean="0"/>
              <a:t>5/1/2026</a:t>
            </a:fld>
            <a:endParaRPr lang="en-US"/>
          </a:p>
        </p:txBody>
      </p:sp>
      <p:pic>
        <p:nvPicPr>
          <p:cNvPr id="10" name="Picture 9">
            <a:extLst>
              <a:ext uri="{FF2B5EF4-FFF2-40B4-BE49-F238E27FC236}">
                <a16:creationId xmlns:a16="http://schemas.microsoft.com/office/drawing/2014/main" id="{DFBAD022-C048-7C90-E827-D075ADF0C7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3636" y="5141343"/>
            <a:ext cx="1867680" cy="1867680"/>
          </a:xfrm>
          <a:prstGeom prst="rect">
            <a:avLst/>
          </a:prstGeom>
        </p:spPr>
      </p:pic>
    </p:spTree>
    <p:extLst>
      <p:ext uri="{BB962C8B-B14F-4D97-AF65-F5344CB8AC3E}">
        <p14:creationId xmlns:p14="http://schemas.microsoft.com/office/powerpoint/2010/main" val="9845473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41" Type="http://schemas.openxmlformats.org/officeDocument/2006/relationships/slideLayout" Target="../slideLayouts/slideLayout11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theme" Target="../theme/theme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8" Type="http://schemas.openxmlformats.org/officeDocument/2006/relationships/slideLayout" Target="../slideLayouts/slideLayout82.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theme" Target="../theme/theme6.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11DEECE4-CBC9-4A5B-9D82-33AAE23D4316}" type="datetimeFigureOut">
              <a:rPr lang="en-US" smtClean="0"/>
              <a:t>5/1/2026</a:t>
            </a:fld>
            <a:endParaRPr lang="en-US"/>
          </a:p>
        </p:txBody>
      </p:sp>
    </p:spTree>
    <p:extLst>
      <p:ext uri="{BB962C8B-B14F-4D97-AF65-F5344CB8AC3E}">
        <p14:creationId xmlns:p14="http://schemas.microsoft.com/office/powerpoint/2010/main" val="4053200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914400" rtl="0" eaLnBrk="1" latinLnBrk="0" hangingPunct="1">
        <a:lnSpc>
          <a:spcPct val="90000"/>
        </a:lnSpc>
        <a:spcBef>
          <a:spcPct val="0"/>
        </a:spcBef>
        <a:buNone/>
        <a:defRPr sz="3600" b="1"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D291CE83-67BA-4B15-B48A-7DC5C0636664}" type="datetime1">
              <a:rPr lang="en-US" smtClean="0"/>
              <a:t>5/1/2026</a:t>
            </a:fld>
            <a:endParaRPr lang="en-US" dirty="0"/>
          </a:p>
        </p:txBody>
      </p:sp>
    </p:spTree>
    <p:extLst>
      <p:ext uri="{BB962C8B-B14F-4D97-AF65-F5344CB8AC3E}">
        <p14:creationId xmlns:p14="http://schemas.microsoft.com/office/powerpoint/2010/main" val="34852922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11DEECE4-CBC9-4A5B-9D82-33AAE23D4316}" type="datetimeFigureOut">
              <a:rPr lang="en-US" smtClean="0"/>
              <a:t>5/1/2026</a:t>
            </a:fld>
            <a:endParaRPr lang="en-US"/>
          </a:p>
        </p:txBody>
      </p:sp>
    </p:spTree>
    <p:extLst>
      <p:ext uri="{BB962C8B-B14F-4D97-AF65-F5344CB8AC3E}">
        <p14:creationId xmlns:p14="http://schemas.microsoft.com/office/powerpoint/2010/main" val="407270446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813" r:id="rId38"/>
    <p:sldLayoutId id="2147483814" r:id="rId39"/>
    <p:sldLayoutId id="2147483815" r:id="rId40"/>
    <p:sldLayoutId id="2147483816" r:id="rId41"/>
    <p:sldLayoutId id="2147483817" r:id="rId42"/>
    <p:sldLayoutId id="2147483818" r:id="rId43"/>
  </p:sldLayoutIdLst>
  <p:txStyles>
    <p:titleStyle>
      <a:lvl1pPr algn="l" defTabSz="914400" rtl="0" eaLnBrk="1" latinLnBrk="0" hangingPunct="1">
        <a:lnSpc>
          <a:spcPct val="90000"/>
        </a:lnSpc>
        <a:spcBef>
          <a:spcPct val="0"/>
        </a:spcBef>
        <a:buNone/>
        <a:defRPr sz="3600" b="1"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DA194-C76B-1C01-E8C3-A11EA68D8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6BAC98-283D-ABC6-CB77-C3D0F02D2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D5936-B84F-9A58-060D-C354B8DB7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011969-CB0A-40C8-90C5-4937ACEDCA2C}" type="datetimeFigureOut">
              <a:rPr lang="en-US" smtClean="0"/>
              <a:t>5/1/2026</a:t>
            </a:fld>
            <a:endParaRPr lang="en-US"/>
          </a:p>
        </p:txBody>
      </p:sp>
      <p:sp>
        <p:nvSpPr>
          <p:cNvPr id="5" name="Footer Placeholder 4">
            <a:extLst>
              <a:ext uri="{FF2B5EF4-FFF2-40B4-BE49-F238E27FC236}">
                <a16:creationId xmlns:a16="http://schemas.microsoft.com/office/drawing/2014/main" id="{E6E444C1-F9D2-310E-35C9-B8AB2C896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0088F8-C2AE-ADE5-6292-438128D8C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6A5133-6EEB-48EE-B2ED-9F46337E425F}" type="slidenum">
              <a:rPr lang="en-US" smtClean="0"/>
              <a:t>‹#›</a:t>
            </a:fld>
            <a:endParaRPr lang="en-US"/>
          </a:p>
        </p:txBody>
      </p:sp>
    </p:spTree>
    <p:extLst>
      <p:ext uri="{BB962C8B-B14F-4D97-AF65-F5344CB8AC3E}">
        <p14:creationId xmlns:p14="http://schemas.microsoft.com/office/powerpoint/2010/main" val="263095880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29DCF-8B03-C11E-8270-7EE0C7946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E0E10-B7F8-0251-A983-EA1BFC190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51650-F1AA-15FC-DFE4-9CC16F961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4D7C69-976D-4778-8106-430CA2E7E558}" type="datetimeFigureOut">
              <a:rPr lang="en-US" smtClean="0"/>
              <a:t>5/1/2026</a:t>
            </a:fld>
            <a:endParaRPr lang="en-US"/>
          </a:p>
        </p:txBody>
      </p:sp>
      <p:sp>
        <p:nvSpPr>
          <p:cNvPr id="5" name="Footer Placeholder 4">
            <a:extLst>
              <a:ext uri="{FF2B5EF4-FFF2-40B4-BE49-F238E27FC236}">
                <a16:creationId xmlns:a16="http://schemas.microsoft.com/office/drawing/2014/main" id="{B3B6A700-C688-AB0D-C8BA-11A7EE69D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9D752E-A3A8-9FAD-03C5-56479D6E28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E473E4-5E51-4A4F-A19F-693CF4E0CEAC}" type="slidenum">
              <a:rPr lang="en-US" smtClean="0"/>
              <a:t>‹#›</a:t>
            </a:fld>
            <a:endParaRPr lang="en-US"/>
          </a:p>
        </p:txBody>
      </p:sp>
    </p:spTree>
    <p:extLst>
      <p:ext uri="{BB962C8B-B14F-4D97-AF65-F5344CB8AC3E}">
        <p14:creationId xmlns:p14="http://schemas.microsoft.com/office/powerpoint/2010/main" val="9482341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200083"/>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0.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119.xml"/><Relationship Id="rId5" Type="http://schemas.openxmlformats.org/officeDocument/2006/relationships/image" Target="../media/image29.png"/><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0.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diagramColors" Target="../diagrams/colors1.xml"/><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diagramQuickStyle" Target="../diagrams/quickStyle1.xml"/><Relationship Id="rId2" Type="http://schemas.openxmlformats.org/officeDocument/2006/relationships/notesSlide" Target="../notesSlides/notesSlide14.xml"/><Relationship Id="rId16" Type="http://schemas.openxmlformats.org/officeDocument/2006/relationships/image" Target="../media/image42.png"/><Relationship Id="rId1" Type="http://schemas.openxmlformats.org/officeDocument/2006/relationships/slideLayout" Target="../slideLayouts/slideLayout141.xml"/><Relationship Id="rId6" Type="http://schemas.openxmlformats.org/officeDocument/2006/relationships/image" Target="../media/image38.png"/><Relationship Id="rId11" Type="http://schemas.openxmlformats.org/officeDocument/2006/relationships/diagramLayout" Target="../diagrams/layout1.xml"/><Relationship Id="rId5" Type="http://schemas.openxmlformats.org/officeDocument/2006/relationships/image" Target="../media/image37.png"/><Relationship Id="rId15" Type="http://schemas.openxmlformats.org/officeDocument/2006/relationships/image" Target="../media/image30.png"/><Relationship Id="rId10" Type="http://schemas.openxmlformats.org/officeDocument/2006/relationships/diagramData" Target="../diagrams/data1.xml"/><Relationship Id="rId4" Type="http://schemas.openxmlformats.org/officeDocument/2006/relationships/image" Target="../media/image36.png"/><Relationship Id="rId9" Type="http://schemas.openxmlformats.org/officeDocument/2006/relationships/image" Target="../media/image41.png"/><Relationship Id="rId14"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png"/><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9.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9.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0.png"/><Relationship Id="rId1" Type="http://schemas.openxmlformats.org/officeDocument/2006/relationships/slideLayout" Target="../slideLayouts/slideLayout119.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0.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30.xml"/><Relationship Id="rId5" Type="http://schemas.openxmlformats.org/officeDocument/2006/relationships/image" Target="../media/image51.jpe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10.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0.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07.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BDBC-B81C-DA56-C8F5-DF140472C18A}"/>
              </a:ext>
            </a:extLst>
          </p:cNvPr>
          <p:cNvSpPr>
            <a:spLocks noGrp="1"/>
          </p:cNvSpPr>
          <p:nvPr>
            <p:ph type="ctrTitle"/>
          </p:nvPr>
        </p:nvSpPr>
        <p:spPr>
          <a:xfrm>
            <a:off x="521208" y="613440"/>
            <a:ext cx="11149584" cy="3635797"/>
          </a:xfrm>
        </p:spPr>
        <p:txBody>
          <a:bodyPr>
            <a:normAutofit fontScale="90000"/>
          </a:bodyPr>
          <a:lstStyle/>
          <a:p>
            <a:r>
              <a:rPr lang="en-US" i="1">
                <a:latin typeface="Montserrat"/>
              </a:rPr>
              <a:t>From Systems to People</a:t>
            </a:r>
            <a:br>
              <a:rPr lang="en-US" i="1" dirty="0"/>
            </a:br>
            <a:br>
              <a:rPr lang="en-US" i="1" dirty="0"/>
            </a:br>
            <a:r>
              <a:rPr lang="en-US" sz="3600" i="1">
                <a:latin typeface="Montserrat"/>
              </a:rPr>
              <a:t>Advancing Person-Centered Practice Across </a:t>
            </a:r>
            <a:r>
              <a:rPr lang="en-US" sz="3600" i="1" dirty="0">
                <a:latin typeface="Montserrat"/>
              </a:rPr>
              <a:t>Health and Human Services</a:t>
            </a:r>
            <a:r>
              <a:rPr lang="en-US" b="0" dirty="0">
                <a:latin typeface="Montserrat"/>
              </a:rPr>
              <a:t>​</a:t>
            </a:r>
            <a:endParaRPr lang="en-US">
              <a:latin typeface="Montserrat"/>
            </a:endParaRPr>
          </a:p>
        </p:txBody>
      </p:sp>
      <p:sp>
        <p:nvSpPr>
          <p:cNvPr id="3" name="Subtitle 2">
            <a:extLst>
              <a:ext uri="{FF2B5EF4-FFF2-40B4-BE49-F238E27FC236}">
                <a16:creationId xmlns:a16="http://schemas.microsoft.com/office/drawing/2014/main" id="{6AA202D2-D8C4-8783-383C-5E376E1FCA42}"/>
              </a:ext>
            </a:extLst>
          </p:cNvPr>
          <p:cNvSpPr>
            <a:spLocks noGrp="1"/>
          </p:cNvSpPr>
          <p:nvPr>
            <p:ph type="subTitle" idx="1"/>
          </p:nvPr>
        </p:nvSpPr>
        <p:spPr>
          <a:xfrm>
            <a:off x="521208" y="4426661"/>
            <a:ext cx="6655522" cy="1545336"/>
          </a:xfrm>
        </p:spPr>
        <p:txBody>
          <a:bodyPr>
            <a:normAutofit fontScale="70000" lnSpcReduction="20000"/>
          </a:bodyPr>
          <a:lstStyle/>
          <a:p>
            <a:endParaRPr lang="en-US" sz="2400" dirty="0"/>
          </a:p>
          <a:p>
            <a:r>
              <a:rPr lang="en-US" sz="2400" dirty="0"/>
              <a:t>No Wrong Door Virginia Summit </a:t>
            </a:r>
          </a:p>
          <a:p>
            <a:r>
              <a:rPr lang="en-US" sz="2400" dirty="0"/>
              <a:t>May 6, 2026</a:t>
            </a:r>
          </a:p>
          <a:p>
            <a:r>
              <a:rPr lang="en-US" sz="2400" dirty="0"/>
              <a:t>​</a:t>
            </a:r>
          </a:p>
        </p:txBody>
      </p:sp>
    </p:spTree>
    <p:extLst>
      <p:ext uri="{BB962C8B-B14F-4D97-AF65-F5344CB8AC3E}">
        <p14:creationId xmlns:p14="http://schemas.microsoft.com/office/powerpoint/2010/main" val="11634362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0F23-1809-2CC4-1A94-F826616D2DF4}"/>
              </a:ext>
            </a:extLst>
          </p:cNvPr>
          <p:cNvSpPr>
            <a:spLocks noGrp="1"/>
          </p:cNvSpPr>
          <p:nvPr>
            <p:ph type="title"/>
          </p:nvPr>
        </p:nvSpPr>
        <p:spPr>
          <a:xfrm>
            <a:off x="429768" y="550218"/>
            <a:ext cx="3691128" cy="1242006"/>
          </a:xfrm>
        </p:spPr>
        <p:txBody>
          <a:bodyPr>
            <a:noAutofit/>
          </a:bodyPr>
          <a:lstStyle/>
          <a:p>
            <a:r>
              <a:rPr lang="en-US" dirty="0"/>
              <a:t>Family Needs Assessment: </a:t>
            </a:r>
            <a:br>
              <a:rPr lang="en-US" dirty="0"/>
            </a:br>
            <a:r>
              <a:rPr lang="en-US" dirty="0"/>
              <a:t>Common concerns</a:t>
            </a:r>
          </a:p>
        </p:txBody>
      </p:sp>
      <p:pic>
        <p:nvPicPr>
          <p:cNvPr id="11" name="Picture 10" descr="Center for Family Involvement logo">
            <a:extLst>
              <a:ext uri="{FF2B5EF4-FFF2-40B4-BE49-F238E27FC236}">
                <a16:creationId xmlns:a16="http://schemas.microsoft.com/office/drawing/2014/main" id="{F64C78E0-C94A-46E5-A411-DB199FC0C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2584704"/>
            <a:ext cx="2645664" cy="2645664"/>
          </a:xfrm>
          <a:prstGeom prst="rect">
            <a:avLst/>
          </a:prstGeom>
        </p:spPr>
      </p:pic>
      <p:sp>
        <p:nvSpPr>
          <p:cNvPr id="4" name="Content Placeholder 3">
            <a:extLst>
              <a:ext uri="{FF2B5EF4-FFF2-40B4-BE49-F238E27FC236}">
                <a16:creationId xmlns:a16="http://schemas.microsoft.com/office/drawing/2014/main" id="{CBAD71A6-1036-A099-9BDF-27C11F75648B}"/>
              </a:ext>
            </a:extLst>
          </p:cNvPr>
          <p:cNvSpPr>
            <a:spLocks noGrp="1"/>
          </p:cNvSpPr>
          <p:nvPr>
            <p:ph sz="quarter" idx="14"/>
          </p:nvPr>
        </p:nvSpPr>
        <p:spPr>
          <a:xfrm>
            <a:off x="3255264" y="262145"/>
            <a:ext cx="8534400" cy="5788152"/>
          </a:xfrm>
        </p:spPr>
        <p:txBody>
          <a:bodyPr>
            <a:noAutofit/>
          </a:bodyPr>
          <a:lstStyle/>
          <a:p>
            <a:r>
              <a:rPr lang="en-US" sz="1600" b="1" dirty="0">
                <a:latin typeface="+mj-lt"/>
              </a:rPr>
              <a:t>Access to CSB/DD waiver</a:t>
            </a:r>
          </a:p>
          <a:p>
            <a:pPr lvl="1">
              <a:lnSpc>
                <a:spcPts val="3012"/>
              </a:lnSpc>
            </a:pPr>
            <a:r>
              <a:rPr lang="en-US" dirty="0">
                <a:solidFill>
                  <a:srgbClr val="494949"/>
                </a:solidFill>
                <a:latin typeface="Inter"/>
                <a:ea typeface="Inter"/>
                <a:cs typeface="Inter"/>
                <a:sym typeface="Inter"/>
              </a:rPr>
              <a:t>Understanding of the CSB eligibility process, DD Waiver screening, priority level for waiting list </a:t>
            </a:r>
          </a:p>
          <a:p>
            <a:r>
              <a:rPr lang="en-US" sz="1600" b="1" dirty="0">
                <a:latin typeface="+mj-lt"/>
              </a:rPr>
              <a:t>Supported Decision Making</a:t>
            </a:r>
          </a:p>
          <a:p>
            <a:pPr lvl="1">
              <a:lnSpc>
                <a:spcPts val="3012"/>
              </a:lnSpc>
            </a:pPr>
            <a:r>
              <a:rPr lang="en-US" dirty="0">
                <a:solidFill>
                  <a:srgbClr val="494949"/>
                </a:solidFill>
                <a:latin typeface="Inter"/>
                <a:ea typeface="Inter"/>
                <a:cs typeface="Inter"/>
                <a:sym typeface="Inter"/>
              </a:rPr>
              <a:t>Spectrum of options, guardianship, conservatorship, authorized rep, advanced directive etc.</a:t>
            </a:r>
          </a:p>
          <a:p>
            <a:r>
              <a:rPr lang="en-US" sz="1600" b="1" dirty="0">
                <a:latin typeface="+mj-lt"/>
              </a:rPr>
              <a:t>Transportation</a:t>
            </a:r>
          </a:p>
          <a:p>
            <a:pPr lvl="1">
              <a:lnSpc>
                <a:spcPts val="3012"/>
              </a:lnSpc>
            </a:pPr>
            <a:r>
              <a:rPr lang="en-US" dirty="0">
                <a:solidFill>
                  <a:srgbClr val="494949"/>
                </a:solidFill>
                <a:latin typeface="Inter"/>
                <a:ea typeface="Inter"/>
                <a:cs typeface="Inter"/>
                <a:sym typeface="Inter"/>
              </a:rPr>
              <a:t>Rural vs. urban, family support, training needs of employee</a:t>
            </a:r>
          </a:p>
          <a:p>
            <a:r>
              <a:rPr lang="en-US" sz="1600" b="1" dirty="0">
                <a:latin typeface="+mj-lt"/>
              </a:rPr>
              <a:t>Maintaining benefits </a:t>
            </a:r>
          </a:p>
          <a:p>
            <a:pPr lvl="1"/>
            <a:r>
              <a:rPr lang="en-US" dirty="0">
                <a:solidFill>
                  <a:srgbClr val="494949"/>
                </a:solidFill>
                <a:latin typeface="+mj-lt"/>
                <a:ea typeface="Inter"/>
                <a:cs typeface="Inter"/>
                <a:sym typeface="Inter"/>
              </a:rPr>
              <a:t>Medicaid and SSI, </a:t>
            </a:r>
            <a:r>
              <a:rPr lang="en-US" dirty="0">
                <a:solidFill>
                  <a:srgbClr val="494949"/>
                </a:solidFill>
                <a:latin typeface="Inter"/>
                <a:ea typeface="Inter"/>
                <a:cs typeface="Inter"/>
                <a:sym typeface="Inter"/>
              </a:rPr>
              <a:t>fear, misinformation, poverty</a:t>
            </a:r>
          </a:p>
          <a:p>
            <a:r>
              <a:rPr lang="en-US" sz="1600" b="1" dirty="0">
                <a:latin typeface="+mj-lt"/>
              </a:rPr>
              <a:t>Emotional Support</a:t>
            </a:r>
          </a:p>
          <a:p>
            <a:pPr lvl="1"/>
            <a:r>
              <a:rPr lang="en-US" dirty="0">
                <a:solidFill>
                  <a:srgbClr val="494949"/>
                </a:solidFill>
                <a:latin typeface="Inter"/>
                <a:ea typeface="Inter"/>
                <a:cs typeface="Inter"/>
                <a:sym typeface="Inter"/>
              </a:rPr>
              <a:t>Listen, validate, share and recognize achievements. Advocacy fatigue is REAL!</a:t>
            </a:r>
          </a:p>
          <a:p>
            <a:r>
              <a:rPr lang="en-US" sz="1600" b="1" dirty="0"/>
              <a:t>Other </a:t>
            </a:r>
          </a:p>
          <a:p>
            <a:pPr lvl="1"/>
            <a:r>
              <a:rPr lang="en-US" dirty="0">
                <a:solidFill>
                  <a:srgbClr val="494949"/>
                </a:solidFill>
                <a:latin typeface="Inter"/>
                <a:ea typeface="Inter"/>
                <a:cs typeface="Inter"/>
                <a:sym typeface="Inter"/>
              </a:rPr>
              <a:t>Immigration, limited follow through/motivation, culture, family caregiving responsibilities</a:t>
            </a:r>
          </a:p>
          <a:p>
            <a:pPr lvl="1"/>
            <a:endParaRPr lang="en-US" dirty="0">
              <a:solidFill>
                <a:srgbClr val="494949"/>
              </a:solidFill>
              <a:latin typeface="Inter"/>
              <a:ea typeface="Inter"/>
              <a:cs typeface="Inter"/>
              <a:sym typeface="Inter"/>
            </a:endParaRPr>
          </a:p>
          <a:p>
            <a:endParaRPr lang="en-US" sz="2000" b="1" dirty="0"/>
          </a:p>
          <a:p>
            <a:endParaRPr lang="en-US" sz="2000" b="1" dirty="0"/>
          </a:p>
        </p:txBody>
      </p:sp>
    </p:spTree>
    <p:extLst>
      <p:ext uri="{BB962C8B-B14F-4D97-AF65-F5344CB8AC3E}">
        <p14:creationId xmlns:p14="http://schemas.microsoft.com/office/powerpoint/2010/main" val="183154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2F8EAF-D9DE-9FD3-ED83-7032E7D7FC06}"/>
              </a:ext>
            </a:extLst>
          </p:cNvPr>
          <p:cNvSpPr>
            <a:spLocks noGrp="1"/>
          </p:cNvSpPr>
          <p:nvPr>
            <p:ph type="title"/>
          </p:nvPr>
        </p:nvSpPr>
        <p:spPr/>
        <p:txBody>
          <a:bodyPr/>
          <a:lstStyle/>
          <a:p>
            <a:r>
              <a:rPr lang="en-US" dirty="0"/>
              <a:t>Center for family involvement programs</a:t>
            </a:r>
          </a:p>
        </p:txBody>
      </p:sp>
      <p:sp>
        <p:nvSpPr>
          <p:cNvPr id="5" name="Content Placeholder 4">
            <a:extLst>
              <a:ext uri="{FF2B5EF4-FFF2-40B4-BE49-F238E27FC236}">
                <a16:creationId xmlns:a16="http://schemas.microsoft.com/office/drawing/2014/main" id="{0EA6679F-0290-515C-BB0F-947C10AC81E4}"/>
              </a:ext>
            </a:extLst>
          </p:cNvPr>
          <p:cNvSpPr>
            <a:spLocks noGrp="1"/>
          </p:cNvSpPr>
          <p:nvPr>
            <p:ph sz="quarter" idx="14"/>
          </p:nvPr>
        </p:nvSpPr>
        <p:spPr/>
        <p:txBody>
          <a:bodyPr>
            <a:normAutofit/>
          </a:bodyPr>
          <a:lstStyle/>
          <a:p>
            <a:endParaRPr lang="en-US" sz="2400" dirty="0"/>
          </a:p>
        </p:txBody>
      </p:sp>
      <p:sp>
        <p:nvSpPr>
          <p:cNvPr id="2" name="Date Placeholder 1">
            <a:extLst>
              <a:ext uri="{FF2B5EF4-FFF2-40B4-BE49-F238E27FC236}">
                <a16:creationId xmlns:a16="http://schemas.microsoft.com/office/drawing/2014/main" id="{84B6F15B-92C0-806D-7631-A3635A42F75C}"/>
              </a:ext>
            </a:extLst>
          </p:cNvPr>
          <p:cNvSpPr>
            <a:spLocks noGrp="1"/>
          </p:cNvSpPr>
          <p:nvPr>
            <p:ph type="dt" sz="half" idx="10"/>
          </p:nvPr>
        </p:nvSpPr>
        <p:spPr/>
        <p:txBody>
          <a:bodyPr/>
          <a:lstStyle/>
          <a:p>
            <a:fld id="{C769AFF9-B37A-4509-BBAB-27DBFDFA26BE}" type="datetime1">
              <a:rPr lang="en-US" smtClean="0"/>
              <a:t>5/1/2026</a:t>
            </a:fld>
            <a:endParaRPr lang="en-US" dirty="0"/>
          </a:p>
        </p:txBody>
      </p:sp>
      <p:sp>
        <p:nvSpPr>
          <p:cNvPr id="3" name="Footer Placeholder 2">
            <a:extLst>
              <a:ext uri="{FF2B5EF4-FFF2-40B4-BE49-F238E27FC236}">
                <a16:creationId xmlns:a16="http://schemas.microsoft.com/office/drawing/2014/main" id="{F53DC08D-8457-0839-8C25-A7C068F9359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Sample Footer Text</a:t>
            </a:r>
            <a:endParaRPr lang="en-US" dirty="0"/>
          </a:p>
        </p:txBody>
      </p:sp>
      <p:sp>
        <p:nvSpPr>
          <p:cNvPr id="6" name="Slide Number Placeholder 5">
            <a:extLst>
              <a:ext uri="{FF2B5EF4-FFF2-40B4-BE49-F238E27FC236}">
                <a16:creationId xmlns:a16="http://schemas.microsoft.com/office/drawing/2014/main" id="{381D8A57-68C7-1BAD-CE79-017C9801599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mtClean="0"/>
              <a:pPr/>
              <a:t>11</a:t>
            </a:fld>
            <a:endParaRPr lang="en-US" dirty="0"/>
          </a:p>
        </p:txBody>
      </p:sp>
      <p:sp>
        <p:nvSpPr>
          <p:cNvPr id="7" name="Freeform 2">
            <a:extLst>
              <a:ext uri="{FF2B5EF4-FFF2-40B4-BE49-F238E27FC236}">
                <a16:creationId xmlns:a16="http://schemas.microsoft.com/office/drawing/2014/main" id="{ECCBBED7-52F5-42F7-AA6E-3B51C4BB8677}"/>
              </a:ext>
              <a:ext uri="{C183D7F6-B498-43B3-948B-1728B52AA6E4}">
                <adec:decorative xmlns:adec="http://schemas.microsoft.com/office/drawing/2017/decorative" val="1"/>
              </a:ext>
            </a:extLst>
          </p:cNvPr>
          <p:cNvSpPr/>
          <p:nvPr/>
        </p:nvSpPr>
        <p:spPr>
          <a:xfrm>
            <a:off x="0" y="31335"/>
            <a:ext cx="12105631" cy="6795330"/>
          </a:xfrm>
          <a:custGeom>
            <a:avLst/>
            <a:gdLst/>
            <a:ahLst/>
            <a:cxnLst/>
            <a:rect l="l" t="t" r="r" b="b"/>
            <a:pathLst>
              <a:path w="17364130" h="10599354">
                <a:moveTo>
                  <a:pt x="0" y="0"/>
                </a:moveTo>
                <a:lnTo>
                  <a:pt x="17364130" y="0"/>
                </a:lnTo>
                <a:lnTo>
                  <a:pt x="17364130" y="10599354"/>
                </a:lnTo>
                <a:lnTo>
                  <a:pt x="0" y="1059935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65105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331C996-39A2-49A1-8AA1-1FC7507E9E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7CAED5-931F-7217-A410-F8939FF45526}"/>
              </a:ext>
            </a:extLst>
          </p:cNvPr>
          <p:cNvSpPr>
            <a:spLocks noGrp="1"/>
          </p:cNvSpPr>
          <p:nvPr>
            <p:ph type="title"/>
          </p:nvPr>
        </p:nvSpPr>
        <p:spPr>
          <a:xfrm>
            <a:off x="1624326" y="2961513"/>
            <a:ext cx="7342307" cy="1133856"/>
          </a:xfrm>
        </p:spPr>
        <p:txBody>
          <a:bodyPr/>
          <a:lstStyle/>
          <a:p>
            <a:pPr lvl="0">
              <a:spcBef>
                <a:spcPts val="600"/>
              </a:spcBef>
            </a:pPr>
            <a:r>
              <a:rPr lang="en-US" dirty="0"/>
              <a:t>John Stewart</a:t>
            </a:r>
            <a:br>
              <a:rPr lang="en-US" dirty="0"/>
            </a:br>
            <a:endParaRPr lang="en-US" sz="5400" b="0" dirty="0">
              <a:latin typeface="Montserrat Medium"/>
              <a:ea typeface="Calibri" panose="020F0502020204030204"/>
              <a:cs typeface="Calibri" panose="020F0502020204030204"/>
            </a:endParaRPr>
          </a:p>
        </p:txBody>
      </p:sp>
      <p:sp>
        <p:nvSpPr>
          <p:cNvPr id="5" name="Content Placeholder 4">
            <a:extLst>
              <a:ext uri="{FF2B5EF4-FFF2-40B4-BE49-F238E27FC236}">
                <a16:creationId xmlns:a16="http://schemas.microsoft.com/office/drawing/2014/main" id="{0C436727-1147-C2ED-ED16-EC549471FB01}"/>
              </a:ext>
            </a:extLst>
          </p:cNvPr>
          <p:cNvSpPr>
            <a:spLocks noGrp="1"/>
          </p:cNvSpPr>
          <p:nvPr>
            <p:ph sz="quarter" idx="13"/>
          </p:nvPr>
        </p:nvSpPr>
        <p:spPr>
          <a:xfrm>
            <a:off x="1019175" y="3685413"/>
            <a:ext cx="9398124" cy="2743200"/>
          </a:xfrm>
        </p:spPr>
        <p:txBody>
          <a:bodyPr>
            <a:normAutofit/>
          </a:bodyPr>
          <a:lstStyle/>
          <a:p>
            <a:r>
              <a:rPr lang="en-US" sz="2400" dirty="0"/>
              <a:t>Project Manager for the DARS grant, Real Pay for Real Jobs: An EPIC Model</a:t>
            </a:r>
          </a:p>
        </p:txBody>
      </p:sp>
    </p:spTree>
    <p:extLst>
      <p:ext uri="{BB962C8B-B14F-4D97-AF65-F5344CB8AC3E}">
        <p14:creationId xmlns:p14="http://schemas.microsoft.com/office/powerpoint/2010/main" val="255060500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3" name="Group 2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4" name="Straight Connector 2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7" name="Rectangle 2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D1928C7-90ED-677F-9E50-E9C25AF08D92}"/>
              </a:ext>
            </a:extLst>
          </p:cNvPr>
          <p:cNvSpPr>
            <a:spLocks noGrp="1"/>
          </p:cNvSpPr>
          <p:nvPr>
            <p:ph type="ctrTitle"/>
          </p:nvPr>
        </p:nvSpPr>
        <p:spPr>
          <a:xfrm>
            <a:off x="1060232" y="3941205"/>
            <a:ext cx="10071536" cy="929750"/>
          </a:xfrm>
        </p:spPr>
        <p:txBody>
          <a:bodyPr vert="horz" lIns="91440" tIns="45720" rIns="91440" bIns="45720" rtlCol="0" anchor="b">
            <a:normAutofit/>
          </a:bodyPr>
          <a:lstStyle/>
          <a:p>
            <a:r>
              <a:rPr lang="en-US" sz="4000" b="1" i="1"/>
              <a:t>From Systems to People: The EPIC Approach</a:t>
            </a:r>
            <a:endParaRPr lang="en-US" sz="4000" b="1"/>
          </a:p>
        </p:txBody>
      </p:sp>
      <p:pic>
        <p:nvPicPr>
          <p:cNvPr id="5" name="image2.png" descr="DARS logo">
            <a:extLst>
              <a:ext uri="{FF2B5EF4-FFF2-40B4-BE49-F238E27FC236}">
                <a16:creationId xmlns:a16="http://schemas.microsoft.com/office/drawing/2014/main" id="{01FB64DB-1C13-6E99-B902-6F9F57FBB112}"/>
              </a:ext>
            </a:extLst>
          </p:cNvPr>
          <p:cNvPicPr/>
          <p:nvPr/>
        </p:nvPicPr>
        <p:blipFill>
          <a:blip r:embed="rId2"/>
          <a:stretch>
            <a:fillRect/>
          </a:stretch>
        </p:blipFill>
        <p:spPr>
          <a:xfrm>
            <a:off x="897717" y="1587814"/>
            <a:ext cx="5069590" cy="1166005"/>
          </a:xfrm>
          <a:prstGeom prst="rect">
            <a:avLst/>
          </a:prstGeom>
        </p:spPr>
      </p:pic>
      <p:pic>
        <p:nvPicPr>
          <p:cNvPr id="4" name="Picture 3" descr="EPIC logo">
            <a:extLst>
              <a:ext uri="{FF2B5EF4-FFF2-40B4-BE49-F238E27FC236}">
                <a16:creationId xmlns:a16="http://schemas.microsoft.com/office/drawing/2014/main" id="{1A857F29-7427-D715-2EE7-9A05B642EE26}"/>
              </a:ext>
            </a:extLst>
          </p:cNvPr>
          <p:cNvPicPr>
            <a:picLocks noChangeAspect="1"/>
          </p:cNvPicPr>
          <p:nvPr/>
        </p:nvPicPr>
        <p:blipFill>
          <a:blip r:embed="rId3"/>
          <a:stretch>
            <a:fillRect/>
          </a:stretch>
        </p:blipFill>
        <p:spPr>
          <a:xfrm>
            <a:off x="6406734" y="671201"/>
            <a:ext cx="4709321" cy="2999232"/>
          </a:xfrm>
          <a:prstGeom prst="rect">
            <a:avLst/>
          </a:prstGeom>
        </p:spPr>
      </p:pic>
      <p:sp>
        <p:nvSpPr>
          <p:cNvPr id="3" name="TextBox 2">
            <a:extLst>
              <a:ext uri="{FF2B5EF4-FFF2-40B4-BE49-F238E27FC236}">
                <a16:creationId xmlns:a16="http://schemas.microsoft.com/office/drawing/2014/main" id="{006F873E-F016-E8D2-DF70-55F88FCDE1B2}"/>
              </a:ext>
            </a:extLst>
          </p:cNvPr>
          <p:cNvSpPr txBox="1"/>
          <p:nvPr/>
        </p:nvSpPr>
        <p:spPr>
          <a:xfrm>
            <a:off x="1175545" y="5864851"/>
            <a:ext cx="9583523"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The contents of this presentation were developed under grant H421D220008 from the U.S. Department of Education (Department). The Department does not mandate or prescribe practices, models, or other activities described or discussed in this document. The contents of this flyer may contain examples of, adaptations of, and links to resources created and maintained by another public or private organization. The Department does not control or guarantee the accuracy, relevance, timeliness, or completeness of this outside information. The content of this presentation does not necessarily represent the policy of the Department. This publication is not intended to represent the views or policy of or be an endorsement of any views expressed, or materials provided by any Federal agency (EDGAR 75.620).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684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1">
            <a:extLst>
              <a:ext uri="{FF2B5EF4-FFF2-40B4-BE49-F238E27FC236}">
                <a16:creationId xmlns:a16="http://schemas.microsoft.com/office/drawing/2014/main" id="{55CEA76A-AF7D-E28B-DFB9-296CF843F168}"/>
              </a:ext>
            </a:extLst>
          </p:cNvPr>
          <p:cNvSpPr txBox="1">
            <a:spLocks noGrp="1"/>
          </p:cNvSpPr>
          <p:nvPr>
            <p:ph type="title" idx="4294967295"/>
          </p:nvPr>
        </p:nvSpPr>
        <p:spPr>
          <a:xfrm>
            <a:off x="6805441" y="525982"/>
            <a:ext cx="5165007" cy="1200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ptos Display" panose="02110004020202020204"/>
                <a:ea typeface="+mj-ea"/>
                <a:cs typeface="+mj-cs"/>
              </a:rPr>
              <a:t>Virginia’s SWTCIE Project:</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ptos Display" panose="02110004020202020204"/>
                <a:ea typeface="+mj-ea"/>
                <a:cs typeface="+mj-cs"/>
              </a:rPr>
              <a:t>Real Pay for Real Jobs an EPIC Model</a:t>
            </a:r>
          </a:p>
        </p:txBody>
      </p:sp>
      <p:sp>
        <p:nvSpPr>
          <p:cNvPr id="20" name="Rectangle 1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descr="EPIC logo">
            <a:extLst>
              <a:ext uri="{FF2B5EF4-FFF2-40B4-BE49-F238E27FC236}">
                <a16:creationId xmlns:a16="http://schemas.microsoft.com/office/drawing/2014/main" id="{4124D40F-1E87-10BF-C01D-E15CD277F64C}"/>
              </a:ext>
            </a:extLst>
          </p:cNvPr>
          <p:cNvPicPr>
            <a:picLocks noChangeAspect="1"/>
          </p:cNvPicPr>
          <p:nvPr/>
        </p:nvPicPr>
        <p:blipFill>
          <a:blip r:embed="rId3"/>
          <a:stretch>
            <a:fillRect/>
          </a:stretch>
        </p:blipFill>
        <p:spPr>
          <a:xfrm>
            <a:off x="576244" y="1519492"/>
            <a:ext cx="5628018" cy="3586145"/>
          </a:xfrm>
          <a:prstGeom prst="rect">
            <a:avLst/>
          </a:prstGeom>
        </p:spPr>
      </p:pic>
      <p:sp>
        <p:nvSpPr>
          <p:cNvPr id="24" name="Rectangle 2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B964302D-F951-767A-6270-C5459ABF0624}"/>
              </a:ext>
            </a:extLst>
          </p:cNvPr>
          <p:cNvSpPr>
            <a:spLocks noGrp="1"/>
          </p:cNvSpPr>
          <p:nvPr>
            <p:ph idx="1"/>
          </p:nvPr>
        </p:nvSpPr>
        <p:spPr>
          <a:xfrm>
            <a:off x="7239012" y="2031101"/>
            <a:ext cx="4282984" cy="3511943"/>
          </a:xfrm>
        </p:spPr>
        <p:txBody>
          <a:bodyPr vert="horz" lIns="91440" tIns="45720" rIns="91440" bIns="45720" rtlCol="0" anchor="ctr">
            <a:normAutofit fontScale="92500" lnSpcReduction="20000"/>
          </a:bodyPr>
          <a:lstStyle/>
          <a:p>
            <a:r>
              <a:rPr lang="en-US" sz="1800" dirty="0">
                <a:latin typeface="Calibri"/>
                <a:ea typeface="Calibri"/>
                <a:cs typeface="Calibri"/>
              </a:rPr>
              <a:t>Grant awarded through the Rehabilitation Services Administration (US Department of Education) </a:t>
            </a:r>
          </a:p>
          <a:p>
            <a:r>
              <a:rPr lang="en-US" sz="1800" dirty="0">
                <a:latin typeface="Calibri"/>
                <a:ea typeface="Calibri"/>
                <a:cs typeface="Calibri"/>
              </a:rPr>
              <a:t>Virginia’s </a:t>
            </a:r>
            <a:r>
              <a:rPr lang="en-US" sz="1800" i="1" dirty="0">
                <a:latin typeface="Calibri"/>
                <a:ea typeface="Calibri"/>
                <a:cs typeface="Calibri"/>
              </a:rPr>
              <a:t>Sub-minimum wage to Competitive Integrated Employment</a:t>
            </a:r>
            <a:r>
              <a:rPr lang="en-US" sz="1800" dirty="0">
                <a:latin typeface="Calibri"/>
                <a:ea typeface="Calibri"/>
                <a:cs typeface="Calibri"/>
              </a:rPr>
              <a:t>  project</a:t>
            </a:r>
          </a:p>
          <a:p>
            <a:r>
              <a:rPr lang="en-US" sz="1800" dirty="0">
                <a:latin typeface="Calibri"/>
                <a:ea typeface="Calibri"/>
                <a:cs typeface="Calibri"/>
              </a:rPr>
              <a:t>October of 2022 through Sept of 2027</a:t>
            </a:r>
          </a:p>
          <a:p>
            <a:r>
              <a:rPr lang="en-US" sz="1800" dirty="0">
                <a:latin typeface="Calibri" panose="020F0502020204030204" pitchFamily="34" charset="0"/>
                <a:ea typeface="Calibri" panose="020F0502020204030204" pitchFamily="34" charset="0"/>
                <a:cs typeface="Calibri" panose="020F0502020204030204" pitchFamily="34" charset="0"/>
              </a:rPr>
              <a:t>Charged with creating a model demonstration project “ to assist individuals with disabilities currently employed in, or contemplating, subminimum wage employment (i.e., SWTCIE program participants) to engage with State vocational rehabilitation (VR ) agencies so they may obtain competitive integrated employment (CIE)”.</a:t>
            </a:r>
          </a:p>
        </p:txBody>
      </p:sp>
      <p:sp>
        <p:nvSpPr>
          <p:cNvPr id="26" name="Rectangle 2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1775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C4AE-4D80-8964-5E74-377BCAA699CB}"/>
              </a:ext>
              <a:ext uri="{C183D7F6-B498-43B3-948B-1728B52AA6E4}">
                <adec:decorative xmlns:adec="http://schemas.microsoft.com/office/drawing/2017/decorative" val="0"/>
              </a:ext>
            </a:extLst>
          </p:cNvPr>
          <p:cNvSpPr>
            <a:spLocks noGrp="1"/>
          </p:cNvSpPr>
          <p:nvPr>
            <p:ph type="title"/>
          </p:nvPr>
        </p:nvSpPr>
        <p:spPr>
          <a:xfrm>
            <a:off x="838200" y="365126"/>
            <a:ext cx="10515600" cy="1256284"/>
          </a:xfrm>
        </p:spPr>
        <p:txBody>
          <a:bodyPr>
            <a:normAutofit fontScale="90000"/>
          </a:bodyPr>
          <a:lstStyle/>
          <a:p>
            <a:r>
              <a:rPr lang="en-US" sz="6000" i="1" dirty="0">
                <a:solidFill>
                  <a:schemeClr val="bg1"/>
                </a:solidFill>
                <a:latin typeface="+mn-lt"/>
                <a:ea typeface="STHupo" panose="020B0503020204020204" pitchFamily="2" charset="-122"/>
                <a:cs typeface="Aharoni" panose="02010803020104030203" pitchFamily="2" charset="-79"/>
              </a:rPr>
              <a:t> </a:t>
            </a:r>
            <a:br>
              <a:rPr lang="en-US" sz="4400" i="1" dirty="0">
                <a:solidFill>
                  <a:schemeClr val="bg1"/>
                </a:solidFill>
                <a:latin typeface="Aharoni" panose="02010803020104030203" pitchFamily="2" charset="-79"/>
                <a:ea typeface="STHupo" panose="020B0503020204020204" pitchFamily="2" charset="-122"/>
                <a:cs typeface="Aharoni" panose="02010803020104030203" pitchFamily="2" charset="-79"/>
              </a:rPr>
            </a:br>
            <a:br>
              <a:rPr lang="en-US" sz="4400" i="1" dirty="0">
                <a:solidFill>
                  <a:schemeClr val="bg1"/>
                </a:solidFill>
                <a:latin typeface="Aharoni" panose="02010803020104030203" pitchFamily="2" charset="-79"/>
                <a:ea typeface="STHupo" panose="020B0503020204020204" pitchFamily="2" charset="-122"/>
                <a:cs typeface="Aharoni" panose="02010803020104030203" pitchFamily="2" charset="-79"/>
              </a:rPr>
            </a:br>
            <a:r>
              <a:rPr lang="en-US" sz="4400" i="1" dirty="0">
                <a:solidFill>
                  <a:schemeClr val="bg1"/>
                </a:solidFill>
                <a:latin typeface="Aharoni" panose="02010803020104030203" pitchFamily="2" charset="-79"/>
                <a:ea typeface="STHupo" panose="020B0503020204020204" pitchFamily="2" charset="-122"/>
                <a:cs typeface="Aharoni" panose="02010803020104030203" pitchFamily="2" charset="-79"/>
              </a:rPr>
              <a:t>EPIC project 4 strategies</a:t>
            </a:r>
            <a:endParaRPr lang="en-US" dirty="0">
              <a:solidFill>
                <a:schemeClr val="bg1"/>
              </a:solidFill>
            </a:endParaRPr>
          </a:p>
        </p:txBody>
      </p:sp>
      <p:sp>
        <p:nvSpPr>
          <p:cNvPr id="5" name="TextBox 4">
            <a:extLst>
              <a:ext uri="{FF2B5EF4-FFF2-40B4-BE49-F238E27FC236}">
                <a16:creationId xmlns:a16="http://schemas.microsoft.com/office/drawing/2014/main" id="{BDECF962-2D9C-7BD0-0510-E18E9EB27511}"/>
              </a:ext>
            </a:extLst>
          </p:cNvPr>
          <p:cNvSpPr txBox="1"/>
          <p:nvPr/>
        </p:nvSpPr>
        <p:spPr>
          <a:xfrm>
            <a:off x="2139733" y="402904"/>
            <a:ext cx="31013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latin typeface="Aptos" panose="02110004020202020204"/>
                <a:ea typeface="+mn-ea"/>
                <a:cs typeface="+mn-cs"/>
              </a:rPr>
              <a:t>Strategies</a:t>
            </a:r>
          </a:p>
        </p:txBody>
      </p:sp>
      <p:cxnSp>
        <p:nvCxnSpPr>
          <p:cNvPr id="14" name="Straight Connector 13">
            <a:extLst>
              <a:ext uri="{FF2B5EF4-FFF2-40B4-BE49-F238E27FC236}">
                <a16:creationId xmlns:a16="http://schemas.microsoft.com/office/drawing/2014/main" id="{222FCA28-C9A9-E2E3-EAB3-DC07498522C2}"/>
              </a:ext>
              <a:ext uri="{C183D7F6-B498-43B3-948B-1728B52AA6E4}">
                <adec:decorative xmlns:adec="http://schemas.microsoft.com/office/drawing/2017/decorative" val="1"/>
              </a:ext>
            </a:extLst>
          </p:cNvPr>
          <p:cNvCxnSpPr/>
          <p:nvPr/>
        </p:nvCxnSpPr>
        <p:spPr>
          <a:xfrm>
            <a:off x="6096000" y="1168924"/>
            <a:ext cx="87984" cy="5392132"/>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E7B5499E-A7FB-04F9-2697-4046DE942E74}"/>
              </a:ext>
              <a:ext uri="{C183D7F6-B498-43B3-948B-1728B52AA6E4}">
                <adec:decorative xmlns:adec="http://schemas.microsoft.com/office/drawing/2017/decorative" val="1"/>
              </a:ext>
            </a:extLst>
          </p:cNvPr>
          <p:cNvCxnSpPr/>
          <p:nvPr/>
        </p:nvCxnSpPr>
        <p:spPr>
          <a:xfrm>
            <a:off x="480767" y="3836709"/>
            <a:ext cx="11566689" cy="0"/>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17" name="Rectangle 16">
            <a:hlinkClick r:id="" action="ppaction://noaction"/>
            <a:extLst>
              <a:ext uri="{FF2B5EF4-FFF2-40B4-BE49-F238E27FC236}">
                <a16:creationId xmlns:a16="http://schemas.microsoft.com/office/drawing/2014/main" id="{2FD9B4C7-E3DB-CDCA-A297-EE5653083F13}"/>
              </a:ext>
            </a:extLst>
          </p:cNvPr>
          <p:cNvSpPr/>
          <p:nvPr/>
        </p:nvSpPr>
        <p:spPr>
          <a:xfrm>
            <a:off x="480766" y="1263446"/>
            <a:ext cx="5551603" cy="2401060"/>
          </a:xfrm>
          <a:prstGeom prst="rect">
            <a:avLst/>
          </a:prstGeom>
          <a:solidFill>
            <a:srgbClr val="7030A0"/>
          </a:solidFill>
          <a:ln>
            <a:solidFill>
              <a:srgbClr val="7030A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e</a:t>
            </a:r>
            <a:r>
              <a:rPr kumimoji="0" lang="en-US" sz="2800" b="1" i="1" u="sng" strike="noStrike" kern="1200" cap="none" spc="0" normalizeH="0" baseline="0" noProof="0" dirty="0" err="1">
                <a:ln>
                  <a:noFill/>
                </a:ln>
                <a:solidFill>
                  <a:prstClr val="white"/>
                </a:solidFill>
                <a:effectLst/>
                <a:uLnTx/>
                <a:uFillTx/>
                <a:latin typeface="Aharoni" panose="02010803020104030203" pitchFamily="2" charset="-79"/>
                <a:ea typeface="+mn-ea"/>
                <a:cs typeface="Aharoni" panose="02010803020104030203" pitchFamily="2" charset="-79"/>
              </a:rPr>
              <a:t>ducation</a:t>
            </a:r>
            <a:endParaRPr kumimoji="0" lang="en-US" sz="2800" b="1" i="1" u="sng"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Individuals and families better informed about CIE and how to navigate the system</a:t>
            </a:r>
          </a:p>
        </p:txBody>
      </p:sp>
      <p:sp>
        <p:nvSpPr>
          <p:cNvPr id="18" name="Rectangle 17">
            <a:hlinkClick r:id="rId3" action="ppaction://hlinksldjump"/>
            <a:extLst>
              <a:ext uri="{FF2B5EF4-FFF2-40B4-BE49-F238E27FC236}">
                <a16:creationId xmlns:a16="http://schemas.microsoft.com/office/drawing/2014/main" id="{3FC333DB-AA88-96A4-3E23-7E1EBE56A9E8}"/>
              </a:ext>
            </a:extLst>
          </p:cNvPr>
          <p:cNvSpPr/>
          <p:nvPr/>
        </p:nvSpPr>
        <p:spPr>
          <a:xfrm>
            <a:off x="480767" y="4028224"/>
            <a:ext cx="5487972" cy="2426864"/>
          </a:xfrm>
          <a:prstGeom prst="rect">
            <a:avLst/>
          </a:prstGeom>
          <a:solidFill>
            <a:srgbClr val="7030A0"/>
          </a:solidFill>
          <a:ln>
            <a:solidFill>
              <a:srgbClr val="7030A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1" u="sng"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individualized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wraparound services teams built to the individual’s goals and needs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1" u="sng"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
        <p:nvSpPr>
          <p:cNvPr id="19" name="Rectangle 18">
            <a:hlinkClick r:id="rId4" action="ppaction://hlinksldjump"/>
            <a:extLst>
              <a:ext uri="{FF2B5EF4-FFF2-40B4-BE49-F238E27FC236}">
                <a16:creationId xmlns:a16="http://schemas.microsoft.com/office/drawing/2014/main" id="{49EF9F00-9BA0-FA3F-C38B-00322C386C29}"/>
              </a:ext>
            </a:extLst>
          </p:cNvPr>
          <p:cNvSpPr/>
          <p:nvPr/>
        </p:nvSpPr>
        <p:spPr>
          <a:xfrm>
            <a:off x="6348953" y="1263446"/>
            <a:ext cx="5450264" cy="2377915"/>
          </a:xfrm>
          <a:prstGeom prst="rect">
            <a:avLst/>
          </a:prstGeom>
          <a:solidFill>
            <a:srgbClr val="7030A0"/>
          </a:solidFill>
          <a:ln>
            <a:solidFill>
              <a:srgbClr val="7030A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1" u="sng"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partnership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traditional and non-traditional partners better aware of each other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
        <p:nvSpPr>
          <p:cNvPr id="20" name="Rectangle 19">
            <a:hlinkClick r:id="rId3" action="ppaction://hlinksldjump"/>
            <a:extLst>
              <a:ext uri="{FF2B5EF4-FFF2-40B4-BE49-F238E27FC236}">
                <a16:creationId xmlns:a16="http://schemas.microsoft.com/office/drawing/2014/main" id="{A9BDC3B1-6388-79B3-FC14-591173C99376}"/>
              </a:ext>
            </a:extLst>
          </p:cNvPr>
          <p:cNvSpPr/>
          <p:nvPr/>
        </p:nvSpPr>
        <p:spPr>
          <a:xfrm>
            <a:off x="6311245" y="3997751"/>
            <a:ext cx="5487971" cy="249512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capacity 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providers equipped to meet the needs of individuals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pic>
        <p:nvPicPr>
          <p:cNvPr id="4" name="Picture 3">
            <a:extLst>
              <a:ext uri="{FF2B5EF4-FFF2-40B4-BE49-F238E27FC236}">
                <a16:creationId xmlns:a16="http://schemas.microsoft.com/office/drawing/2014/main" id="{AECD2A9E-71FF-E22D-6D2D-D211CCEEC4B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0766" y="215960"/>
            <a:ext cx="1505349" cy="923827"/>
          </a:xfrm>
          <a:prstGeom prst="rect">
            <a:avLst/>
          </a:prstGeom>
        </p:spPr>
      </p:pic>
    </p:spTree>
    <p:extLst>
      <p:ext uri="{BB962C8B-B14F-4D97-AF65-F5344CB8AC3E}">
        <p14:creationId xmlns:p14="http://schemas.microsoft.com/office/powerpoint/2010/main" val="3299029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70C6-BE50-01D0-FD38-2CC65C64D14A}"/>
              </a:ext>
            </a:extLst>
          </p:cNvPr>
          <p:cNvSpPr>
            <a:spLocks noGrp="1"/>
          </p:cNvSpPr>
          <p:nvPr>
            <p:ph type="title"/>
          </p:nvPr>
        </p:nvSpPr>
        <p:spPr/>
        <p:txBody>
          <a:bodyPr/>
          <a:lstStyle/>
          <a:p>
            <a:r>
              <a:rPr lang="en-US" dirty="0"/>
              <a:t>               </a:t>
            </a:r>
            <a:r>
              <a:rPr lang="en-US" dirty="0">
                <a:solidFill>
                  <a:srgbClr val="7030A0"/>
                </a:solidFill>
              </a:rPr>
              <a:t>education</a:t>
            </a:r>
          </a:p>
        </p:txBody>
      </p:sp>
      <p:sp>
        <p:nvSpPr>
          <p:cNvPr id="5" name="Rectangle: Rounded Corners 4">
            <a:extLst>
              <a:ext uri="{FF2B5EF4-FFF2-40B4-BE49-F238E27FC236}">
                <a16:creationId xmlns:a16="http://schemas.microsoft.com/office/drawing/2014/main" id="{C2AC4E66-D5A7-2CFB-C637-06FA54482D5D}"/>
              </a:ext>
              <a:ext uri="{C183D7F6-B498-43B3-948B-1728B52AA6E4}">
                <adec:decorative xmlns:adec="http://schemas.microsoft.com/office/drawing/2017/decorative" val="1"/>
              </a:ext>
            </a:extLst>
          </p:cNvPr>
          <p:cNvSpPr/>
          <p:nvPr/>
        </p:nvSpPr>
        <p:spPr>
          <a:xfrm>
            <a:off x="1143001" y="2136673"/>
            <a:ext cx="10210800" cy="958952"/>
          </a:xfrm>
          <a:prstGeom prst="roundRect">
            <a:avLst/>
          </a:prstGeom>
          <a:solidFill>
            <a:srgbClr val="D86E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EB98DE1-49FF-8C11-A788-D0A51DCC567D}"/>
              </a:ext>
            </a:extLst>
          </p:cNvPr>
          <p:cNvSpPr>
            <a:spLocks noGrp="1"/>
          </p:cNvSpPr>
          <p:nvPr>
            <p:ph idx="1"/>
          </p:nvPr>
        </p:nvSpPr>
        <p:spPr>
          <a:xfrm>
            <a:off x="838199" y="1962790"/>
            <a:ext cx="10515600" cy="1799586"/>
          </a:xfrm>
        </p:spPr>
        <p:txBody>
          <a:bodyPr>
            <a:normAutofit fontScale="70000" lnSpcReduction="20000"/>
          </a:bodyPr>
          <a:lstStyle/>
          <a:p>
            <a:endParaRPr lang="en-US" dirty="0"/>
          </a:p>
          <a:p>
            <a:pPr marL="457200" lvl="1" indent="0">
              <a:buNone/>
            </a:pPr>
            <a:r>
              <a:rPr lang="en-US" sz="3400" dirty="0">
                <a:solidFill>
                  <a:schemeClr val="bg1"/>
                </a:solidFill>
              </a:rPr>
              <a:t>Helps people and their caregivers better understand and know how to access Competitive Integrated Employment (CIE), addressing their individual needs and facilitating greater self-determination</a:t>
            </a:r>
          </a:p>
          <a:p>
            <a:pPr lvl="2"/>
            <a:endParaRPr lang="en-US" dirty="0">
              <a:solidFill>
                <a:srgbClr val="7030A0"/>
              </a:solidFill>
            </a:endParaRPr>
          </a:p>
          <a:p>
            <a:pPr marL="457200" lvl="1" indent="0">
              <a:lnSpc>
                <a:spcPct val="150000"/>
              </a:lnSpc>
              <a:buNone/>
            </a:pPr>
            <a:r>
              <a:rPr lang="en-US" dirty="0">
                <a:solidFill>
                  <a:schemeClr val="bg1"/>
                </a:solidFill>
              </a:rPr>
              <a:t>		</a:t>
            </a:r>
          </a:p>
        </p:txBody>
      </p:sp>
      <p:sp>
        <p:nvSpPr>
          <p:cNvPr id="6" name="Rectangle: Rounded Corners 5">
            <a:extLst>
              <a:ext uri="{FF2B5EF4-FFF2-40B4-BE49-F238E27FC236}">
                <a16:creationId xmlns:a16="http://schemas.microsoft.com/office/drawing/2014/main" id="{4398B369-5662-6609-93A7-2359BD942636}"/>
              </a:ext>
            </a:extLst>
          </p:cNvPr>
          <p:cNvSpPr/>
          <p:nvPr/>
        </p:nvSpPr>
        <p:spPr>
          <a:xfrm>
            <a:off x="1790701" y="3290143"/>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ptos" panose="02110004020202020204"/>
                <a:ea typeface="+mn-ea"/>
                <a:cs typeface="+mn-cs"/>
              </a:rPr>
              <a:t>Peer Mentoring</a:t>
            </a:r>
          </a:p>
        </p:txBody>
      </p:sp>
      <p:sp>
        <p:nvSpPr>
          <p:cNvPr id="10" name="TextBox 9">
            <a:extLst>
              <a:ext uri="{FF2B5EF4-FFF2-40B4-BE49-F238E27FC236}">
                <a16:creationId xmlns:a16="http://schemas.microsoft.com/office/drawing/2014/main" id="{9635C5EE-5EC0-C259-38D3-94D57E178DE2}"/>
              </a:ext>
            </a:extLst>
          </p:cNvPr>
          <p:cNvSpPr txBox="1"/>
          <p:nvPr/>
        </p:nvSpPr>
        <p:spPr>
          <a:xfrm>
            <a:off x="5619136" y="3313286"/>
            <a:ext cx="64253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Connect people with individuals with lived experience</a:t>
            </a:r>
          </a:p>
        </p:txBody>
      </p:sp>
      <p:sp>
        <p:nvSpPr>
          <p:cNvPr id="7" name="Rectangle: Rounded Corners 6">
            <a:extLst>
              <a:ext uri="{FF2B5EF4-FFF2-40B4-BE49-F238E27FC236}">
                <a16:creationId xmlns:a16="http://schemas.microsoft.com/office/drawing/2014/main" id="{A3E0C57A-6B96-EDAC-ABF9-7DC183912D7E}"/>
              </a:ext>
            </a:extLst>
          </p:cNvPr>
          <p:cNvSpPr/>
          <p:nvPr/>
        </p:nvSpPr>
        <p:spPr>
          <a:xfrm>
            <a:off x="1790700" y="4055345"/>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ptos" panose="02110004020202020204"/>
                <a:ea typeface="+mn-ea"/>
                <a:cs typeface="+mn-cs"/>
              </a:rPr>
              <a:t>Family Navigation</a:t>
            </a:r>
          </a:p>
        </p:txBody>
      </p:sp>
      <p:sp>
        <p:nvSpPr>
          <p:cNvPr id="11" name="TextBox 10">
            <a:extLst>
              <a:ext uri="{FF2B5EF4-FFF2-40B4-BE49-F238E27FC236}">
                <a16:creationId xmlns:a16="http://schemas.microsoft.com/office/drawing/2014/main" id="{9C7114B8-DB85-C984-9EC5-44EF260F2330}"/>
              </a:ext>
            </a:extLst>
          </p:cNvPr>
          <p:cNvSpPr txBox="1"/>
          <p:nvPr/>
        </p:nvSpPr>
        <p:spPr>
          <a:xfrm>
            <a:off x="5619136" y="4055345"/>
            <a:ext cx="64253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Connect families to families with lived experience</a:t>
            </a:r>
          </a:p>
        </p:txBody>
      </p:sp>
      <p:sp>
        <p:nvSpPr>
          <p:cNvPr id="8" name="Rectangle: Rounded Corners 7">
            <a:extLst>
              <a:ext uri="{FF2B5EF4-FFF2-40B4-BE49-F238E27FC236}">
                <a16:creationId xmlns:a16="http://schemas.microsoft.com/office/drawing/2014/main" id="{9FCFDB36-4D13-04E9-843B-B56513964224}"/>
              </a:ext>
            </a:extLst>
          </p:cNvPr>
          <p:cNvSpPr/>
          <p:nvPr/>
        </p:nvSpPr>
        <p:spPr>
          <a:xfrm>
            <a:off x="1790700" y="4801702"/>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ptos" panose="02110004020202020204"/>
                <a:ea typeface="+mn-ea"/>
                <a:cs typeface="+mn-cs"/>
              </a:rPr>
              <a:t>Paid Work Experience</a:t>
            </a:r>
          </a:p>
        </p:txBody>
      </p:sp>
      <p:sp>
        <p:nvSpPr>
          <p:cNvPr id="12" name="TextBox 11">
            <a:extLst>
              <a:ext uri="{FF2B5EF4-FFF2-40B4-BE49-F238E27FC236}">
                <a16:creationId xmlns:a16="http://schemas.microsoft.com/office/drawing/2014/main" id="{64DEA162-04DA-7598-4E41-76CF741A7249}"/>
              </a:ext>
            </a:extLst>
          </p:cNvPr>
          <p:cNvSpPr txBox="1"/>
          <p:nvPr/>
        </p:nvSpPr>
        <p:spPr>
          <a:xfrm>
            <a:off x="5619136" y="4863837"/>
            <a:ext cx="64253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Connect  people and families to hands on information</a:t>
            </a:r>
          </a:p>
        </p:txBody>
      </p:sp>
      <p:pic>
        <p:nvPicPr>
          <p:cNvPr id="9" name="Content Placeholder 16">
            <a:extLst>
              <a:ext uri="{FF2B5EF4-FFF2-40B4-BE49-F238E27FC236}">
                <a16:creationId xmlns:a16="http://schemas.microsoft.com/office/drawing/2014/main" id="{5D6FC626-F7C8-4CCF-312A-1E5C042AC90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936" y="429604"/>
            <a:ext cx="1502304" cy="957261"/>
          </a:xfrm>
          <a:prstGeom prst="rect">
            <a:avLst/>
          </a:prstGeom>
        </p:spPr>
      </p:pic>
      <p:pic>
        <p:nvPicPr>
          <p:cNvPr id="14" name="Picture 13">
            <a:extLst>
              <a:ext uri="{FF2B5EF4-FFF2-40B4-BE49-F238E27FC236}">
                <a16:creationId xmlns:a16="http://schemas.microsoft.com/office/drawing/2014/main" id="{F3C8F3D4-E30F-721E-2C21-212B0A204DA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1818" y="184107"/>
            <a:ext cx="2511136" cy="1674091"/>
          </a:xfrm>
          <a:prstGeom prst="rect">
            <a:avLst/>
          </a:prstGeom>
        </p:spPr>
      </p:pic>
      <p:pic>
        <p:nvPicPr>
          <p:cNvPr id="15" name="Picture 14">
            <a:extLst>
              <a:ext uri="{FF2B5EF4-FFF2-40B4-BE49-F238E27FC236}">
                <a16:creationId xmlns:a16="http://schemas.microsoft.com/office/drawing/2014/main" id="{F1B0CF01-D278-CA6F-25FE-53027F3D70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88485" y="5769980"/>
            <a:ext cx="1263333" cy="846433"/>
          </a:xfrm>
          <a:prstGeom prst="rect">
            <a:avLst/>
          </a:prstGeom>
        </p:spPr>
      </p:pic>
      <p:pic>
        <p:nvPicPr>
          <p:cNvPr id="16" name="Picture 15">
            <a:extLst>
              <a:ext uri="{FF2B5EF4-FFF2-40B4-BE49-F238E27FC236}">
                <a16:creationId xmlns:a16="http://schemas.microsoft.com/office/drawing/2014/main" id="{54A760AC-F481-EBE0-BCED-375EFE5D9AA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49347" y="5590133"/>
            <a:ext cx="1263334" cy="1206128"/>
          </a:xfrm>
          <a:prstGeom prst="rect">
            <a:avLst/>
          </a:prstGeom>
        </p:spPr>
      </p:pic>
    </p:spTree>
    <p:extLst>
      <p:ext uri="{BB962C8B-B14F-4D97-AF65-F5344CB8AC3E}">
        <p14:creationId xmlns:p14="http://schemas.microsoft.com/office/powerpoint/2010/main" val="2792658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5DD530-44D0-3AFD-F7FD-01B62BF23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9C58F-3B6B-36AC-6AAF-DF46B7A5A7D8}"/>
              </a:ext>
            </a:extLst>
          </p:cNvPr>
          <p:cNvSpPr>
            <a:spLocks noGrp="1"/>
          </p:cNvSpPr>
          <p:nvPr>
            <p:ph type="title"/>
          </p:nvPr>
        </p:nvSpPr>
        <p:spPr/>
        <p:txBody>
          <a:bodyPr/>
          <a:lstStyle/>
          <a:p>
            <a:r>
              <a:rPr lang="en-US" dirty="0"/>
              <a:t>               </a:t>
            </a:r>
            <a:r>
              <a:rPr lang="en-US" dirty="0">
                <a:solidFill>
                  <a:srgbClr val="7030A0"/>
                </a:solidFill>
              </a:rPr>
              <a:t>partnership development</a:t>
            </a:r>
          </a:p>
        </p:txBody>
      </p:sp>
      <p:sp>
        <p:nvSpPr>
          <p:cNvPr id="5" name="Rectangle: Rounded Corners 4">
            <a:extLst>
              <a:ext uri="{FF2B5EF4-FFF2-40B4-BE49-F238E27FC236}">
                <a16:creationId xmlns:a16="http://schemas.microsoft.com/office/drawing/2014/main" id="{FF0B3EA8-01BE-ED31-2868-614FBDF2358C}"/>
              </a:ext>
              <a:ext uri="{C183D7F6-B498-43B3-948B-1728B52AA6E4}">
                <adec:decorative xmlns:adec="http://schemas.microsoft.com/office/drawing/2017/decorative" val="1"/>
              </a:ext>
            </a:extLst>
          </p:cNvPr>
          <p:cNvSpPr/>
          <p:nvPr/>
        </p:nvSpPr>
        <p:spPr>
          <a:xfrm>
            <a:off x="1143001" y="1755167"/>
            <a:ext cx="10210800" cy="1340458"/>
          </a:xfrm>
          <a:prstGeom prst="roundRect">
            <a:avLst/>
          </a:prstGeom>
          <a:solidFill>
            <a:srgbClr val="D86E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367779B7-23C8-BE4B-E4F1-34D5E77160D0}"/>
              </a:ext>
            </a:extLst>
          </p:cNvPr>
          <p:cNvSpPr>
            <a:spLocks noGrp="1"/>
          </p:cNvSpPr>
          <p:nvPr>
            <p:ph idx="1"/>
          </p:nvPr>
        </p:nvSpPr>
        <p:spPr>
          <a:xfrm rot="10800000" flipV="1">
            <a:off x="734195" y="1517337"/>
            <a:ext cx="10515600" cy="1485613"/>
          </a:xfrm>
        </p:spPr>
        <p:txBody>
          <a:bodyPr>
            <a:normAutofit lnSpcReduction="10000"/>
          </a:bodyPr>
          <a:lstStyle/>
          <a:p>
            <a:pPr marL="914400" lvl="2" indent="0">
              <a:buNone/>
            </a:pPr>
            <a:endParaRPr lang="en-US" dirty="0">
              <a:solidFill>
                <a:schemeClr val="bg1"/>
              </a:solidFill>
            </a:endParaRPr>
          </a:p>
          <a:p>
            <a:pPr marL="914400" lvl="2" indent="0">
              <a:buNone/>
            </a:pPr>
            <a:r>
              <a:rPr lang="en-US" sz="2600" dirty="0">
                <a:solidFill>
                  <a:schemeClr val="bg1"/>
                </a:solidFill>
              </a:rPr>
              <a:t>Many other needs can impact an individual’s ability access to employment.  We need to be connected to partners that can provide resources to address these.</a:t>
            </a:r>
          </a:p>
          <a:p>
            <a:pPr marL="457200" lvl="1" indent="0">
              <a:lnSpc>
                <a:spcPct val="150000"/>
              </a:lnSpc>
              <a:buNone/>
            </a:pPr>
            <a:endParaRPr lang="en-US" dirty="0">
              <a:solidFill>
                <a:schemeClr val="bg1"/>
              </a:solidFill>
            </a:endParaRPr>
          </a:p>
        </p:txBody>
      </p:sp>
      <p:sp>
        <p:nvSpPr>
          <p:cNvPr id="6" name="Rectangle: Rounded Corners 5">
            <a:extLst>
              <a:ext uri="{FF2B5EF4-FFF2-40B4-BE49-F238E27FC236}">
                <a16:creationId xmlns:a16="http://schemas.microsoft.com/office/drawing/2014/main" id="{0CEB2700-171C-DFD9-9EDE-BA87E956FF6D}"/>
              </a:ext>
            </a:extLst>
          </p:cNvPr>
          <p:cNvSpPr/>
          <p:nvPr/>
        </p:nvSpPr>
        <p:spPr>
          <a:xfrm>
            <a:off x="1790701" y="3290143"/>
            <a:ext cx="3931673"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Local Advisory Councils</a:t>
            </a:r>
          </a:p>
        </p:txBody>
      </p:sp>
      <p:sp>
        <p:nvSpPr>
          <p:cNvPr id="7" name="Rectangle: Rounded Corners 6">
            <a:extLst>
              <a:ext uri="{FF2B5EF4-FFF2-40B4-BE49-F238E27FC236}">
                <a16:creationId xmlns:a16="http://schemas.microsoft.com/office/drawing/2014/main" id="{74A8EED2-A4AB-869F-DA78-14D63A8788A9}"/>
              </a:ext>
            </a:extLst>
          </p:cNvPr>
          <p:cNvSpPr/>
          <p:nvPr/>
        </p:nvSpPr>
        <p:spPr>
          <a:xfrm>
            <a:off x="1790700" y="4055345"/>
            <a:ext cx="3931674"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Community  Academies</a:t>
            </a:r>
          </a:p>
        </p:txBody>
      </p:sp>
      <p:sp>
        <p:nvSpPr>
          <p:cNvPr id="8" name="Rectangle: Rounded Corners 7">
            <a:extLst>
              <a:ext uri="{FF2B5EF4-FFF2-40B4-BE49-F238E27FC236}">
                <a16:creationId xmlns:a16="http://schemas.microsoft.com/office/drawing/2014/main" id="{1179F291-8508-7A1A-466A-7E2651395783}"/>
              </a:ext>
            </a:extLst>
          </p:cNvPr>
          <p:cNvSpPr/>
          <p:nvPr/>
        </p:nvSpPr>
        <p:spPr>
          <a:xfrm>
            <a:off x="1790700" y="4801702"/>
            <a:ext cx="3931674"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Professional Development</a:t>
            </a:r>
          </a:p>
        </p:txBody>
      </p:sp>
      <p:pic>
        <p:nvPicPr>
          <p:cNvPr id="9" name="Content Placeholder 16">
            <a:extLst>
              <a:ext uri="{FF2B5EF4-FFF2-40B4-BE49-F238E27FC236}">
                <a16:creationId xmlns:a16="http://schemas.microsoft.com/office/drawing/2014/main" id="{A0708FF2-1037-2D6F-F706-644DC6B079F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936" y="429604"/>
            <a:ext cx="1502304" cy="957261"/>
          </a:xfrm>
          <a:prstGeom prst="rect">
            <a:avLst/>
          </a:prstGeom>
        </p:spPr>
      </p:pic>
      <p:sp>
        <p:nvSpPr>
          <p:cNvPr id="4" name="Rectangle: Rounded Corners 3">
            <a:extLst>
              <a:ext uri="{FF2B5EF4-FFF2-40B4-BE49-F238E27FC236}">
                <a16:creationId xmlns:a16="http://schemas.microsoft.com/office/drawing/2014/main" id="{E0CDA49D-65EC-3E70-C552-C86CC2E59584}"/>
              </a:ext>
            </a:extLst>
          </p:cNvPr>
          <p:cNvSpPr/>
          <p:nvPr/>
        </p:nvSpPr>
        <p:spPr>
          <a:xfrm>
            <a:off x="1790700" y="5548059"/>
            <a:ext cx="3931674"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Virginia Easy Access</a:t>
            </a:r>
          </a:p>
        </p:txBody>
      </p:sp>
      <p:pic>
        <p:nvPicPr>
          <p:cNvPr id="12" name="Picture 11">
            <a:extLst>
              <a:ext uri="{FF2B5EF4-FFF2-40B4-BE49-F238E27FC236}">
                <a16:creationId xmlns:a16="http://schemas.microsoft.com/office/drawing/2014/main" id="{1522FBD9-2B23-2AB1-F5A1-DAA3CF05654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0836" y="3793890"/>
            <a:ext cx="2670463" cy="1780309"/>
          </a:xfrm>
          <a:prstGeom prst="rect">
            <a:avLst/>
          </a:prstGeom>
        </p:spPr>
      </p:pic>
    </p:spTree>
    <p:extLst>
      <p:ext uri="{BB962C8B-B14F-4D97-AF65-F5344CB8AC3E}">
        <p14:creationId xmlns:p14="http://schemas.microsoft.com/office/powerpoint/2010/main" val="1426169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d05b1a674a_0_264"/>
          <p:cNvSpPr txBox="1">
            <a:spLocks noGrp="1"/>
          </p:cNvSpPr>
          <p:nvPr>
            <p:ph type="title"/>
          </p:nvPr>
        </p:nvSpPr>
        <p:spPr>
          <a:xfrm>
            <a:off x="1767348" y="277840"/>
            <a:ext cx="10424652" cy="14023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ct val="45454"/>
              <a:buNone/>
            </a:pPr>
            <a:r>
              <a:rPr lang="en-US" sz="3600" dirty="0">
                <a:solidFill>
                  <a:srgbClr val="7030A0"/>
                </a:solidFill>
                <a:latin typeface="Aptos" panose="020B0004020202020204" pitchFamily="34" charset="0"/>
                <a:ea typeface="Arial"/>
                <a:cs typeface="Arial"/>
                <a:sym typeface="Arial"/>
              </a:rPr>
              <a:t>takes a  holistic view of people to identify resources, needs, and additional supports to address these</a:t>
            </a:r>
            <a:endParaRPr sz="3600" dirty="0">
              <a:solidFill>
                <a:srgbClr val="7030A0"/>
              </a:solidFill>
              <a:latin typeface="Aptos" panose="020B0004020202020204" pitchFamily="34" charset="0"/>
              <a:ea typeface="Arial"/>
              <a:cs typeface="Arial"/>
              <a:sym typeface="Arial"/>
            </a:endParaRPr>
          </a:p>
        </p:txBody>
      </p:sp>
      <p:grpSp>
        <p:nvGrpSpPr>
          <p:cNvPr id="6" name="Group 5">
            <a:extLst>
              <a:ext uri="{FF2B5EF4-FFF2-40B4-BE49-F238E27FC236}">
                <a16:creationId xmlns:a16="http://schemas.microsoft.com/office/drawing/2014/main" id="{24750741-C405-406E-80A1-F15DF4D0D69D}"/>
              </a:ext>
              <a:ext uri="{C183D7F6-B498-43B3-948B-1728B52AA6E4}">
                <adec:decorative xmlns:adec="http://schemas.microsoft.com/office/drawing/2017/decorative" val="1"/>
              </a:ext>
            </a:extLst>
          </p:cNvPr>
          <p:cNvGrpSpPr>
            <a:grpSpLocks/>
          </p:cNvGrpSpPr>
          <p:nvPr/>
        </p:nvGrpSpPr>
        <p:grpSpPr>
          <a:xfrm>
            <a:off x="8052784" y="2931459"/>
            <a:ext cx="758406" cy="713958"/>
            <a:chOff x="0" y="0"/>
            <a:chExt cx="516890" cy="516890"/>
          </a:xfrm>
        </p:grpSpPr>
        <p:sp>
          <p:nvSpPr>
            <p:cNvPr id="7" name="Graphic 52">
              <a:extLst>
                <a:ext uri="{FF2B5EF4-FFF2-40B4-BE49-F238E27FC236}">
                  <a16:creationId xmlns:a16="http://schemas.microsoft.com/office/drawing/2014/main" id="{8EE984CB-914E-47A5-AE74-6B88CD40FA68}"/>
                </a:ext>
              </a:extLst>
            </p:cNvPr>
            <p:cNvSpPr/>
            <p:nvPr/>
          </p:nvSpPr>
          <p:spPr>
            <a:xfrm>
              <a:off x="0" y="0"/>
              <a:ext cx="516890" cy="516890"/>
            </a:xfrm>
            <a:custGeom>
              <a:avLst/>
              <a:gdLst/>
              <a:ahLst/>
              <a:cxnLst/>
              <a:rect l="l" t="t" r="r" b="b"/>
              <a:pathLst>
                <a:path w="516890" h="516890">
                  <a:moveTo>
                    <a:pt x="258419" y="0"/>
                  </a:moveTo>
                  <a:lnTo>
                    <a:pt x="211967" y="4163"/>
                  </a:lnTo>
                  <a:lnTo>
                    <a:pt x="168248" y="16167"/>
                  </a:lnTo>
                  <a:lnTo>
                    <a:pt x="127989" y="35281"/>
                  </a:lnTo>
                  <a:lnTo>
                    <a:pt x="91922" y="60776"/>
                  </a:lnTo>
                  <a:lnTo>
                    <a:pt x="60776" y="91922"/>
                  </a:lnTo>
                  <a:lnTo>
                    <a:pt x="35281" y="127989"/>
                  </a:lnTo>
                  <a:lnTo>
                    <a:pt x="16167" y="168248"/>
                  </a:lnTo>
                  <a:lnTo>
                    <a:pt x="4163" y="211967"/>
                  </a:lnTo>
                  <a:lnTo>
                    <a:pt x="0" y="258419"/>
                  </a:lnTo>
                  <a:lnTo>
                    <a:pt x="4163" y="304871"/>
                  </a:lnTo>
                  <a:lnTo>
                    <a:pt x="16167" y="348591"/>
                  </a:lnTo>
                  <a:lnTo>
                    <a:pt x="35281" y="388849"/>
                  </a:lnTo>
                  <a:lnTo>
                    <a:pt x="60776" y="424916"/>
                  </a:lnTo>
                  <a:lnTo>
                    <a:pt x="91922" y="456062"/>
                  </a:lnTo>
                  <a:lnTo>
                    <a:pt x="127989" y="481557"/>
                  </a:lnTo>
                  <a:lnTo>
                    <a:pt x="168248" y="500671"/>
                  </a:lnTo>
                  <a:lnTo>
                    <a:pt x="211967" y="512675"/>
                  </a:lnTo>
                  <a:lnTo>
                    <a:pt x="258419" y="516839"/>
                  </a:lnTo>
                  <a:lnTo>
                    <a:pt x="304871" y="512675"/>
                  </a:lnTo>
                  <a:lnTo>
                    <a:pt x="348591" y="500671"/>
                  </a:lnTo>
                  <a:lnTo>
                    <a:pt x="388849" y="481557"/>
                  </a:lnTo>
                  <a:lnTo>
                    <a:pt x="424916" y="456062"/>
                  </a:lnTo>
                  <a:lnTo>
                    <a:pt x="456062" y="424916"/>
                  </a:lnTo>
                  <a:lnTo>
                    <a:pt x="481557" y="388849"/>
                  </a:lnTo>
                  <a:lnTo>
                    <a:pt x="500671" y="348591"/>
                  </a:lnTo>
                  <a:lnTo>
                    <a:pt x="512675" y="304871"/>
                  </a:lnTo>
                  <a:lnTo>
                    <a:pt x="516839" y="258419"/>
                  </a:lnTo>
                  <a:lnTo>
                    <a:pt x="512675" y="211967"/>
                  </a:lnTo>
                  <a:lnTo>
                    <a:pt x="500671" y="168248"/>
                  </a:lnTo>
                  <a:lnTo>
                    <a:pt x="481557" y="127989"/>
                  </a:lnTo>
                  <a:lnTo>
                    <a:pt x="456062" y="91922"/>
                  </a:lnTo>
                  <a:lnTo>
                    <a:pt x="424916" y="60776"/>
                  </a:lnTo>
                  <a:lnTo>
                    <a:pt x="388849" y="35281"/>
                  </a:lnTo>
                  <a:lnTo>
                    <a:pt x="348591" y="16167"/>
                  </a:lnTo>
                  <a:lnTo>
                    <a:pt x="304871" y="4163"/>
                  </a:lnTo>
                  <a:lnTo>
                    <a:pt x="258419" y="0"/>
                  </a:lnTo>
                  <a:close/>
                </a:path>
              </a:pathLst>
            </a:custGeom>
            <a:solidFill>
              <a:srgbClr val="F1A31F"/>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raphic 53">
              <a:extLst>
                <a:ext uri="{FF2B5EF4-FFF2-40B4-BE49-F238E27FC236}">
                  <a16:creationId xmlns:a16="http://schemas.microsoft.com/office/drawing/2014/main" id="{E678EBC2-1627-4916-B3B0-E7A728C9ED2B}"/>
                </a:ext>
              </a:extLst>
            </p:cNvPr>
            <p:cNvSpPr/>
            <p:nvPr/>
          </p:nvSpPr>
          <p:spPr>
            <a:xfrm>
              <a:off x="83971" y="93531"/>
              <a:ext cx="349250" cy="304165"/>
            </a:xfrm>
            <a:custGeom>
              <a:avLst/>
              <a:gdLst/>
              <a:ahLst/>
              <a:cxnLst/>
              <a:rect l="l" t="t" r="r" b="b"/>
              <a:pathLst>
                <a:path w="349250" h="304165">
                  <a:moveTo>
                    <a:pt x="91186" y="2425"/>
                  </a:moveTo>
                  <a:lnTo>
                    <a:pt x="87972" y="0"/>
                  </a:lnTo>
                  <a:lnTo>
                    <a:pt x="68554" y="0"/>
                  </a:lnTo>
                  <a:lnTo>
                    <a:pt x="65341" y="2425"/>
                  </a:lnTo>
                  <a:lnTo>
                    <a:pt x="65341" y="49250"/>
                  </a:lnTo>
                  <a:lnTo>
                    <a:pt x="68554" y="51676"/>
                  </a:lnTo>
                  <a:lnTo>
                    <a:pt x="87972" y="51676"/>
                  </a:lnTo>
                  <a:lnTo>
                    <a:pt x="91186" y="49250"/>
                  </a:lnTo>
                  <a:lnTo>
                    <a:pt x="91186" y="46240"/>
                  </a:lnTo>
                  <a:lnTo>
                    <a:pt x="91186" y="2425"/>
                  </a:lnTo>
                  <a:close/>
                </a:path>
                <a:path w="349250" h="304165">
                  <a:moveTo>
                    <a:pt x="283527" y="2425"/>
                  </a:moveTo>
                  <a:lnTo>
                    <a:pt x="280314" y="0"/>
                  </a:lnTo>
                  <a:lnTo>
                    <a:pt x="260896" y="0"/>
                  </a:lnTo>
                  <a:lnTo>
                    <a:pt x="257683" y="2425"/>
                  </a:lnTo>
                  <a:lnTo>
                    <a:pt x="257683" y="49250"/>
                  </a:lnTo>
                  <a:lnTo>
                    <a:pt x="260896" y="51676"/>
                  </a:lnTo>
                  <a:lnTo>
                    <a:pt x="280314" y="51676"/>
                  </a:lnTo>
                  <a:lnTo>
                    <a:pt x="283527" y="49250"/>
                  </a:lnTo>
                  <a:lnTo>
                    <a:pt x="283527" y="46240"/>
                  </a:lnTo>
                  <a:lnTo>
                    <a:pt x="283527" y="2425"/>
                  </a:lnTo>
                  <a:close/>
                </a:path>
                <a:path w="349250" h="304165">
                  <a:moveTo>
                    <a:pt x="348869" y="86131"/>
                  </a:moveTo>
                  <a:lnTo>
                    <a:pt x="348792" y="58610"/>
                  </a:lnTo>
                  <a:lnTo>
                    <a:pt x="348170" y="43713"/>
                  </a:lnTo>
                  <a:lnTo>
                    <a:pt x="348170" y="38493"/>
                  </a:lnTo>
                  <a:lnTo>
                    <a:pt x="345884" y="33388"/>
                  </a:lnTo>
                  <a:lnTo>
                    <a:pt x="337832" y="25996"/>
                  </a:lnTo>
                  <a:lnTo>
                    <a:pt x="335953" y="25285"/>
                  </a:lnTo>
                  <a:lnTo>
                    <a:pt x="335953" y="86131"/>
                  </a:lnTo>
                  <a:lnTo>
                    <a:pt x="335953" y="267030"/>
                  </a:lnTo>
                  <a:lnTo>
                    <a:pt x="333921" y="277088"/>
                  </a:lnTo>
                  <a:lnTo>
                    <a:pt x="328383" y="285305"/>
                  </a:lnTo>
                  <a:lnTo>
                    <a:pt x="320167" y="290842"/>
                  </a:lnTo>
                  <a:lnTo>
                    <a:pt x="310108" y="292874"/>
                  </a:lnTo>
                  <a:lnTo>
                    <a:pt x="38773" y="292874"/>
                  </a:lnTo>
                  <a:lnTo>
                    <a:pt x="28714" y="290842"/>
                  </a:lnTo>
                  <a:lnTo>
                    <a:pt x="20497" y="285305"/>
                  </a:lnTo>
                  <a:lnTo>
                    <a:pt x="14960" y="277088"/>
                  </a:lnTo>
                  <a:lnTo>
                    <a:pt x="12928" y="267030"/>
                  </a:lnTo>
                  <a:lnTo>
                    <a:pt x="12928" y="86131"/>
                  </a:lnTo>
                  <a:lnTo>
                    <a:pt x="335953" y="86131"/>
                  </a:lnTo>
                  <a:lnTo>
                    <a:pt x="335953" y="25285"/>
                  </a:lnTo>
                  <a:lnTo>
                    <a:pt x="332282" y="23876"/>
                  </a:lnTo>
                  <a:lnTo>
                    <a:pt x="289953" y="23876"/>
                  </a:lnTo>
                  <a:lnTo>
                    <a:pt x="289953" y="54686"/>
                  </a:lnTo>
                  <a:lnTo>
                    <a:pt x="285673" y="58610"/>
                  </a:lnTo>
                  <a:lnTo>
                    <a:pt x="254990" y="58610"/>
                  </a:lnTo>
                  <a:lnTo>
                    <a:pt x="250710" y="54686"/>
                  </a:lnTo>
                  <a:lnTo>
                    <a:pt x="250710" y="23876"/>
                  </a:lnTo>
                  <a:lnTo>
                    <a:pt x="97472" y="23876"/>
                  </a:lnTo>
                  <a:lnTo>
                    <a:pt x="97472" y="54686"/>
                  </a:lnTo>
                  <a:lnTo>
                    <a:pt x="93192" y="58610"/>
                  </a:lnTo>
                  <a:lnTo>
                    <a:pt x="62509" y="58610"/>
                  </a:lnTo>
                  <a:lnTo>
                    <a:pt x="58229" y="54686"/>
                  </a:lnTo>
                  <a:lnTo>
                    <a:pt x="58229" y="23876"/>
                  </a:lnTo>
                  <a:lnTo>
                    <a:pt x="15913" y="23876"/>
                  </a:lnTo>
                  <a:lnTo>
                    <a:pt x="10350" y="25996"/>
                  </a:lnTo>
                  <a:lnTo>
                    <a:pt x="2298" y="33388"/>
                  </a:lnTo>
                  <a:lnTo>
                    <a:pt x="0" y="38493"/>
                  </a:lnTo>
                  <a:lnTo>
                    <a:pt x="0" y="286486"/>
                  </a:lnTo>
                  <a:lnTo>
                    <a:pt x="2311" y="292595"/>
                  </a:lnTo>
                  <a:lnTo>
                    <a:pt x="10375" y="301421"/>
                  </a:lnTo>
                  <a:lnTo>
                    <a:pt x="15938" y="303949"/>
                  </a:lnTo>
                  <a:lnTo>
                    <a:pt x="332943" y="303949"/>
                  </a:lnTo>
                  <a:lnTo>
                    <a:pt x="338505" y="301421"/>
                  </a:lnTo>
                  <a:lnTo>
                    <a:pt x="346329" y="292874"/>
                  </a:lnTo>
                  <a:lnTo>
                    <a:pt x="346583" y="292595"/>
                  </a:lnTo>
                  <a:lnTo>
                    <a:pt x="348869" y="286486"/>
                  </a:lnTo>
                  <a:lnTo>
                    <a:pt x="348869" y="86131"/>
                  </a:lnTo>
                  <a:close/>
                </a:path>
              </a:pathLst>
            </a:custGeom>
            <a:solidFill>
              <a:srgbClr val="FFFFFF"/>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9" name="Image 54">
              <a:extLst>
                <a:ext uri="{FF2B5EF4-FFF2-40B4-BE49-F238E27FC236}">
                  <a16:creationId xmlns:a16="http://schemas.microsoft.com/office/drawing/2014/main" id="{B9B54387-ADA8-4635-9075-A7CA31D60C82}"/>
                </a:ext>
              </a:extLst>
            </p:cNvPr>
            <p:cNvPicPr/>
            <p:nvPr/>
          </p:nvPicPr>
          <p:blipFill>
            <a:blip r:embed="rId3" cstate="print"/>
            <a:stretch>
              <a:fillRect/>
            </a:stretch>
          </p:blipFill>
          <p:spPr>
            <a:xfrm>
              <a:off x="116161" y="216418"/>
              <a:ext cx="284518" cy="155173"/>
            </a:xfrm>
            <a:prstGeom prst="rect">
              <a:avLst/>
            </a:prstGeom>
          </p:spPr>
        </p:pic>
      </p:grpSp>
      <p:grpSp>
        <p:nvGrpSpPr>
          <p:cNvPr id="10" name="Group 9">
            <a:extLst>
              <a:ext uri="{FF2B5EF4-FFF2-40B4-BE49-F238E27FC236}">
                <a16:creationId xmlns:a16="http://schemas.microsoft.com/office/drawing/2014/main" id="{3FB063C6-8070-4D03-82A5-CEE2589A0CBA}"/>
              </a:ext>
              <a:ext uri="{C183D7F6-B498-43B3-948B-1728B52AA6E4}">
                <adec:decorative xmlns:adec="http://schemas.microsoft.com/office/drawing/2017/decorative" val="1"/>
              </a:ext>
            </a:extLst>
          </p:cNvPr>
          <p:cNvGrpSpPr>
            <a:grpSpLocks/>
          </p:cNvGrpSpPr>
          <p:nvPr/>
        </p:nvGrpSpPr>
        <p:grpSpPr>
          <a:xfrm>
            <a:off x="8927401" y="2931459"/>
            <a:ext cx="758406" cy="713958"/>
            <a:chOff x="0" y="0"/>
            <a:chExt cx="516890" cy="516890"/>
          </a:xfrm>
        </p:grpSpPr>
        <p:sp>
          <p:nvSpPr>
            <p:cNvPr id="11" name="Graphic 56">
              <a:extLst>
                <a:ext uri="{FF2B5EF4-FFF2-40B4-BE49-F238E27FC236}">
                  <a16:creationId xmlns:a16="http://schemas.microsoft.com/office/drawing/2014/main" id="{541B72EC-3FC7-4D8B-AACA-75CE72FA341C}"/>
                </a:ext>
              </a:extLst>
            </p:cNvPr>
            <p:cNvSpPr/>
            <p:nvPr/>
          </p:nvSpPr>
          <p:spPr>
            <a:xfrm>
              <a:off x="0" y="0"/>
              <a:ext cx="516890" cy="516890"/>
            </a:xfrm>
            <a:custGeom>
              <a:avLst/>
              <a:gdLst/>
              <a:ahLst/>
              <a:cxnLst/>
              <a:rect l="l" t="t" r="r" b="b"/>
              <a:pathLst>
                <a:path w="516890" h="516890">
                  <a:moveTo>
                    <a:pt x="258432" y="0"/>
                  </a:moveTo>
                  <a:lnTo>
                    <a:pt x="211980" y="4163"/>
                  </a:lnTo>
                  <a:lnTo>
                    <a:pt x="168259" y="16167"/>
                  </a:lnTo>
                  <a:lnTo>
                    <a:pt x="127999" y="35281"/>
                  </a:lnTo>
                  <a:lnTo>
                    <a:pt x="91929" y="60776"/>
                  </a:lnTo>
                  <a:lnTo>
                    <a:pt x="60781" y="91922"/>
                  </a:lnTo>
                  <a:lnTo>
                    <a:pt x="35284" y="127989"/>
                  </a:lnTo>
                  <a:lnTo>
                    <a:pt x="16168" y="168248"/>
                  </a:lnTo>
                  <a:lnTo>
                    <a:pt x="4163" y="211967"/>
                  </a:lnTo>
                  <a:lnTo>
                    <a:pt x="0" y="258419"/>
                  </a:lnTo>
                  <a:lnTo>
                    <a:pt x="4163" y="304871"/>
                  </a:lnTo>
                  <a:lnTo>
                    <a:pt x="16168" y="348591"/>
                  </a:lnTo>
                  <a:lnTo>
                    <a:pt x="35284" y="388849"/>
                  </a:lnTo>
                  <a:lnTo>
                    <a:pt x="60781" y="424916"/>
                  </a:lnTo>
                  <a:lnTo>
                    <a:pt x="91929" y="456062"/>
                  </a:lnTo>
                  <a:lnTo>
                    <a:pt x="127999" y="481557"/>
                  </a:lnTo>
                  <a:lnTo>
                    <a:pt x="168259" y="500671"/>
                  </a:lnTo>
                  <a:lnTo>
                    <a:pt x="211980" y="512675"/>
                  </a:lnTo>
                  <a:lnTo>
                    <a:pt x="258432" y="516839"/>
                  </a:lnTo>
                  <a:lnTo>
                    <a:pt x="304883" y="512675"/>
                  </a:lnTo>
                  <a:lnTo>
                    <a:pt x="348603" y="500671"/>
                  </a:lnTo>
                  <a:lnTo>
                    <a:pt x="388862" y="481557"/>
                  </a:lnTo>
                  <a:lnTo>
                    <a:pt x="424929" y="456062"/>
                  </a:lnTo>
                  <a:lnTo>
                    <a:pt x="456075" y="424916"/>
                  </a:lnTo>
                  <a:lnTo>
                    <a:pt x="481570" y="388849"/>
                  </a:lnTo>
                  <a:lnTo>
                    <a:pt x="500684" y="348591"/>
                  </a:lnTo>
                  <a:lnTo>
                    <a:pt x="512688" y="304871"/>
                  </a:lnTo>
                  <a:lnTo>
                    <a:pt x="516851" y="258419"/>
                  </a:lnTo>
                  <a:lnTo>
                    <a:pt x="512688" y="211967"/>
                  </a:lnTo>
                  <a:lnTo>
                    <a:pt x="500684" y="168248"/>
                  </a:lnTo>
                  <a:lnTo>
                    <a:pt x="481570" y="127989"/>
                  </a:lnTo>
                  <a:lnTo>
                    <a:pt x="456075" y="91922"/>
                  </a:lnTo>
                  <a:lnTo>
                    <a:pt x="424929" y="60776"/>
                  </a:lnTo>
                  <a:lnTo>
                    <a:pt x="388862" y="35281"/>
                  </a:lnTo>
                  <a:lnTo>
                    <a:pt x="348603" y="16167"/>
                  </a:lnTo>
                  <a:lnTo>
                    <a:pt x="304883" y="4163"/>
                  </a:lnTo>
                  <a:lnTo>
                    <a:pt x="258432" y="0"/>
                  </a:lnTo>
                  <a:close/>
                </a:path>
              </a:pathLst>
            </a:custGeom>
            <a:solidFill>
              <a:srgbClr val="BB5426"/>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raphic 57">
              <a:extLst>
                <a:ext uri="{FF2B5EF4-FFF2-40B4-BE49-F238E27FC236}">
                  <a16:creationId xmlns:a16="http://schemas.microsoft.com/office/drawing/2014/main" id="{9F8BFF0E-F483-4A53-9FD0-A878E3C56325}"/>
                </a:ext>
              </a:extLst>
            </p:cNvPr>
            <p:cNvSpPr/>
            <p:nvPr/>
          </p:nvSpPr>
          <p:spPr>
            <a:xfrm>
              <a:off x="83990" y="86238"/>
              <a:ext cx="349250" cy="318770"/>
            </a:xfrm>
            <a:custGeom>
              <a:avLst/>
              <a:gdLst/>
              <a:ahLst/>
              <a:cxnLst/>
              <a:rect l="l" t="t" r="r" b="b"/>
              <a:pathLst>
                <a:path w="349250" h="318770">
                  <a:moveTo>
                    <a:pt x="121488" y="223100"/>
                  </a:moveTo>
                  <a:lnTo>
                    <a:pt x="82753" y="223100"/>
                  </a:lnTo>
                  <a:lnTo>
                    <a:pt x="82753" y="261848"/>
                  </a:lnTo>
                  <a:lnTo>
                    <a:pt x="121488" y="261848"/>
                  </a:lnTo>
                  <a:lnTo>
                    <a:pt x="121488" y="223100"/>
                  </a:lnTo>
                  <a:close/>
                </a:path>
                <a:path w="349250" h="318770">
                  <a:moveTo>
                    <a:pt x="121488" y="170815"/>
                  </a:moveTo>
                  <a:lnTo>
                    <a:pt x="82753" y="170815"/>
                  </a:lnTo>
                  <a:lnTo>
                    <a:pt x="82753" y="209562"/>
                  </a:lnTo>
                  <a:lnTo>
                    <a:pt x="121488" y="209562"/>
                  </a:lnTo>
                  <a:lnTo>
                    <a:pt x="121488" y="170815"/>
                  </a:lnTo>
                  <a:close/>
                </a:path>
                <a:path w="349250" h="318770">
                  <a:moveTo>
                    <a:pt x="173748" y="223100"/>
                  </a:moveTo>
                  <a:lnTo>
                    <a:pt x="135013" y="223100"/>
                  </a:lnTo>
                  <a:lnTo>
                    <a:pt x="135013" y="261848"/>
                  </a:lnTo>
                  <a:lnTo>
                    <a:pt x="173748" y="261848"/>
                  </a:lnTo>
                  <a:lnTo>
                    <a:pt x="173748" y="223100"/>
                  </a:lnTo>
                  <a:close/>
                </a:path>
                <a:path w="349250" h="318770">
                  <a:moveTo>
                    <a:pt x="173748" y="170815"/>
                  </a:moveTo>
                  <a:lnTo>
                    <a:pt x="135013" y="170815"/>
                  </a:lnTo>
                  <a:lnTo>
                    <a:pt x="135013" y="209562"/>
                  </a:lnTo>
                  <a:lnTo>
                    <a:pt x="173748" y="209562"/>
                  </a:lnTo>
                  <a:lnTo>
                    <a:pt x="173748" y="170815"/>
                  </a:lnTo>
                  <a:close/>
                </a:path>
                <a:path w="349250" h="318770">
                  <a:moveTo>
                    <a:pt x="348869" y="292811"/>
                  </a:moveTo>
                  <a:lnTo>
                    <a:pt x="344246" y="288188"/>
                  </a:lnTo>
                  <a:lnTo>
                    <a:pt x="306285" y="288188"/>
                  </a:lnTo>
                  <a:lnTo>
                    <a:pt x="306285" y="171958"/>
                  </a:lnTo>
                  <a:lnTo>
                    <a:pt x="340563" y="171958"/>
                  </a:lnTo>
                  <a:lnTo>
                    <a:pt x="289979" y="119608"/>
                  </a:lnTo>
                  <a:lnTo>
                    <a:pt x="289979" y="171665"/>
                  </a:lnTo>
                  <a:lnTo>
                    <a:pt x="289979" y="288188"/>
                  </a:lnTo>
                  <a:lnTo>
                    <a:pt x="267550" y="288188"/>
                  </a:lnTo>
                  <a:lnTo>
                    <a:pt x="267550" y="170815"/>
                  </a:lnTo>
                  <a:lnTo>
                    <a:pt x="198818" y="170815"/>
                  </a:lnTo>
                  <a:lnTo>
                    <a:pt x="198818" y="288188"/>
                  </a:lnTo>
                  <a:lnTo>
                    <a:pt x="58889" y="288188"/>
                  </a:lnTo>
                  <a:lnTo>
                    <a:pt x="58889" y="171665"/>
                  </a:lnTo>
                  <a:lnTo>
                    <a:pt x="147116" y="77597"/>
                  </a:lnTo>
                  <a:lnTo>
                    <a:pt x="174434" y="48475"/>
                  </a:lnTo>
                  <a:lnTo>
                    <a:pt x="289979" y="171665"/>
                  </a:lnTo>
                  <a:lnTo>
                    <a:pt x="289979" y="119608"/>
                  </a:lnTo>
                  <a:lnTo>
                    <a:pt x="221272" y="48475"/>
                  </a:lnTo>
                  <a:lnTo>
                    <a:pt x="174434" y="0"/>
                  </a:lnTo>
                  <a:lnTo>
                    <a:pt x="99974" y="77076"/>
                  </a:lnTo>
                  <a:lnTo>
                    <a:pt x="99974" y="25488"/>
                  </a:lnTo>
                  <a:lnTo>
                    <a:pt x="95973" y="25488"/>
                  </a:lnTo>
                  <a:lnTo>
                    <a:pt x="91325" y="25488"/>
                  </a:lnTo>
                  <a:lnTo>
                    <a:pt x="48107" y="25488"/>
                  </a:lnTo>
                  <a:lnTo>
                    <a:pt x="45669" y="27927"/>
                  </a:lnTo>
                  <a:lnTo>
                    <a:pt x="45669" y="49034"/>
                  </a:lnTo>
                  <a:lnTo>
                    <a:pt x="48107" y="51485"/>
                  </a:lnTo>
                  <a:lnTo>
                    <a:pt x="56616" y="51485"/>
                  </a:lnTo>
                  <a:lnTo>
                    <a:pt x="56616" y="121932"/>
                  </a:lnTo>
                  <a:lnTo>
                    <a:pt x="8305" y="171958"/>
                  </a:lnTo>
                  <a:lnTo>
                    <a:pt x="42583" y="171958"/>
                  </a:lnTo>
                  <a:lnTo>
                    <a:pt x="42583" y="288188"/>
                  </a:lnTo>
                  <a:lnTo>
                    <a:pt x="4622" y="288188"/>
                  </a:lnTo>
                  <a:lnTo>
                    <a:pt x="0" y="292811"/>
                  </a:lnTo>
                  <a:lnTo>
                    <a:pt x="0" y="318528"/>
                  </a:lnTo>
                  <a:lnTo>
                    <a:pt x="348869" y="318528"/>
                  </a:lnTo>
                  <a:lnTo>
                    <a:pt x="348869" y="292811"/>
                  </a:lnTo>
                  <a:close/>
                </a:path>
              </a:pathLst>
            </a:custGeom>
            <a:solidFill>
              <a:srgbClr val="FFFFFF"/>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roup 12">
            <a:extLst>
              <a:ext uri="{FF2B5EF4-FFF2-40B4-BE49-F238E27FC236}">
                <a16:creationId xmlns:a16="http://schemas.microsoft.com/office/drawing/2014/main" id="{7FE3B977-7DC8-49D5-A0A7-1CD55E85BB11}"/>
              </a:ext>
              <a:ext uri="{C183D7F6-B498-43B3-948B-1728B52AA6E4}">
                <adec:decorative xmlns:adec="http://schemas.microsoft.com/office/drawing/2017/decorative" val="1"/>
              </a:ext>
            </a:extLst>
          </p:cNvPr>
          <p:cNvGrpSpPr>
            <a:grpSpLocks/>
          </p:cNvGrpSpPr>
          <p:nvPr/>
        </p:nvGrpSpPr>
        <p:grpSpPr>
          <a:xfrm>
            <a:off x="9802018" y="2931459"/>
            <a:ext cx="758406" cy="713959"/>
            <a:chOff x="0" y="0"/>
            <a:chExt cx="516890" cy="516890"/>
          </a:xfrm>
        </p:grpSpPr>
        <p:sp>
          <p:nvSpPr>
            <p:cNvPr id="14" name="Graphic 35">
              <a:extLst>
                <a:ext uri="{FF2B5EF4-FFF2-40B4-BE49-F238E27FC236}">
                  <a16:creationId xmlns:a16="http://schemas.microsoft.com/office/drawing/2014/main" id="{E4BB9E34-A16C-4317-BDFC-C5CF9DA30834}"/>
                </a:ext>
              </a:extLst>
            </p:cNvPr>
            <p:cNvSpPr/>
            <p:nvPr/>
          </p:nvSpPr>
          <p:spPr>
            <a:xfrm>
              <a:off x="0" y="0"/>
              <a:ext cx="516890" cy="516890"/>
            </a:xfrm>
            <a:custGeom>
              <a:avLst/>
              <a:gdLst/>
              <a:ahLst/>
              <a:cxnLst/>
              <a:rect l="l" t="t" r="r" b="b"/>
              <a:pathLst>
                <a:path w="516890" h="516890">
                  <a:moveTo>
                    <a:pt x="258419" y="0"/>
                  </a:moveTo>
                  <a:lnTo>
                    <a:pt x="211967" y="4163"/>
                  </a:lnTo>
                  <a:lnTo>
                    <a:pt x="168248" y="16167"/>
                  </a:lnTo>
                  <a:lnTo>
                    <a:pt x="127989" y="35281"/>
                  </a:lnTo>
                  <a:lnTo>
                    <a:pt x="91922" y="60776"/>
                  </a:lnTo>
                  <a:lnTo>
                    <a:pt x="60776" y="91922"/>
                  </a:lnTo>
                  <a:lnTo>
                    <a:pt x="35281" y="127989"/>
                  </a:lnTo>
                  <a:lnTo>
                    <a:pt x="16167" y="168248"/>
                  </a:lnTo>
                  <a:lnTo>
                    <a:pt x="4163" y="211967"/>
                  </a:lnTo>
                  <a:lnTo>
                    <a:pt x="0" y="258419"/>
                  </a:lnTo>
                  <a:lnTo>
                    <a:pt x="4163" y="304871"/>
                  </a:lnTo>
                  <a:lnTo>
                    <a:pt x="16167" y="348591"/>
                  </a:lnTo>
                  <a:lnTo>
                    <a:pt x="35281" y="388849"/>
                  </a:lnTo>
                  <a:lnTo>
                    <a:pt x="60776" y="424916"/>
                  </a:lnTo>
                  <a:lnTo>
                    <a:pt x="91922" y="456062"/>
                  </a:lnTo>
                  <a:lnTo>
                    <a:pt x="127989" y="481557"/>
                  </a:lnTo>
                  <a:lnTo>
                    <a:pt x="168248" y="500671"/>
                  </a:lnTo>
                  <a:lnTo>
                    <a:pt x="211967" y="512675"/>
                  </a:lnTo>
                  <a:lnTo>
                    <a:pt x="258419" y="516839"/>
                  </a:lnTo>
                  <a:lnTo>
                    <a:pt x="304871" y="512675"/>
                  </a:lnTo>
                  <a:lnTo>
                    <a:pt x="348591" y="500671"/>
                  </a:lnTo>
                  <a:lnTo>
                    <a:pt x="388849" y="481557"/>
                  </a:lnTo>
                  <a:lnTo>
                    <a:pt x="424916" y="456062"/>
                  </a:lnTo>
                  <a:lnTo>
                    <a:pt x="456062" y="424916"/>
                  </a:lnTo>
                  <a:lnTo>
                    <a:pt x="481557" y="388849"/>
                  </a:lnTo>
                  <a:lnTo>
                    <a:pt x="500671" y="348591"/>
                  </a:lnTo>
                  <a:lnTo>
                    <a:pt x="512675" y="304871"/>
                  </a:lnTo>
                  <a:lnTo>
                    <a:pt x="516839" y="258419"/>
                  </a:lnTo>
                  <a:lnTo>
                    <a:pt x="512675" y="211967"/>
                  </a:lnTo>
                  <a:lnTo>
                    <a:pt x="500671" y="168248"/>
                  </a:lnTo>
                  <a:lnTo>
                    <a:pt x="481557" y="127989"/>
                  </a:lnTo>
                  <a:lnTo>
                    <a:pt x="456062" y="91922"/>
                  </a:lnTo>
                  <a:lnTo>
                    <a:pt x="424916" y="60776"/>
                  </a:lnTo>
                  <a:lnTo>
                    <a:pt x="388849" y="35281"/>
                  </a:lnTo>
                  <a:lnTo>
                    <a:pt x="348591" y="16167"/>
                  </a:lnTo>
                  <a:lnTo>
                    <a:pt x="304871" y="4163"/>
                  </a:lnTo>
                  <a:lnTo>
                    <a:pt x="258419" y="0"/>
                  </a:lnTo>
                  <a:close/>
                </a:path>
              </a:pathLst>
            </a:custGeom>
            <a:solidFill>
              <a:srgbClr val="1587C9"/>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raphic 36">
              <a:extLst>
                <a:ext uri="{FF2B5EF4-FFF2-40B4-BE49-F238E27FC236}">
                  <a16:creationId xmlns:a16="http://schemas.microsoft.com/office/drawing/2014/main" id="{2DD9953B-C048-426A-88BE-35594785E595}"/>
                </a:ext>
              </a:extLst>
            </p:cNvPr>
            <p:cNvSpPr/>
            <p:nvPr/>
          </p:nvSpPr>
          <p:spPr>
            <a:xfrm>
              <a:off x="161505" y="83993"/>
              <a:ext cx="240029" cy="349250"/>
            </a:xfrm>
            <a:custGeom>
              <a:avLst/>
              <a:gdLst/>
              <a:ahLst/>
              <a:cxnLst/>
              <a:rect l="l" t="t" r="r" b="b"/>
              <a:pathLst>
                <a:path w="240029" h="349250">
                  <a:moveTo>
                    <a:pt x="193814" y="28359"/>
                  </a:moveTo>
                  <a:lnTo>
                    <a:pt x="191427" y="17322"/>
                  </a:lnTo>
                  <a:lnTo>
                    <a:pt x="184924" y="8305"/>
                  </a:lnTo>
                  <a:lnTo>
                    <a:pt x="175285" y="2222"/>
                  </a:lnTo>
                  <a:lnTo>
                    <a:pt x="163487" y="0"/>
                  </a:lnTo>
                  <a:lnTo>
                    <a:pt x="30314" y="0"/>
                  </a:lnTo>
                  <a:lnTo>
                    <a:pt x="18503" y="2222"/>
                  </a:lnTo>
                  <a:lnTo>
                    <a:pt x="8877" y="8305"/>
                  </a:lnTo>
                  <a:lnTo>
                    <a:pt x="2374" y="17322"/>
                  </a:lnTo>
                  <a:lnTo>
                    <a:pt x="0" y="28359"/>
                  </a:lnTo>
                  <a:lnTo>
                    <a:pt x="0" y="320509"/>
                  </a:lnTo>
                  <a:lnTo>
                    <a:pt x="2374" y="331546"/>
                  </a:lnTo>
                  <a:lnTo>
                    <a:pt x="8877" y="340550"/>
                  </a:lnTo>
                  <a:lnTo>
                    <a:pt x="18503" y="346633"/>
                  </a:lnTo>
                  <a:lnTo>
                    <a:pt x="30314" y="348869"/>
                  </a:lnTo>
                  <a:lnTo>
                    <a:pt x="163487" y="348869"/>
                  </a:lnTo>
                  <a:lnTo>
                    <a:pt x="175285" y="346633"/>
                  </a:lnTo>
                  <a:lnTo>
                    <a:pt x="184924" y="340550"/>
                  </a:lnTo>
                  <a:lnTo>
                    <a:pt x="191427" y="331546"/>
                  </a:lnTo>
                  <a:lnTo>
                    <a:pt x="193814" y="320509"/>
                  </a:lnTo>
                  <a:lnTo>
                    <a:pt x="193814" y="28359"/>
                  </a:lnTo>
                  <a:close/>
                </a:path>
                <a:path w="240029" h="349250">
                  <a:moveTo>
                    <a:pt x="239610" y="189471"/>
                  </a:moveTo>
                  <a:lnTo>
                    <a:pt x="236296" y="186169"/>
                  </a:lnTo>
                  <a:lnTo>
                    <a:pt x="217081" y="186169"/>
                  </a:lnTo>
                  <a:lnTo>
                    <a:pt x="213766" y="189471"/>
                  </a:lnTo>
                  <a:lnTo>
                    <a:pt x="213766" y="247459"/>
                  </a:lnTo>
                  <a:lnTo>
                    <a:pt x="217081" y="250774"/>
                  </a:lnTo>
                  <a:lnTo>
                    <a:pt x="232257" y="250774"/>
                  </a:lnTo>
                  <a:lnTo>
                    <a:pt x="236296" y="250774"/>
                  </a:lnTo>
                  <a:lnTo>
                    <a:pt x="239610" y="247459"/>
                  </a:lnTo>
                  <a:lnTo>
                    <a:pt x="239610" y="189471"/>
                  </a:lnTo>
                  <a:close/>
                </a:path>
                <a:path w="240029" h="349250">
                  <a:moveTo>
                    <a:pt x="239610" y="102552"/>
                  </a:moveTo>
                  <a:lnTo>
                    <a:pt x="236296" y="99237"/>
                  </a:lnTo>
                  <a:lnTo>
                    <a:pt x="217081" y="99237"/>
                  </a:lnTo>
                  <a:lnTo>
                    <a:pt x="213766" y="102552"/>
                  </a:lnTo>
                  <a:lnTo>
                    <a:pt x="213766" y="121767"/>
                  </a:lnTo>
                  <a:lnTo>
                    <a:pt x="217081" y="125082"/>
                  </a:lnTo>
                  <a:lnTo>
                    <a:pt x="232257" y="125082"/>
                  </a:lnTo>
                  <a:lnTo>
                    <a:pt x="236296" y="125082"/>
                  </a:lnTo>
                  <a:lnTo>
                    <a:pt x="239610" y="121767"/>
                  </a:lnTo>
                  <a:lnTo>
                    <a:pt x="239610" y="102552"/>
                  </a:lnTo>
                  <a:close/>
                </a:path>
              </a:pathLst>
            </a:custGeom>
            <a:solidFill>
              <a:srgbClr val="FFFFFF"/>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 name="Image 37">
              <a:extLst>
                <a:ext uri="{FF2B5EF4-FFF2-40B4-BE49-F238E27FC236}">
                  <a16:creationId xmlns:a16="http://schemas.microsoft.com/office/drawing/2014/main" id="{C0722D92-9B78-45B1-BF23-16E52C608B60}"/>
                </a:ext>
              </a:extLst>
            </p:cNvPr>
            <p:cNvPicPr/>
            <p:nvPr/>
          </p:nvPicPr>
          <p:blipFill>
            <a:blip r:embed="rId4" cstate="print"/>
            <a:stretch>
              <a:fillRect/>
            </a:stretch>
          </p:blipFill>
          <p:spPr>
            <a:xfrm>
              <a:off x="131541" y="131547"/>
              <a:ext cx="253745" cy="253746"/>
            </a:xfrm>
            <a:prstGeom prst="rect">
              <a:avLst/>
            </a:prstGeom>
          </p:spPr>
        </p:pic>
        <p:sp>
          <p:nvSpPr>
            <p:cNvPr id="17" name="Graphic 38">
              <a:extLst>
                <a:ext uri="{FF2B5EF4-FFF2-40B4-BE49-F238E27FC236}">
                  <a16:creationId xmlns:a16="http://schemas.microsoft.com/office/drawing/2014/main" id="{140E66E2-969A-44A6-BB63-F70CCCACDF8C}"/>
                </a:ext>
              </a:extLst>
            </p:cNvPr>
            <p:cNvSpPr/>
            <p:nvPr/>
          </p:nvSpPr>
          <p:spPr>
            <a:xfrm>
              <a:off x="131541" y="131547"/>
              <a:ext cx="254000" cy="254000"/>
            </a:xfrm>
            <a:custGeom>
              <a:avLst/>
              <a:gdLst/>
              <a:ahLst/>
              <a:cxnLst/>
              <a:rect l="l" t="t" r="r" b="b"/>
              <a:pathLst>
                <a:path w="254000" h="254000">
                  <a:moveTo>
                    <a:pt x="253745" y="223266"/>
                  </a:moveTo>
                  <a:lnTo>
                    <a:pt x="251349" y="235127"/>
                  </a:lnTo>
                  <a:lnTo>
                    <a:pt x="244816" y="244816"/>
                  </a:lnTo>
                  <a:lnTo>
                    <a:pt x="235127" y="251349"/>
                  </a:lnTo>
                  <a:lnTo>
                    <a:pt x="223265" y="253746"/>
                  </a:lnTo>
                  <a:lnTo>
                    <a:pt x="30479" y="253746"/>
                  </a:lnTo>
                  <a:lnTo>
                    <a:pt x="18613" y="251349"/>
                  </a:lnTo>
                  <a:lnTo>
                    <a:pt x="8924" y="244816"/>
                  </a:lnTo>
                  <a:lnTo>
                    <a:pt x="2394" y="235127"/>
                  </a:lnTo>
                  <a:lnTo>
                    <a:pt x="0" y="223266"/>
                  </a:lnTo>
                  <a:lnTo>
                    <a:pt x="0" y="30480"/>
                  </a:lnTo>
                  <a:lnTo>
                    <a:pt x="2394" y="18618"/>
                  </a:lnTo>
                  <a:lnTo>
                    <a:pt x="8924" y="8929"/>
                  </a:lnTo>
                  <a:lnTo>
                    <a:pt x="18613" y="2396"/>
                  </a:lnTo>
                  <a:lnTo>
                    <a:pt x="30479" y="0"/>
                  </a:lnTo>
                  <a:lnTo>
                    <a:pt x="223265" y="0"/>
                  </a:lnTo>
                  <a:lnTo>
                    <a:pt x="235127" y="2396"/>
                  </a:lnTo>
                  <a:lnTo>
                    <a:pt x="244816" y="8929"/>
                  </a:lnTo>
                  <a:lnTo>
                    <a:pt x="251349" y="18618"/>
                  </a:lnTo>
                  <a:lnTo>
                    <a:pt x="253745" y="30480"/>
                  </a:lnTo>
                  <a:lnTo>
                    <a:pt x="253745" y="223266"/>
                  </a:lnTo>
                  <a:close/>
                </a:path>
              </a:pathLst>
            </a:custGeom>
            <a:ln w="11303">
              <a:solidFill>
                <a:srgbClr val="FFFFFF"/>
              </a:solidFill>
              <a:prstDash val="solid"/>
            </a:ln>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8" name="Image 39">
              <a:extLst>
                <a:ext uri="{FF2B5EF4-FFF2-40B4-BE49-F238E27FC236}">
                  <a16:creationId xmlns:a16="http://schemas.microsoft.com/office/drawing/2014/main" id="{F40621D6-C234-445E-8720-31C3EA3CD6DB}"/>
                </a:ext>
              </a:extLst>
            </p:cNvPr>
            <p:cNvPicPr/>
            <p:nvPr/>
          </p:nvPicPr>
          <p:blipFill>
            <a:blip r:embed="rId5" cstate="print"/>
            <a:stretch>
              <a:fillRect/>
            </a:stretch>
          </p:blipFill>
          <p:spPr>
            <a:xfrm>
              <a:off x="174428" y="184232"/>
              <a:ext cx="167970" cy="148374"/>
            </a:xfrm>
            <a:prstGeom prst="rect">
              <a:avLst/>
            </a:prstGeom>
          </p:spPr>
        </p:pic>
      </p:grpSp>
      <p:grpSp>
        <p:nvGrpSpPr>
          <p:cNvPr id="19" name="Group 18">
            <a:extLst>
              <a:ext uri="{FF2B5EF4-FFF2-40B4-BE49-F238E27FC236}">
                <a16:creationId xmlns:a16="http://schemas.microsoft.com/office/drawing/2014/main" id="{B8BC270C-D524-4C84-8689-161D33C1A735}"/>
              </a:ext>
              <a:ext uri="{C183D7F6-B498-43B3-948B-1728B52AA6E4}">
                <adec:decorative xmlns:adec="http://schemas.microsoft.com/office/drawing/2017/decorative" val="1"/>
              </a:ext>
            </a:extLst>
          </p:cNvPr>
          <p:cNvGrpSpPr>
            <a:grpSpLocks/>
          </p:cNvGrpSpPr>
          <p:nvPr/>
        </p:nvGrpSpPr>
        <p:grpSpPr>
          <a:xfrm>
            <a:off x="8052747" y="3749346"/>
            <a:ext cx="758406" cy="713958"/>
            <a:chOff x="0" y="0"/>
            <a:chExt cx="516890" cy="516890"/>
          </a:xfrm>
        </p:grpSpPr>
        <p:sp>
          <p:nvSpPr>
            <p:cNvPr id="20" name="Graphic 44">
              <a:extLst>
                <a:ext uri="{FF2B5EF4-FFF2-40B4-BE49-F238E27FC236}">
                  <a16:creationId xmlns:a16="http://schemas.microsoft.com/office/drawing/2014/main" id="{A8D7BA0D-6561-4A82-B277-E017CC30D98C}"/>
                </a:ext>
              </a:extLst>
            </p:cNvPr>
            <p:cNvSpPr/>
            <p:nvPr/>
          </p:nvSpPr>
          <p:spPr>
            <a:xfrm>
              <a:off x="0" y="0"/>
              <a:ext cx="516890" cy="516890"/>
            </a:xfrm>
            <a:custGeom>
              <a:avLst/>
              <a:gdLst/>
              <a:ahLst/>
              <a:cxnLst/>
              <a:rect l="l" t="t" r="r" b="b"/>
              <a:pathLst>
                <a:path w="516890" h="516890">
                  <a:moveTo>
                    <a:pt x="258432" y="0"/>
                  </a:moveTo>
                  <a:lnTo>
                    <a:pt x="211980" y="4163"/>
                  </a:lnTo>
                  <a:lnTo>
                    <a:pt x="168259" y="16167"/>
                  </a:lnTo>
                  <a:lnTo>
                    <a:pt x="127999" y="35281"/>
                  </a:lnTo>
                  <a:lnTo>
                    <a:pt x="91929" y="60776"/>
                  </a:lnTo>
                  <a:lnTo>
                    <a:pt x="60781" y="91922"/>
                  </a:lnTo>
                  <a:lnTo>
                    <a:pt x="35284" y="127989"/>
                  </a:lnTo>
                  <a:lnTo>
                    <a:pt x="16168" y="168248"/>
                  </a:lnTo>
                  <a:lnTo>
                    <a:pt x="4163" y="211967"/>
                  </a:lnTo>
                  <a:lnTo>
                    <a:pt x="0" y="258419"/>
                  </a:lnTo>
                  <a:lnTo>
                    <a:pt x="4163" y="304871"/>
                  </a:lnTo>
                  <a:lnTo>
                    <a:pt x="16168" y="348591"/>
                  </a:lnTo>
                  <a:lnTo>
                    <a:pt x="35284" y="388849"/>
                  </a:lnTo>
                  <a:lnTo>
                    <a:pt x="60781" y="424916"/>
                  </a:lnTo>
                  <a:lnTo>
                    <a:pt x="91929" y="456062"/>
                  </a:lnTo>
                  <a:lnTo>
                    <a:pt x="127999" y="481557"/>
                  </a:lnTo>
                  <a:lnTo>
                    <a:pt x="168259" y="500671"/>
                  </a:lnTo>
                  <a:lnTo>
                    <a:pt x="211980" y="512675"/>
                  </a:lnTo>
                  <a:lnTo>
                    <a:pt x="258432" y="516839"/>
                  </a:lnTo>
                  <a:lnTo>
                    <a:pt x="304883" y="512675"/>
                  </a:lnTo>
                  <a:lnTo>
                    <a:pt x="348603" y="500671"/>
                  </a:lnTo>
                  <a:lnTo>
                    <a:pt x="388862" y="481557"/>
                  </a:lnTo>
                  <a:lnTo>
                    <a:pt x="424929" y="456062"/>
                  </a:lnTo>
                  <a:lnTo>
                    <a:pt x="456075" y="424916"/>
                  </a:lnTo>
                  <a:lnTo>
                    <a:pt x="481570" y="388849"/>
                  </a:lnTo>
                  <a:lnTo>
                    <a:pt x="500684" y="348591"/>
                  </a:lnTo>
                  <a:lnTo>
                    <a:pt x="512688" y="304871"/>
                  </a:lnTo>
                  <a:lnTo>
                    <a:pt x="516851" y="258419"/>
                  </a:lnTo>
                  <a:lnTo>
                    <a:pt x="512688" y="211967"/>
                  </a:lnTo>
                  <a:lnTo>
                    <a:pt x="500684" y="168248"/>
                  </a:lnTo>
                  <a:lnTo>
                    <a:pt x="481570" y="127989"/>
                  </a:lnTo>
                  <a:lnTo>
                    <a:pt x="456075" y="91922"/>
                  </a:lnTo>
                  <a:lnTo>
                    <a:pt x="424929" y="60776"/>
                  </a:lnTo>
                  <a:lnTo>
                    <a:pt x="388862" y="35281"/>
                  </a:lnTo>
                  <a:lnTo>
                    <a:pt x="348603" y="16167"/>
                  </a:lnTo>
                  <a:lnTo>
                    <a:pt x="304883" y="4163"/>
                  </a:lnTo>
                  <a:lnTo>
                    <a:pt x="258432" y="0"/>
                  </a:lnTo>
                  <a:close/>
                </a:path>
              </a:pathLst>
            </a:custGeom>
            <a:solidFill>
              <a:srgbClr val="ED4146"/>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raphic 45">
              <a:extLst>
                <a:ext uri="{FF2B5EF4-FFF2-40B4-BE49-F238E27FC236}">
                  <a16:creationId xmlns:a16="http://schemas.microsoft.com/office/drawing/2014/main" id="{B66743F7-9F7F-4527-B47D-BF0DDEFE528B}"/>
                </a:ext>
              </a:extLst>
            </p:cNvPr>
            <p:cNvSpPr/>
            <p:nvPr/>
          </p:nvSpPr>
          <p:spPr>
            <a:xfrm>
              <a:off x="118076" y="96913"/>
              <a:ext cx="281305" cy="349250"/>
            </a:xfrm>
            <a:custGeom>
              <a:avLst/>
              <a:gdLst/>
              <a:ahLst/>
              <a:cxnLst/>
              <a:rect l="l" t="t" r="r" b="b"/>
              <a:pathLst>
                <a:path w="281305" h="349250">
                  <a:moveTo>
                    <a:pt x="140360" y="0"/>
                  </a:moveTo>
                  <a:lnTo>
                    <a:pt x="92416" y="20476"/>
                  </a:lnTo>
                  <a:lnTo>
                    <a:pt x="47061" y="30519"/>
                  </a:lnTo>
                  <a:lnTo>
                    <a:pt x="13262" y="33831"/>
                  </a:lnTo>
                  <a:lnTo>
                    <a:pt x="0" y="34112"/>
                  </a:lnTo>
                  <a:lnTo>
                    <a:pt x="0" y="210261"/>
                  </a:lnTo>
                  <a:lnTo>
                    <a:pt x="14742" y="263339"/>
                  </a:lnTo>
                  <a:lnTo>
                    <a:pt x="34264" y="295465"/>
                  </a:lnTo>
                  <a:lnTo>
                    <a:pt x="71712" y="319628"/>
                  </a:lnTo>
                  <a:lnTo>
                    <a:pt x="140233" y="348818"/>
                  </a:lnTo>
                  <a:lnTo>
                    <a:pt x="140347" y="27076"/>
                  </a:lnTo>
                  <a:lnTo>
                    <a:pt x="193546" y="27076"/>
                  </a:lnTo>
                  <a:lnTo>
                    <a:pt x="177221" y="20728"/>
                  </a:lnTo>
                  <a:lnTo>
                    <a:pt x="140360" y="0"/>
                  </a:lnTo>
                  <a:close/>
                </a:path>
                <a:path w="281305" h="349250">
                  <a:moveTo>
                    <a:pt x="193546" y="27076"/>
                  </a:moveTo>
                  <a:lnTo>
                    <a:pt x="140347" y="27076"/>
                  </a:lnTo>
                  <a:lnTo>
                    <a:pt x="140461" y="348818"/>
                  </a:lnTo>
                  <a:lnTo>
                    <a:pt x="212122" y="306900"/>
                  </a:lnTo>
                  <a:lnTo>
                    <a:pt x="254804" y="261523"/>
                  </a:lnTo>
                  <a:lnTo>
                    <a:pt x="275377" y="225154"/>
                  </a:lnTo>
                  <a:lnTo>
                    <a:pt x="280708" y="210261"/>
                  </a:lnTo>
                  <a:lnTo>
                    <a:pt x="280708" y="34586"/>
                  </a:lnTo>
                  <a:lnTo>
                    <a:pt x="234238" y="34586"/>
                  </a:lnTo>
                  <a:lnTo>
                    <a:pt x="204128" y="31191"/>
                  </a:lnTo>
                  <a:lnTo>
                    <a:pt x="193546" y="27076"/>
                  </a:lnTo>
                  <a:close/>
                </a:path>
                <a:path w="281305" h="349250">
                  <a:moveTo>
                    <a:pt x="280708" y="34112"/>
                  </a:moveTo>
                  <a:lnTo>
                    <a:pt x="234238" y="34586"/>
                  </a:lnTo>
                  <a:lnTo>
                    <a:pt x="280708" y="34586"/>
                  </a:lnTo>
                  <a:lnTo>
                    <a:pt x="280708" y="34112"/>
                  </a:lnTo>
                  <a:close/>
                </a:path>
              </a:pathLst>
            </a:custGeom>
            <a:solidFill>
              <a:srgbClr val="FFFFFF"/>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raphic 46">
              <a:extLst>
                <a:ext uri="{FF2B5EF4-FFF2-40B4-BE49-F238E27FC236}">
                  <a16:creationId xmlns:a16="http://schemas.microsoft.com/office/drawing/2014/main" id="{3C609B59-2094-4F78-98A4-062085C0A431}"/>
                </a:ext>
              </a:extLst>
            </p:cNvPr>
            <p:cNvSpPr/>
            <p:nvPr/>
          </p:nvSpPr>
          <p:spPr>
            <a:xfrm>
              <a:off x="131944" y="114150"/>
              <a:ext cx="253365" cy="314960"/>
            </a:xfrm>
            <a:custGeom>
              <a:avLst/>
              <a:gdLst/>
              <a:ahLst/>
              <a:cxnLst/>
              <a:rect l="l" t="t" r="r" b="b"/>
              <a:pathLst>
                <a:path w="253365" h="314960">
                  <a:moveTo>
                    <a:pt x="126492" y="0"/>
                  </a:moveTo>
                  <a:lnTo>
                    <a:pt x="83287" y="18448"/>
                  </a:lnTo>
                  <a:lnTo>
                    <a:pt x="42413" y="27497"/>
                  </a:lnTo>
                  <a:lnTo>
                    <a:pt x="11952" y="30480"/>
                  </a:lnTo>
                  <a:lnTo>
                    <a:pt x="0" y="30734"/>
                  </a:lnTo>
                  <a:lnTo>
                    <a:pt x="0" y="189484"/>
                  </a:lnTo>
                  <a:lnTo>
                    <a:pt x="13290" y="237312"/>
                  </a:lnTo>
                  <a:lnTo>
                    <a:pt x="30884" y="266260"/>
                  </a:lnTo>
                  <a:lnTo>
                    <a:pt x="64631" y="288033"/>
                  </a:lnTo>
                  <a:lnTo>
                    <a:pt x="126377" y="314337"/>
                  </a:lnTo>
                  <a:lnTo>
                    <a:pt x="126479" y="24409"/>
                  </a:lnTo>
                  <a:lnTo>
                    <a:pt x="174456" y="24409"/>
                  </a:lnTo>
                  <a:lnTo>
                    <a:pt x="159707" y="18675"/>
                  </a:lnTo>
                  <a:lnTo>
                    <a:pt x="126492" y="0"/>
                  </a:lnTo>
                  <a:close/>
                </a:path>
                <a:path w="253365" h="314960">
                  <a:moveTo>
                    <a:pt x="174456" y="24409"/>
                  </a:moveTo>
                  <a:lnTo>
                    <a:pt x="126479" y="24409"/>
                  </a:lnTo>
                  <a:lnTo>
                    <a:pt x="126580" y="314337"/>
                  </a:lnTo>
                  <a:lnTo>
                    <a:pt x="191163" y="276564"/>
                  </a:lnTo>
                  <a:lnTo>
                    <a:pt x="229628" y="235675"/>
                  </a:lnTo>
                  <a:lnTo>
                    <a:pt x="248167" y="202904"/>
                  </a:lnTo>
                  <a:lnTo>
                    <a:pt x="252971" y="189484"/>
                  </a:lnTo>
                  <a:lnTo>
                    <a:pt x="252971" y="31161"/>
                  </a:lnTo>
                  <a:lnTo>
                    <a:pt x="211090" y="31161"/>
                  </a:lnTo>
                  <a:lnTo>
                    <a:pt x="183954" y="28101"/>
                  </a:lnTo>
                  <a:lnTo>
                    <a:pt x="174456" y="24409"/>
                  </a:lnTo>
                  <a:close/>
                </a:path>
                <a:path w="253365" h="314960">
                  <a:moveTo>
                    <a:pt x="252971" y="30734"/>
                  </a:moveTo>
                  <a:lnTo>
                    <a:pt x="211090" y="31161"/>
                  </a:lnTo>
                  <a:lnTo>
                    <a:pt x="252971" y="31161"/>
                  </a:lnTo>
                  <a:lnTo>
                    <a:pt x="252971" y="30734"/>
                  </a:lnTo>
                  <a:close/>
                </a:path>
              </a:pathLst>
            </a:custGeom>
            <a:solidFill>
              <a:srgbClr val="ED4146"/>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raphic 47">
              <a:extLst>
                <a:ext uri="{FF2B5EF4-FFF2-40B4-BE49-F238E27FC236}">
                  <a16:creationId xmlns:a16="http://schemas.microsoft.com/office/drawing/2014/main" id="{65D0B56C-A1D5-4D36-909D-F2D416EA9364}"/>
                </a:ext>
              </a:extLst>
            </p:cNvPr>
            <p:cNvSpPr/>
            <p:nvPr/>
          </p:nvSpPr>
          <p:spPr>
            <a:xfrm>
              <a:off x="153399" y="140828"/>
              <a:ext cx="210185" cy="260985"/>
            </a:xfrm>
            <a:custGeom>
              <a:avLst/>
              <a:gdLst/>
              <a:ahLst/>
              <a:cxnLst/>
              <a:rect l="l" t="t" r="r" b="b"/>
              <a:pathLst>
                <a:path w="210185" h="260985">
                  <a:moveTo>
                    <a:pt x="105016" y="0"/>
                  </a:moveTo>
                  <a:lnTo>
                    <a:pt x="77444" y="15519"/>
                  </a:lnTo>
                  <a:lnTo>
                    <a:pt x="57302" y="23342"/>
                  </a:lnTo>
                  <a:lnTo>
                    <a:pt x="34772" y="25882"/>
                  </a:lnTo>
                  <a:lnTo>
                    <a:pt x="0" y="25527"/>
                  </a:lnTo>
                  <a:lnTo>
                    <a:pt x="0" y="157327"/>
                  </a:lnTo>
                  <a:lnTo>
                    <a:pt x="3987" y="168465"/>
                  </a:lnTo>
                  <a:lnTo>
                    <a:pt x="19380" y="195681"/>
                  </a:lnTo>
                  <a:lnTo>
                    <a:pt x="51320" y="229628"/>
                  </a:lnTo>
                  <a:lnTo>
                    <a:pt x="104927" y="260985"/>
                  </a:lnTo>
                  <a:lnTo>
                    <a:pt x="105016" y="0"/>
                  </a:lnTo>
                  <a:close/>
                </a:path>
                <a:path w="210185" h="260985">
                  <a:moveTo>
                    <a:pt x="210032" y="25527"/>
                  </a:moveTo>
                  <a:lnTo>
                    <a:pt x="175260" y="25882"/>
                  </a:lnTo>
                  <a:lnTo>
                    <a:pt x="152730" y="23342"/>
                  </a:lnTo>
                  <a:lnTo>
                    <a:pt x="132588" y="15519"/>
                  </a:lnTo>
                  <a:lnTo>
                    <a:pt x="105016" y="0"/>
                  </a:lnTo>
                  <a:lnTo>
                    <a:pt x="105105" y="260985"/>
                  </a:lnTo>
                  <a:lnTo>
                    <a:pt x="158711" y="229628"/>
                  </a:lnTo>
                  <a:lnTo>
                    <a:pt x="190652" y="195681"/>
                  </a:lnTo>
                  <a:lnTo>
                    <a:pt x="206044" y="168465"/>
                  </a:lnTo>
                  <a:lnTo>
                    <a:pt x="210032" y="157327"/>
                  </a:lnTo>
                  <a:lnTo>
                    <a:pt x="210032" y="25527"/>
                  </a:lnTo>
                  <a:close/>
                </a:path>
              </a:pathLst>
            </a:custGeom>
            <a:solidFill>
              <a:srgbClr val="FFFFFF"/>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raphic 48">
              <a:extLst>
                <a:ext uri="{FF2B5EF4-FFF2-40B4-BE49-F238E27FC236}">
                  <a16:creationId xmlns:a16="http://schemas.microsoft.com/office/drawing/2014/main" id="{2457F65B-8AE0-4ED1-8ADE-F2E64EA9075E}"/>
                </a:ext>
              </a:extLst>
            </p:cNvPr>
            <p:cNvSpPr/>
            <p:nvPr/>
          </p:nvSpPr>
          <p:spPr>
            <a:xfrm>
              <a:off x="251089" y="401803"/>
              <a:ext cx="15240" cy="27305"/>
            </a:xfrm>
            <a:custGeom>
              <a:avLst/>
              <a:gdLst/>
              <a:ahLst/>
              <a:cxnLst/>
              <a:rect l="l" t="t" r="r" b="b"/>
              <a:pathLst>
                <a:path w="15240" h="27305">
                  <a:moveTo>
                    <a:pt x="14681" y="0"/>
                  </a:moveTo>
                  <a:lnTo>
                    <a:pt x="0" y="0"/>
                  </a:lnTo>
                  <a:lnTo>
                    <a:pt x="0" y="23190"/>
                  </a:lnTo>
                  <a:lnTo>
                    <a:pt x="7353" y="26695"/>
                  </a:lnTo>
                  <a:lnTo>
                    <a:pt x="14681" y="23190"/>
                  </a:lnTo>
                  <a:lnTo>
                    <a:pt x="14681" y="0"/>
                  </a:lnTo>
                  <a:close/>
                </a:path>
              </a:pathLst>
            </a:custGeom>
            <a:solidFill>
              <a:srgbClr val="ED4146"/>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raphic 49">
              <a:extLst>
                <a:ext uri="{FF2B5EF4-FFF2-40B4-BE49-F238E27FC236}">
                  <a16:creationId xmlns:a16="http://schemas.microsoft.com/office/drawing/2014/main" id="{6D52DED3-1C6A-4FC0-AD75-349CB86777AE}"/>
                </a:ext>
              </a:extLst>
            </p:cNvPr>
            <p:cNvSpPr/>
            <p:nvPr/>
          </p:nvSpPr>
          <p:spPr>
            <a:xfrm>
              <a:off x="242667" y="140815"/>
              <a:ext cx="31750" cy="305435"/>
            </a:xfrm>
            <a:custGeom>
              <a:avLst/>
              <a:gdLst/>
              <a:ahLst/>
              <a:cxnLst/>
              <a:rect l="l" t="t" r="r" b="b"/>
              <a:pathLst>
                <a:path w="31750" h="305435">
                  <a:moveTo>
                    <a:pt x="23101" y="287667"/>
                  </a:moveTo>
                  <a:lnTo>
                    <a:pt x="15773" y="287731"/>
                  </a:lnTo>
                  <a:lnTo>
                    <a:pt x="8420" y="287667"/>
                  </a:lnTo>
                  <a:lnTo>
                    <a:pt x="8420" y="298640"/>
                  </a:lnTo>
                  <a:lnTo>
                    <a:pt x="15773" y="304965"/>
                  </a:lnTo>
                  <a:lnTo>
                    <a:pt x="23101" y="298488"/>
                  </a:lnTo>
                  <a:lnTo>
                    <a:pt x="23101" y="287667"/>
                  </a:lnTo>
                  <a:close/>
                </a:path>
                <a:path w="31750" h="305435">
                  <a:moveTo>
                    <a:pt x="31508" y="9766"/>
                  </a:moveTo>
                  <a:lnTo>
                    <a:pt x="15735" y="0"/>
                  </a:lnTo>
                  <a:lnTo>
                    <a:pt x="0" y="9766"/>
                  </a:lnTo>
                  <a:lnTo>
                    <a:pt x="0" y="253441"/>
                  </a:lnTo>
                  <a:lnTo>
                    <a:pt x="15709" y="261086"/>
                  </a:lnTo>
                  <a:lnTo>
                    <a:pt x="31508" y="253441"/>
                  </a:lnTo>
                  <a:lnTo>
                    <a:pt x="31508" y="9766"/>
                  </a:lnTo>
                  <a:close/>
                </a:path>
              </a:pathLst>
            </a:custGeom>
            <a:solidFill>
              <a:srgbClr val="FFFFFF"/>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6" name="Image 50">
              <a:extLst>
                <a:ext uri="{FF2B5EF4-FFF2-40B4-BE49-F238E27FC236}">
                  <a16:creationId xmlns:a16="http://schemas.microsoft.com/office/drawing/2014/main" id="{AF3DA28F-EE78-4875-B442-1A9B4C2C1F6D}"/>
                </a:ext>
              </a:extLst>
            </p:cNvPr>
            <p:cNvPicPr/>
            <p:nvPr/>
          </p:nvPicPr>
          <p:blipFill>
            <a:blip r:embed="rId6" cstate="print"/>
            <a:stretch>
              <a:fillRect/>
            </a:stretch>
          </p:blipFill>
          <p:spPr>
            <a:xfrm>
              <a:off x="197873" y="194566"/>
              <a:ext cx="121094" cy="127819"/>
            </a:xfrm>
            <a:prstGeom prst="rect">
              <a:avLst/>
            </a:prstGeom>
          </p:spPr>
        </p:pic>
      </p:grpSp>
      <p:grpSp>
        <p:nvGrpSpPr>
          <p:cNvPr id="27" name="Group 26">
            <a:extLst>
              <a:ext uri="{FF2B5EF4-FFF2-40B4-BE49-F238E27FC236}">
                <a16:creationId xmlns:a16="http://schemas.microsoft.com/office/drawing/2014/main" id="{608C30B9-B50B-49F1-B820-E1A394B34F6B}"/>
              </a:ext>
              <a:ext uri="{C183D7F6-B498-43B3-948B-1728B52AA6E4}">
                <adec:decorative xmlns:adec="http://schemas.microsoft.com/office/drawing/2017/decorative" val="1"/>
              </a:ext>
            </a:extLst>
          </p:cNvPr>
          <p:cNvGrpSpPr>
            <a:grpSpLocks/>
          </p:cNvGrpSpPr>
          <p:nvPr/>
        </p:nvGrpSpPr>
        <p:grpSpPr>
          <a:xfrm>
            <a:off x="8927401" y="3749346"/>
            <a:ext cx="782799" cy="713958"/>
            <a:chOff x="0" y="0"/>
            <a:chExt cx="516890" cy="516890"/>
          </a:xfrm>
        </p:grpSpPr>
        <p:sp>
          <p:nvSpPr>
            <p:cNvPr id="28" name="Graphic 41">
              <a:extLst>
                <a:ext uri="{FF2B5EF4-FFF2-40B4-BE49-F238E27FC236}">
                  <a16:creationId xmlns:a16="http://schemas.microsoft.com/office/drawing/2014/main" id="{ECC36DE3-CB4A-4D40-96D0-B0A3878F1EE8}"/>
                </a:ext>
              </a:extLst>
            </p:cNvPr>
            <p:cNvSpPr/>
            <p:nvPr/>
          </p:nvSpPr>
          <p:spPr>
            <a:xfrm>
              <a:off x="0" y="0"/>
              <a:ext cx="516890" cy="516890"/>
            </a:xfrm>
            <a:custGeom>
              <a:avLst/>
              <a:gdLst/>
              <a:ahLst/>
              <a:cxnLst/>
              <a:rect l="l" t="t" r="r" b="b"/>
              <a:pathLst>
                <a:path w="516890" h="516890">
                  <a:moveTo>
                    <a:pt x="258432" y="0"/>
                  </a:moveTo>
                  <a:lnTo>
                    <a:pt x="211980" y="4163"/>
                  </a:lnTo>
                  <a:lnTo>
                    <a:pt x="168259" y="16167"/>
                  </a:lnTo>
                  <a:lnTo>
                    <a:pt x="127999" y="35281"/>
                  </a:lnTo>
                  <a:lnTo>
                    <a:pt x="91929" y="60776"/>
                  </a:lnTo>
                  <a:lnTo>
                    <a:pt x="60781" y="91922"/>
                  </a:lnTo>
                  <a:lnTo>
                    <a:pt x="35284" y="127989"/>
                  </a:lnTo>
                  <a:lnTo>
                    <a:pt x="16168" y="168248"/>
                  </a:lnTo>
                  <a:lnTo>
                    <a:pt x="4163" y="211967"/>
                  </a:lnTo>
                  <a:lnTo>
                    <a:pt x="0" y="258419"/>
                  </a:lnTo>
                  <a:lnTo>
                    <a:pt x="4163" y="304871"/>
                  </a:lnTo>
                  <a:lnTo>
                    <a:pt x="16168" y="348591"/>
                  </a:lnTo>
                  <a:lnTo>
                    <a:pt x="35284" y="388849"/>
                  </a:lnTo>
                  <a:lnTo>
                    <a:pt x="60781" y="424916"/>
                  </a:lnTo>
                  <a:lnTo>
                    <a:pt x="91929" y="456062"/>
                  </a:lnTo>
                  <a:lnTo>
                    <a:pt x="127999" y="481557"/>
                  </a:lnTo>
                  <a:lnTo>
                    <a:pt x="168259" y="500671"/>
                  </a:lnTo>
                  <a:lnTo>
                    <a:pt x="211980" y="512675"/>
                  </a:lnTo>
                  <a:lnTo>
                    <a:pt x="258432" y="516839"/>
                  </a:lnTo>
                  <a:lnTo>
                    <a:pt x="304883" y="512675"/>
                  </a:lnTo>
                  <a:lnTo>
                    <a:pt x="348603" y="500671"/>
                  </a:lnTo>
                  <a:lnTo>
                    <a:pt x="388862" y="481557"/>
                  </a:lnTo>
                  <a:lnTo>
                    <a:pt x="424929" y="456062"/>
                  </a:lnTo>
                  <a:lnTo>
                    <a:pt x="456075" y="424916"/>
                  </a:lnTo>
                  <a:lnTo>
                    <a:pt x="481570" y="388849"/>
                  </a:lnTo>
                  <a:lnTo>
                    <a:pt x="500684" y="348591"/>
                  </a:lnTo>
                  <a:lnTo>
                    <a:pt x="512688" y="304871"/>
                  </a:lnTo>
                  <a:lnTo>
                    <a:pt x="516851" y="258419"/>
                  </a:lnTo>
                  <a:lnTo>
                    <a:pt x="512688" y="211967"/>
                  </a:lnTo>
                  <a:lnTo>
                    <a:pt x="500684" y="168248"/>
                  </a:lnTo>
                  <a:lnTo>
                    <a:pt x="481570" y="127989"/>
                  </a:lnTo>
                  <a:lnTo>
                    <a:pt x="456075" y="91922"/>
                  </a:lnTo>
                  <a:lnTo>
                    <a:pt x="424929" y="60776"/>
                  </a:lnTo>
                  <a:lnTo>
                    <a:pt x="388862" y="35281"/>
                  </a:lnTo>
                  <a:lnTo>
                    <a:pt x="348603" y="16167"/>
                  </a:lnTo>
                  <a:lnTo>
                    <a:pt x="304883" y="4163"/>
                  </a:lnTo>
                  <a:lnTo>
                    <a:pt x="258432" y="0"/>
                  </a:lnTo>
                  <a:close/>
                </a:path>
              </a:pathLst>
            </a:custGeom>
            <a:solidFill>
              <a:srgbClr val="DC7A26"/>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9" name="Image 42">
              <a:extLst>
                <a:ext uri="{FF2B5EF4-FFF2-40B4-BE49-F238E27FC236}">
                  <a16:creationId xmlns:a16="http://schemas.microsoft.com/office/drawing/2014/main" id="{6DDA02A6-3F87-4896-9EF9-8FADC3FF75C9}"/>
                </a:ext>
              </a:extLst>
            </p:cNvPr>
            <p:cNvPicPr/>
            <p:nvPr/>
          </p:nvPicPr>
          <p:blipFill>
            <a:blip r:embed="rId7" cstate="print"/>
            <a:stretch>
              <a:fillRect/>
            </a:stretch>
          </p:blipFill>
          <p:spPr>
            <a:xfrm>
              <a:off x="58880" y="64608"/>
              <a:ext cx="399102" cy="387623"/>
            </a:xfrm>
            <a:prstGeom prst="rect">
              <a:avLst/>
            </a:prstGeom>
          </p:spPr>
        </p:pic>
      </p:grpSp>
      <p:grpSp>
        <p:nvGrpSpPr>
          <p:cNvPr id="30" name="Group 29">
            <a:extLst>
              <a:ext uri="{FF2B5EF4-FFF2-40B4-BE49-F238E27FC236}">
                <a16:creationId xmlns:a16="http://schemas.microsoft.com/office/drawing/2014/main" id="{3334FFB6-50B8-4040-8326-8491520AA645}"/>
              </a:ext>
              <a:ext uri="{C183D7F6-B498-43B3-948B-1728B52AA6E4}">
                <adec:decorative xmlns:adec="http://schemas.microsoft.com/office/drawing/2017/decorative" val="1"/>
              </a:ext>
            </a:extLst>
          </p:cNvPr>
          <p:cNvGrpSpPr>
            <a:grpSpLocks/>
          </p:cNvGrpSpPr>
          <p:nvPr/>
        </p:nvGrpSpPr>
        <p:grpSpPr>
          <a:xfrm>
            <a:off x="9823678" y="3750504"/>
            <a:ext cx="782798" cy="712800"/>
            <a:chOff x="0" y="0"/>
            <a:chExt cx="516890" cy="516890"/>
          </a:xfrm>
        </p:grpSpPr>
        <p:sp>
          <p:nvSpPr>
            <p:cNvPr id="31" name="Graphic 59">
              <a:extLst>
                <a:ext uri="{FF2B5EF4-FFF2-40B4-BE49-F238E27FC236}">
                  <a16:creationId xmlns:a16="http://schemas.microsoft.com/office/drawing/2014/main" id="{9621F6EE-94BB-4352-8C21-343D14983E7D}"/>
                </a:ext>
              </a:extLst>
            </p:cNvPr>
            <p:cNvSpPr/>
            <p:nvPr/>
          </p:nvSpPr>
          <p:spPr>
            <a:xfrm>
              <a:off x="0" y="0"/>
              <a:ext cx="516890" cy="516890"/>
            </a:xfrm>
            <a:custGeom>
              <a:avLst/>
              <a:gdLst/>
              <a:ahLst/>
              <a:cxnLst/>
              <a:rect l="l" t="t" r="r" b="b"/>
              <a:pathLst>
                <a:path w="516890" h="516890">
                  <a:moveTo>
                    <a:pt x="258432" y="0"/>
                  </a:moveTo>
                  <a:lnTo>
                    <a:pt x="211976" y="4163"/>
                  </a:lnTo>
                  <a:lnTo>
                    <a:pt x="168254" y="16167"/>
                  </a:lnTo>
                  <a:lnTo>
                    <a:pt x="127993" y="35281"/>
                  </a:lnTo>
                  <a:lnTo>
                    <a:pt x="91924" y="60776"/>
                  </a:lnTo>
                  <a:lnTo>
                    <a:pt x="60777" y="91922"/>
                  </a:lnTo>
                  <a:lnTo>
                    <a:pt x="35282" y="127989"/>
                  </a:lnTo>
                  <a:lnTo>
                    <a:pt x="16167" y="168248"/>
                  </a:lnTo>
                  <a:lnTo>
                    <a:pt x="4163" y="211967"/>
                  </a:lnTo>
                  <a:lnTo>
                    <a:pt x="0" y="258419"/>
                  </a:lnTo>
                  <a:lnTo>
                    <a:pt x="4163" y="304871"/>
                  </a:lnTo>
                  <a:lnTo>
                    <a:pt x="16167" y="348591"/>
                  </a:lnTo>
                  <a:lnTo>
                    <a:pt x="35282" y="388849"/>
                  </a:lnTo>
                  <a:lnTo>
                    <a:pt x="60777" y="424916"/>
                  </a:lnTo>
                  <a:lnTo>
                    <a:pt x="91924" y="456062"/>
                  </a:lnTo>
                  <a:lnTo>
                    <a:pt x="127993" y="481557"/>
                  </a:lnTo>
                  <a:lnTo>
                    <a:pt x="168254" y="500671"/>
                  </a:lnTo>
                  <a:lnTo>
                    <a:pt x="211976" y="512675"/>
                  </a:lnTo>
                  <a:lnTo>
                    <a:pt x="258432" y="516839"/>
                  </a:lnTo>
                  <a:lnTo>
                    <a:pt x="304883" y="512675"/>
                  </a:lnTo>
                  <a:lnTo>
                    <a:pt x="348603" y="500671"/>
                  </a:lnTo>
                  <a:lnTo>
                    <a:pt x="388862" y="481557"/>
                  </a:lnTo>
                  <a:lnTo>
                    <a:pt x="424929" y="456062"/>
                  </a:lnTo>
                  <a:lnTo>
                    <a:pt x="456075" y="424916"/>
                  </a:lnTo>
                  <a:lnTo>
                    <a:pt x="481570" y="388849"/>
                  </a:lnTo>
                  <a:lnTo>
                    <a:pt x="500684" y="348591"/>
                  </a:lnTo>
                  <a:lnTo>
                    <a:pt x="512688" y="304871"/>
                  </a:lnTo>
                  <a:lnTo>
                    <a:pt x="516851" y="258419"/>
                  </a:lnTo>
                  <a:lnTo>
                    <a:pt x="512688" y="211967"/>
                  </a:lnTo>
                  <a:lnTo>
                    <a:pt x="500684" y="168248"/>
                  </a:lnTo>
                  <a:lnTo>
                    <a:pt x="481570" y="127989"/>
                  </a:lnTo>
                  <a:lnTo>
                    <a:pt x="456075" y="91922"/>
                  </a:lnTo>
                  <a:lnTo>
                    <a:pt x="424929" y="60776"/>
                  </a:lnTo>
                  <a:lnTo>
                    <a:pt x="388862" y="35281"/>
                  </a:lnTo>
                  <a:lnTo>
                    <a:pt x="348603" y="16167"/>
                  </a:lnTo>
                  <a:lnTo>
                    <a:pt x="304883" y="4163"/>
                  </a:lnTo>
                  <a:lnTo>
                    <a:pt x="258432" y="0"/>
                  </a:lnTo>
                  <a:close/>
                </a:path>
              </a:pathLst>
            </a:custGeom>
            <a:solidFill>
              <a:srgbClr val="7260AA"/>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2" name="Image 60">
              <a:extLst>
                <a:ext uri="{FF2B5EF4-FFF2-40B4-BE49-F238E27FC236}">
                  <a16:creationId xmlns:a16="http://schemas.microsoft.com/office/drawing/2014/main" id="{E562D356-37EE-4B81-887E-A536B3D071F5}"/>
                </a:ext>
              </a:extLst>
            </p:cNvPr>
            <p:cNvPicPr/>
            <p:nvPr/>
          </p:nvPicPr>
          <p:blipFill>
            <a:blip r:embed="rId8" cstate="print"/>
            <a:stretch>
              <a:fillRect/>
            </a:stretch>
          </p:blipFill>
          <p:spPr>
            <a:xfrm>
              <a:off x="68915" y="68788"/>
              <a:ext cx="379018" cy="376999"/>
            </a:xfrm>
            <a:prstGeom prst="rect">
              <a:avLst/>
            </a:prstGeom>
          </p:spPr>
        </p:pic>
        <p:sp>
          <p:nvSpPr>
            <p:cNvPr id="33" name="Graphic 61">
              <a:extLst>
                <a:ext uri="{FF2B5EF4-FFF2-40B4-BE49-F238E27FC236}">
                  <a16:creationId xmlns:a16="http://schemas.microsoft.com/office/drawing/2014/main" id="{E1893540-C063-43A4-9441-8CF43C9B4F42}"/>
                </a:ext>
              </a:extLst>
            </p:cNvPr>
            <p:cNvSpPr/>
            <p:nvPr/>
          </p:nvSpPr>
          <p:spPr>
            <a:xfrm>
              <a:off x="163681" y="191683"/>
              <a:ext cx="237490" cy="264795"/>
            </a:xfrm>
            <a:custGeom>
              <a:avLst/>
              <a:gdLst/>
              <a:ahLst/>
              <a:cxnLst/>
              <a:rect l="l" t="t" r="r" b="b"/>
              <a:pathLst>
                <a:path w="237490" h="264795">
                  <a:moveTo>
                    <a:pt x="229708" y="0"/>
                  </a:moveTo>
                  <a:lnTo>
                    <a:pt x="219505" y="1129"/>
                  </a:lnTo>
                  <a:lnTo>
                    <a:pt x="211188" y="15052"/>
                  </a:lnTo>
                  <a:lnTo>
                    <a:pt x="203654" y="39838"/>
                  </a:lnTo>
                  <a:lnTo>
                    <a:pt x="194465" y="63927"/>
                  </a:lnTo>
                  <a:lnTo>
                    <a:pt x="183624" y="86213"/>
                  </a:lnTo>
                  <a:lnTo>
                    <a:pt x="171132" y="105590"/>
                  </a:lnTo>
                  <a:lnTo>
                    <a:pt x="165305" y="115890"/>
                  </a:lnTo>
                  <a:lnTo>
                    <a:pt x="157189" y="124539"/>
                  </a:lnTo>
                  <a:lnTo>
                    <a:pt x="147084" y="131083"/>
                  </a:lnTo>
                  <a:lnTo>
                    <a:pt x="135293" y="135067"/>
                  </a:lnTo>
                  <a:lnTo>
                    <a:pt x="119854" y="135763"/>
                  </a:lnTo>
                  <a:lnTo>
                    <a:pt x="105449" y="131864"/>
                  </a:lnTo>
                  <a:lnTo>
                    <a:pt x="92971" y="123959"/>
                  </a:lnTo>
                  <a:lnTo>
                    <a:pt x="83312" y="112639"/>
                  </a:lnTo>
                  <a:lnTo>
                    <a:pt x="61465" y="88507"/>
                  </a:lnTo>
                  <a:lnTo>
                    <a:pt x="43024" y="63079"/>
                  </a:lnTo>
                  <a:lnTo>
                    <a:pt x="29769" y="41968"/>
                  </a:lnTo>
                  <a:lnTo>
                    <a:pt x="23482" y="30787"/>
                  </a:lnTo>
                  <a:lnTo>
                    <a:pt x="16273" y="23658"/>
                  </a:lnTo>
                  <a:lnTo>
                    <a:pt x="7921" y="23326"/>
                  </a:lnTo>
                  <a:lnTo>
                    <a:pt x="1479" y="28234"/>
                  </a:lnTo>
                  <a:lnTo>
                    <a:pt x="0" y="36820"/>
                  </a:lnTo>
                  <a:lnTo>
                    <a:pt x="5326" y="51916"/>
                  </a:lnTo>
                  <a:lnTo>
                    <a:pt x="17383" y="77547"/>
                  </a:lnTo>
                  <a:lnTo>
                    <a:pt x="34911" y="107006"/>
                  </a:lnTo>
                  <a:lnTo>
                    <a:pt x="56654" y="133581"/>
                  </a:lnTo>
                  <a:lnTo>
                    <a:pt x="86220" y="160048"/>
                  </a:lnTo>
                  <a:lnTo>
                    <a:pt x="98663" y="173308"/>
                  </a:lnTo>
                  <a:lnTo>
                    <a:pt x="106603" y="187391"/>
                  </a:lnTo>
                  <a:lnTo>
                    <a:pt x="109938" y="200874"/>
                  </a:lnTo>
                  <a:lnTo>
                    <a:pt x="115776" y="217138"/>
                  </a:lnTo>
                  <a:lnTo>
                    <a:pt x="124752" y="236140"/>
                  </a:lnTo>
                  <a:lnTo>
                    <a:pt x="137833" y="258333"/>
                  </a:lnTo>
                  <a:lnTo>
                    <a:pt x="147360" y="264518"/>
                  </a:lnTo>
                  <a:lnTo>
                    <a:pt x="162120" y="264601"/>
                  </a:lnTo>
                  <a:lnTo>
                    <a:pt x="180287" y="259159"/>
                  </a:lnTo>
                  <a:lnTo>
                    <a:pt x="199872" y="248516"/>
                  </a:lnTo>
                  <a:lnTo>
                    <a:pt x="217174" y="234467"/>
                  </a:lnTo>
                  <a:lnTo>
                    <a:pt x="229130" y="219748"/>
                  </a:lnTo>
                  <a:lnTo>
                    <a:pt x="234680" y="206072"/>
                  </a:lnTo>
                  <a:lnTo>
                    <a:pt x="232765" y="195151"/>
                  </a:lnTo>
                  <a:lnTo>
                    <a:pt x="222426" y="181004"/>
                  </a:lnTo>
                  <a:lnTo>
                    <a:pt x="212967" y="169533"/>
                  </a:lnTo>
                  <a:lnTo>
                    <a:pt x="203968" y="159851"/>
                  </a:lnTo>
                  <a:lnTo>
                    <a:pt x="195503" y="151806"/>
                  </a:lnTo>
                  <a:lnTo>
                    <a:pt x="206342" y="115891"/>
                  </a:lnTo>
                  <a:lnTo>
                    <a:pt x="217665" y="80668"/>
                  </a:lnTo>
                  <a:lnTo>
                    <a:pt x="236435" y="24399"/>
                  </a:lnTo>
                  <a:lnTo>
                    <a:pt x="236962" y="8734"/>
                  </a:lnTo>
                  <a:lnTo>
                    <a:pt x="229708" y="0"/>
                  </a:lnTo>
                  <a:close/>
                </a:path>
              </a:pathLst>
            </a:custGeom>
            <a:solidFill>
              <a:srgbClr val="FFFFFF"/>
            </a:solidFill>
          </p:spPr>
          <p:txBody>
            <a:bodyPr wrap="square" lIns="0" tIns="0" rIns="0" bIns="0" rtlCol="0">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4" name="Image 62">
              <a:extLst>
                <a:ext uri="{FF2B5EF4-FFF2-40B4-BE49-F238E27FC236}">
                  <a16:creationId xmlns:a16="http://schemas.microsoft.com/office/drawing/2014/main" id="{2883BB41-90D8-4520-9D55-5886333D54BE}"/>
                </a:ext>
              </a:extLst>
            </p:cNvPr>
            <p:cNvPicPr/>
            <p:nvPr/>
          </p:nvPicPr>
          <p:blipFill>
            <a:blip r:embed="rId9" cstate="print"/>
            <a:stretch>
              <a:fillRect/>
            </a:stretch>
          </p:blipFill>
          <p:spPr>
            <a:xfrm>
              <a:off x="87950" y="78860"/>
              <a:ext cx="129222" cy="130644"/>
            </a:xfrm>
            <a:prstGeom prst="rect">
              <a:avLst/>
            </a:prstGeom>
          </p:spPr>
        </p:pic>
      </p:grpSp>
      <p:graphicFrame>
        <p:nvGraphicFramePr>
          <p:cNvPr id="128" name="Google Shape;124;g3d05b1a674a_0_264">
            <a:extLst>
              <a:ext uri="{FF2B5EF4-FFF2-40B4-BE49-F238E27FC236}">
                <a16:creationId xmlns:a16="http://schemas.microsoft.com/office/drawing/2014/main" id="{53303ECB-4B3F-807F-8812-CE8B4D8241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7110499"/>
              </p:ext>
            </p:extLst>
          </p:nvPr>
        </p:nvGraphicFramePr>
        <p:xfrm>
          <a:off x="838200" y="1574067"/>
          <a:ext cx="10515600" cy="41427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 name="Content Placeholder 16">
            <a:extLst>
              <a:ext uri="{FF2B5EF4-FFF2-40B4-BE49-F238E27FC236}">
                <a16:creationId xmlns:a16="http://schemas.microsoft.com/office/drawing/2014/main" id="{6E684859-2A9D-4CE8-870B-69969C6E0F13}"/>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65044" y="151095"/>
            <a:ext cx="1502304" cy="957261"/>
          </a:xfrm>
          <a:prstGeom prst="rect">
            <a:avLst/>
          </a:prstGeom>
        </p:spPr>
      </p:pic>
      <p:pic>
        <p:nvPicPr>
          <p:cNvPr id="126" name="Google Shape;126;g3d05b1a674a_0_264" descr="Charting the LifeCourse: Framework and Tools logo"/>
          <p:cNvPicPr preferRelativeResize="0"/>
          <p:nvPr/>
        </p:nvPicPr>
        <p:blipFill rotWithShape="1">
          <a:blip r:embed="rId16">
            <a:alphaModFix/>
          </a:blip>
          <a:srcRect/>
          <a:stretch/>
        </p:blipFill>
        <p:spPr>
          <a:xfrm>
            <a:off x="467590" y="5829864"/>
            <a:ext cx="4287159" cy="957261"/>
          </a:xfrm>
          <a:prstGeom prst="rect">
            <a:avLst/>
          </a:prstGeom>
          <a:noFill/>
          <a:ln>
            <a:noFill/>
          </a:ln>
        </p:spPr>
      </p:pic>
      <p:sp>
        <p:nvSpPr>
          <p:cNvPr id="125" name="Google Shape;125;g3d05b1a674a_0_264"/>
          <p:cNvSpPr txBox="1"/>
          <p:nvPr/>
        </p:nvSpPr>
        <p:spPr>
          <a:xfrm>
            <a:off x="4834475" y="6210075"/>
            <a:ext cx="7266600" cy="738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Charting the </a:t>
            </a:r>
            <a:r>
              <a:rPr kumimoji="0" lang="en-US" sz="1200" b="0" i="0" u="none" strike="noStrike" kern="0" cap="none" spc="0" normalizeH="0" baseline="0" noProof="0" dirty="0" err="1">
                <a:ln>
                  <a:noFill/>
                </a:ln>
                <a:solidFill>
                  <a:srgbClr val="000000"/>
                </a:solidFill>
                <a:effectLst/>
                <a:uLnTx/>
                <a:uFillTx/>
                <a:latin typeface="Arial"/>
                <a:ea typeface="Arial"/>
                <a:cs typeface="Arial"/>
                <a:sym typeface="Arial"/>
              </a:rPr>
              <a:t>LifeCourse</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 Framework and Tools, iconography, and assets developed by the </a:t>
            </a:r>
            <a:r>
              <a:rPr kumimoji="0" lang="en-US" sz="1200" b="0" i="0" u="none" strike="noStrike" kern="0" cap="none" spc="0" normalizeH="0" baseline="0" noProof="0" dirty="0" err="1">
                <a:ln>
                  <a:noFill/>
                </a:ln>
                <a:solidFill>
                  <a:srgbClr val="000000"/>
                </a:solidFill>
                <a:effectLst/>
                <a:uLnTx/>
                <a:uFillTx/>
                <a:latin typeface="Arial"/>
                <a:ea typeface="Arial"/>
                <a:cs typeface="Arial"/>
                <a:sym typeface="Arial"/>
              </a:rPr>
              <a:t>LifeCourse</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Nexus © 2024 Curators of the University of Missouri | UMKC-IHD, UCEDD • www.lifecoursenexus.com</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32C85-E83C-2E6C-72E0-BF2E610512A9}"/>
              </a:ext>
            </a:extLst>
          </p:cNvPr>
          <p:cNvSpPr>
            <a:spLocks noGrp="1"/>
          </p:cNvSpPr>
          <p:nvPr>
            <p:ph type="title" idx="4294967295"/>
          </p:nvPr>
        </p:nvSpPr>
        <p:spPr>
          <a:xfrm>
            <a:off x="2351139" y="550719"/>
            <a:ext cx="4943963" cy="882972"/>
          </a:xfrm>
          <a:prstGeom prst="roundRect">
            <a:avLst/>
          </a:prstGeom>
          <a:solidFill>
            <a:srgbClr val="002060"/>
          </a:solidFill>
          <a:ln w="1905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Local Advisory Councils</a:t>
            </a:r>
          </a:p>
        </p:txBody>
      </p:sp>
      <p:sp>
        <p:nvSpPr>
          <p:cNvPr id="3" name="Content Placeholder 2">
            <a:extLst>
              <a:ext uri="{FF2B5EF4-FFF2-40B4-BE49-F238E27FC236}">
                <a16:creationId xmlns:a16="http://schemas.microsoft.com/office/drawing/2014/main" id="{80BAF48D-CC58-B61C-74F9-197F1EC94560}"/>
              </a:ext>
            </a:extLst>
          </p:cNvPr>
          <p:cNvSpPr>
            <a:spLocks noGrp="1"/>
          </p:cNvSpPr>
          <p:nvPr>
            <p:ph idx="1"/>
          </p:nvPr>
        </p:nvSpPr>
        <p:spPr>
          <a:xfrm>
            <a:off x="838201" y="1825625"/>
            <a:ext cx="7349358" cy="4351338"/>
          </a:xfrm>
        </p:spPr>
        <p:txBody>
          <a:bodyPr>
            <a:normAutofit lnSpcReduction="10000"/>
          </a:bodyPr>
          <a:lstStyle/>
          <a:p>
            <a:r>
              <a:rPr lang="en-US" dirty="0"/>
              <a:t>Variety of  Stakeholders across each region</a:t>
            </a:r>
          </a:p>
          <a:p>
            <a:pPr lvl="1"/>
            <a:r>
              <a:rPr lang="en-US" dirty="0"/>
              <a:t>Individuals  with lived experience</a:t>
            </a:r>
          </a:p>
          <a:p>
            <a:pPr lvl="1"/>
            <a:r>
              <a:rPr lang="en-US" dirty="0"/>
              <a:t>Family members  with lived experience</a:t>
            </a:r>
          </a:p>
          <a:p>
            <a:pPr marL="457200" lvl="1" indent="0">
              <a:buNone/>
            </a:pPr>
            <a:endParaRPr lang="en-US" dirty="0"/>
          </a:p>
          <a:p>
            <a:r>
              <a:rPr lang="en-US" dirty="0"/>
              <a:t>Help adapt the project to local communities</a:t>
            </a:r>
          </a:p>
          <a:p>
            <a:pPr marL="0" indent="0">
              <a:buNone/>
            </a:pPr>
            <a:endParaRPr lang="en-US" dirty="0"/>
          </a:p>
          <a:p>
            <a:r>
              <a:rPr lang="en-US" dirty="0"/>
              <a:t>Build partnerships between agencies/ eliminate silos</a:t>
            </a:r>
          </a:p>
          <a:p>
            <a:pPr lvl="1"/>
            <a:r>
              <a:rPr lang="en-US" dirty="0"/>
              <a:t>Increase collaboration</a:t>
            </a:r>
          </a:p>
          <a:p>
            <a:pPr lvl="1"/>
            <a:r>
              <a:rPr lang="en-US" dirty="0"/>
              <a:t>Braid resources</a:t>
            </a:r>
          </a:p>
        </p:txBody>
      </p:sp>
      <p:pic>
        <p:nvPicPr>
          <p:cNvPr id="5" name="Content Placeholder 16">
            <a:extLst>
              <a:ext uri="{FF2B5EF4-FFF2-40B4-BE49-F238E27FC236}">
                <a16:creationId xmlns:a16="http://schemas.microsoft.com/office/drawing/2014/main" id="{3CC4BD21-EB86-A6EE-AC7E-FF8B7699CC8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10" y="476430"/>
            <a:ext cx="1502304" cy="957261"/>
          </a:xfrm>
          <a:prstGeom prst="rect">
            <a:avLst/>
          </a:prstGeom>
        </p:spPr>
      </p:pic>
      <p:pic>
        <p:nvPicPr>
          <p:cNvPr id="7" name="Picture 6">
            <a:extLst>
              <a:ext uri="{FF2B5EF4-FFF2-40B4-BE49-F238E27FC236}">
                <a16:creationId xmlns:a16="http://schemas.microsoft.com/office/drawing/2014/main" id="{229A7A97-A303-E071-64B6-C44FEB75DE1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1642" y="2767311"/>
            <a:ext cx="3842380" cy="2467965"/>
          </a:xfrm>
          <a:prstGeom prst="rect">
            <a:avLst/>
          </a:prstGeom>
        </p:spPr>
      </p:pic>
    </p:spTree>
    <p:extLst>
      <p:ext uri="{BB962C8B-B14F-4D97-AF65-F5344CB8AC3E}">
        <p14:creationId xmlns:p14="http://schemas.microsoft.com/office/powerpoint/2010/main" val="4197187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FD65C54-A05B-489B-89D6-1D4B54D9D8E9}"/>
              </a:ext>
            </a:extLst>
          </p:cNvPr>
          <p:cNvSpPr txBox="1">
            <a:spLocks noGrp="1"/>
          </p:cNvSpPr>
          <p:nvPr>
            <p:ph type="title" idx="4294967295"/>
          </p:nvPr>
        </p:nvSpPr>
        <p:spPr>
          <a:xfrm>
            <a:off x="2078509" y="107134"/>
            <a:ext cx="744321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B2374"/>
                </a:solidFill>
                <a:effectLst/>
                <a:uLnTx/>
                <a:uFillTx/>
                <a:latin typeface="Montserrat Bold"/>
                <a:ea typeface="Calibri"/>
                <a:cs typeface="Calibri"/>
              </a:rPr>
              <a:t>Meet the Panel</a:t>
            </a:r>
            <a:endParaRPr kumimoji="0" lang="en-US" sz="5400" b="1" i="0" u="none" strike="noStrike" kern="1200" cap="none" spc="0" normalizeH="0" baseline="0" noProof="0" dirty="0">
              <a:ln>
                <a:noFill/>
              </a:ln>
              <a:solidFill>
                <a:srgbClr val="FFFFFF"/>
              </a:solidFill>
              <a:effectLst/>
              <a:uLnTx/>
              <a:uFillTx/>
              <a:latin typeface="Montserrat Bold"/>
              <a:ea typeface="Calibri" panose="020F0502020204030204"/>
              <a:cs typeface="Calibri" panose="020F0502020204030204"/>
            </a:endParaRPr>
          </a:p>
        </p:txBody>
      </p:sp>
      <p:pic>
        <p:nvPicPr>
          <p:cNvPr id="4" name="Picture 3" descr="Professional headshot of Nickie">
            <a:extLst>
              <a:ext uri="{FF2B5EF4-FFF2-40B4-BE49-F238E27FC236}">
                <a16:creationId xmlns:a16="http://schemas.microsoft.com/office/drawing/2014/main" id="{BCF13251-FCC5-95AA-5DE0-C9BF24B5ADD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41785" y="1167138"/>
            <a:ext cx="2438999" cy="2521347"/>
          </a:xfrm>
          <a:prstGeom prst="rect">
            <a:avLst/>
          </a:prstGeom>
        </p:spPr>
      </p:pic>
      <p:sp>
        <p:nvSpPr>
          <p:cNvPr id="11" name="TextBox 7">
            <a:extLst>
              <a:ext uri="{FF2B5EF4-FFF2-40B4-BE49-F238E27FC236}">
                <a16:creationId xmlns:a16="http://schemas.microsoft.com/office/drawing/2014/main" id="{C318CC26-0570-339F-553D-A7CF8869F6A9}"/>
              </a:ext>
            </a:extLst>
          </p:cNvPr>
          <p:cNvSpPr txBox="1"/>
          <p:nvPr/>
        </p:nvSpPr>
        <p:spPr>
          <a:xfrm>
            <a:off x="594444" y="3739547"/>
            <a:ext cx="3183655" cy="173893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600"/>
              </a:spcBef>
            </a:pPr>
            <a:r>
              <a:rPr lang="en-US" b="1" dirty="0">
                <a:solidFill>
                  <a:schemeClr val="bg1"/>
                </a:solidFill>
              </a:rPr>
              <a:t>Nickie Brandenburger</a:t>
            </a:r>
          </a:p>
          <a:p>
            <a:pPr lvl="0">
              <a:spcBef>
                <a:spcPts val="600"/>
              </a:spcBef>
            </a:pPr>
            <a:r>
              <a:rPr lang="en-US" dirty="0">
                <a:solidFill>
                  <a:schemeClr val="bg1"/>
                </a:solidFill>
              </a:rPr>
              <a:t>Co-Director of the Center for Family Involvement at Virginia Commonwealth University’s Partnership for People with Disabilities</a:t>
            </a:r>
            <a:endParaRPr kumimoji="0" lang="en-US" sz="1600" b="0" i="0" u="none" strike="noStrike" kern="1200" cap="none" spc="0" normalizeH="0" baseline="0" noProof="0" dirty="0">
              <a:ln>
                <a:noFill/>
              </a:ln>
              <a:solidFill>
                <a:schemeClr val="bg1"/>
              </a:solidFill>
              <a:effectLst/>
              <a:uLnTx/>
              <a:uFillTx/>
              <a:latin typeface="Montserrat Medium"/>
              <a:ea typeface="Calibri" panose="020F0502020204030204"/>
              <a:cs typeface="Calibri" panose="020F0502020204030204"/>
            </a:endParaRPr>
          </a:p>
        </p:txBody>
      </p:sp>
      <p:pic>
        <p:nvPicPr>
          <p:cNvPr id="1026" name="Picture 2" descr="Professional headshot of Adyam">
            <a:extLst>
              <a:ext uri="{FF2B5EF4-FFF2-40B4-BE49-F238E27FC236}">
                <a16:creationId xmlns:a16="http://schemas.microsoft.com/office/drawing/2014/main" id="{A300CE2A-1E1A-1B11-5003-5860FF037E3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500" y="1175367"/>
            <a:ext cx="2438999" cy="2438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7">
            <a:extLst>
              <a:ext uri="{FF2B5EF4-FFF2-40B4-BE49-F238E27FC236}">
                <a16:creationId xmlns:a16="http://schemas.microsoft.com/office/drawing/2014/main" id="{7A8957B6-8F3E-35CD-FA83-AA5ADA80325C}"/>
              </a:ext>
            </a:extLst>
          </p:cNvPr>
          <p:cNvSpPr txBox="1"/>
          <p:nvPr/>
        </p:nvSpPr>
        <p:spPr>
          <a:xfrm>
            <a:off x="4876500" y="3738592"/>
            <a:ext cx="2965576" cy="118494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pPr>
            <a:r>
              <a:rPr lang="en-US" b="1" dirty="0">
                <a:solidFill>
                  <a:schemeClr val="bg1"/>
                </a:solidFill>
              </a:rPr>
              <a:t>Adyam Redae-Woodson</a:t>
            </a:r>
          </a:p>
          <a:p>
            <a:pPr lvl="0">
              <a:spcBef>
                <a:spcPts val="600"/>
              </a:spcBef>
            </a:pPr>
            <a:r>
              <a:rPr lang="en-US" dirty="0">
                <a:solidFill>
                  <a:schemeClr val="bg1"/>
                </a:solidFill>
              </a:rPr>
              <a:t>Director of HIV Hepatitis Prevention: Virginia Department of Health</a:t>
            </a:r>
            <a:endParaRPr kumimoji="0" lang="en-US" sz="1800" b="0" i="0" u="none" strike="noStrike" kern="1200" cap="none" spc="0" normalizeH="0" baseline="0" noProof="0" dirty="0">
              <a:ln>
                <a:noFill/>
              </a:ln>
              <a:solidFill>
                <a:schemeClr val="bg1"/>
              </a:solidFill>
              <a:effectLst/>
              <a:uLnTx/>
              <a:uFillTx/>
              <a:latin typeface="Neue Haas Grotesk Text Pro"/>
              <a:ea typeface="Calibri"/>
              <a:cs typeface="Calibri"/>
            </a:endParaRPr>
          </a:p>
        </p:txBody>
      </p:sp>
      <p:pic>
        <p:nvPicPr>
          <p:cNvPr id="5" name="Picture 4" descr="Professional headshot of John">
            <a:extLst>
              <a:ext uri="{FF2B5EF4-FFF2-40B4-BE49-F238E27FC236}">
                <a16:creationId xmlns:a16="http://schemas.microsoft.com/office/drawing/2014/main" id="{C0159D6E-5339-5FEA-4889-978F3CF6CE3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630240" y="1167138"/>
            <a:ext cx="2438998" cy="2517155"/>
          </a:xfrm>
          <a:prstGeom prst="rect">
            <a:avLst/>
          </a:prstGeom>
        </p:spPr>
      </p:pic>
      <p:sp>
        <p:nvSpPr>
          <p:cNvPr id="10" name="TextBox 7">
            <a:extLst>
              <a:ext uri="{FF2B5EF4-FFF2-40B4-BE49-F238E27FC236}">
                <a16:creationId xmlns:a16="http://schemas.microsoft.com/office/drawing/2014/main" id="{0FE358CA-A827-646E-B948-330EA6271990}"/>
              </a:ext>
            </a:extLst>
          </p:cNvPr>
          <p:cNvSpPr txBox="1"/>
          <p:nvPr/>
        </p:nvSpPr>
        <p:spPr>
          <a:xfrm>
            <a:off x="8483994" y="3734276"/>
            <a:ext cx="2838852" cy="118494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600"/>
              </a:spcBef>
            </a:pPr>
            <a:r>
              <a:rPr lang="en-US" b="1" dirty="0">
                <a:solidFill>
                  <a:schemeClr val="bg1"/>
                </a:solidFill>
              </a:rPr>
              <a:t>John Stewart</a:t>
            </a:r>
          </a:p>
          <a:p>
            <a:pPr lvl="0">
              <a:spcBef>
                <a:spcPts val="600"/>
              </a:spcBef>
            </a:pPr>
            <a:r>
              <a:rPr lang="en-US" dirty="0">
                <a:solidFill>
                  <a:schemeClr val="bg1"/>
                </a:solidFill>
              </a:rPr>
              <a:t>Project Manager for the DARS grant, </a:t>
            </a:r>
            <a:r>
              <a:rPr lang="en-US" i="1" dirty="0">
                <a:solidFill>
                  <a:schemeClr val="bg1"/>
                </a:solidFill>
              </a:rPr>
              <a:t>Real Pay for Real Jobs: An EPIC Model</a:t>
            </a:r>
            <a:endParaRPr kumimoji="0" lang="en-US" sz="1800" b="0" i="0" u="none" strike="noStrike" kern="1200" cap="none" spc="0" normalizeH="0" baseline="0" noProof="0" dirty="0">
              <a:ln>
                <a:noFill/>
              </a:ln>
              <a:solidFill>
                <a:schemeClr val="bg1"/>
              </a:solidFill>
              <a:effectLst/>
              <a:uLnTx/>
              <a:uFillTx/>
              <a:latin typeface="Neue Haas Grotesk Text Pro"/>
              <a:ea typeface="Calibri"/>
              <a:cs typeface="Calibri"/>
            </a:endParaRPr>
          </a:p>
        </p:txBody>
      </p:sp>
      <p:sp>
        <p:nvSpPr>
          <p:cNvPr id="8" name="TextBox 7">
            <a:extLst>
              <a:ext uri="{FF2B5EF4-FFF2-40B4-BE49-F238E27FC236}">
                <a16:creationId xmlns:a16="http://schemas.microsoft.com/office/drawing/2014/main" id="{6FDF6D5C-6E13-3A99-0928-53F4B2ABD4DB}"/>
              </a:ext>
            </a:extLst>
          </p:cNvPr>
          <p:cNvSpPr txBox="1"/>
          <p:nvPr/>
        </p:nvSpPr>
        <p:spPr>
          <a:xfrm>
            <a:off x="685800" y="6473867"/>
            <a:ext cx="8705442" cy="27699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B2374"/>
                </a:solidFill>
                <a:effectLst/>
                <a:uLnTx/>
                <a:uFillTx/>
                <a:latin typeface="Montserrat Medium"/>
                <a:ea typeface="+mn-lt"/>
                <a:cs typeface="+mn-lt"/>
              </a:rPr>
              <a:t>Moderator: </a:t>
            </a:r>
            <a:r>
              <a:rPr kumimoji="0" lang="en-US" sz="1600" b="1" i="0" u="none" strike="noStrike" kern="1200" cap="none" spc="0" normalizeH="0" baseline="0" noProof="0" dirty="0">
                <a:ln>
                  <a:noFill/>
                </a:ln>
                <a:solidFill>
                  <a:srgbClr val="0B2374"/>
                </a:solidFill>
                <a:effectLst/>
                <a:uLnTx/>
                <a:uFillTx/>
                <a:latin typeface="Montserrat Medium"/>
                <a:ea typeface="+mn-lt"/>
                <a:cs typeface="+mn-lt"/>
              </a:rPr>
              <a:t>Melissa White</a:t>
            </a:r>
            <a:r>
              <a:rPr kumimoji="0" lang="en-US" sz="1600" b="1" i="0" u="none" strike="noStrike" kern="1200" cap="none" spc="0" normalizeH="0" baseline="0" noProof="0" dirty="0">
                <a:ln>
                  <a:noFill/>
                </a:ln>
                <a:solidFill>
                  <a:srgbClr val="000000"/>
                </a:solidFill>
                <a:effectLst/>
                <a:uLnTx/>
                <a:uFillTx/>
                <a:latin typeface="Calibri" panose="020F0502020204030204"/>
                <a:ea typeface="+mn-lt"/>
                <a:cs typeface="+mn-lt"/>
              </a:rPr>
              <a:t> - </a:t>
            </a:r>
            <a:r>
              <a:rPr kumimoji="0" lang="en-US" sz="1600" b="0" i="0" u="none" strike="noStrike" kern="1200" cap="none" spc="0" normalizeH="0" baseline="0" noProof="0" dirty="0">
                <a:ln>
                  <a:noFill/>
                </a:ln>
                <a:solidFill>
                  <a:srgbClr val="0B2374"/>
                </a:solidFill>
                <a:effectLst/>
                <a:uLnTx/>
                <a:uFillTx/>
                <a:latin typeface="Montserrat Medium"/>
                <a:ea typeface="+mn-lt"/>
                <a:cs typeface="+mn-lt"/>
              </a:rPr>
              <a:t>Training and PCOC Specialist</a:t>
            </a:r>
            <a:r>
              <a:rPr lang="en-US" dirty="0">
                <a:solidFill>
                  <a:srgbClr val="000000"/>
                </a:solidFill>
                <a:latin typeface="Calibri" panose="020F0502020204030204"/>
                <a:ea typeface="+mn-lt"/>
                <a:cs typeface="+mn-lt"/>
              </a:rPr>
              <a:t>, </a:t>
            </a:r>
            <a:r>
              <a:rPr kumimoji="0" lang="en-US" sz="1600" b="0" i="0" u="none" strike="noStrike" kern="1200" cap="none" spc="0" normalizeH="0" baseline="0" noProof="0" dirty="0">
                <a:ln>
                  <a:noFill/>
                </a:ln>
                <a:solidFill>
                  <a:srgbClr val="0B2374"/>
                </a:solidFill>
                <a:effectLst/>
                <a:uLnTx/>
                <a:uFillTx/>
                <a:latin typeface="Montserrat Medium"/>
                <a:ea typeface="+mn-lt"/>
                <a:cs typeface="+mn-lt"/>
              </a:rPr>
              <a:t>No Wrong Door Virginia</a:t>
            </a:r>
            <a:endPar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p:txBody>
      </p:sp>
      <p:pic>
        <p:nvPicPr>
          <p:cNvPr id="6" name="Picture 5" descr="Professional headshot of Melissa">
            <a:extLst>
              <a:ext uri="{FF2B5EF4-FFF2-40B4-BE49-F238E27FC236}">
                <a16:creationId xmlns:a16="http://schemas.microsoft.com/office/drawing/2014/main" id="{013C1E1F-8399-B055-0C15-C505F74B3B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7867" y="5468961"/>
            <a:ext cx="1389039" cy="1389039"/>
          </a:xfrm>
          <a:prstGeom prst="rect">
            <a:avLst/>
          </a:prstGeom>
        </p:spPr>
      </p:pic>
    </p:spTree>
    <p:extLst>
      <p:ext uri="{BB962C8B-B14F-4D97-AF65-F5344CB8AC3E}">
        <p14:creationId xmlns:p14="http://schemas.microsoft.com/office/powerpoint/2010/main" val="1471035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2C180-23CB-A593-5277-E8A894B1503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Community Academies information</a:t>
            </a:r>
          </a:p>
        </p:txBody>
      </p:sp>
      <p:sp>
        <p:nvSpPr>
          <p:cNvPr id="3" name="Content Placeholder 2">
            <a:extLst>
              <a:ext uri="{FF2B5EF4-FFF2-40B4-BE49-F238E27FC236}">
                <a16:creationId xmlns:a16="http://schemas.microsoft.com/office/drawing/2014/main" id="{817A91DE-DC42-C309-8FE5-71441B283CA6}"/>
              </a:ext>
            </a:extLst>
          </p:cNvPr>
          <p:cNvSpPr>
            <a:spLocks noGrp="1"/>
          </p:cNvSpPr>
          <p:nvPr>
            <p:ph idx="1"/>
          </p:nvPr>
        </p:nvSpPr>
        <p:spPr>
          <a:xfrm>
            <a:off x="838200" y="1825625"/>
            <a:ext cx="6759226" cy="4351338"/>
          </a:xfrm>
        </p:spPr>
        <p:txBody>
          <a:bodyPr>
            <a:normAutofit fontScale="92500" lnSpcReduction="20000"/>
          </a:bodyPr>
          <a:lstStyle/>
          <a:p>
            <a:r>
              <a:rPr lang="en-US" dirty="0"/>
              <a:t>Draw together a wide array of service providers</a:t>
            </a:r>
          </a:p>
          <a:p>
            <a:pPr lvl="1"/>
            <a:r>
              <a:rPr lang="en-US" dirty="0"/>
              <a:t>Serving individual with disabilities</a:t>
            </a:r>
          </a:p>
          <a:p>
            <a:pPr lvl="1"/>
            <a:r>
              <a:rPr lang="en-US" dirty="0"/>
              <a:t>Serving individual without disabilities</a:t>
            </a:r>
          </a:p>
          <a:p>
            <a:r>
              <a:rPr lang="en-US" dirty="0"/>
              <a:t>Service providers share in 3 minutes:</a:t>
            </a:r>
          </a:p>
          <a:p>
            <a:pPr lvl="1"/>
            <a:r>
              <a:rPr lang="en-US" dirty="0"/>
              <a:t>Who do you serve/ who is eligible</a:t>
            </a:r>
          </a:p>
          <a:p>
            <a:pPr lvl="1"/>
            <a:r>
              <a:rPr lang="en-US" dirty="0"/>
              <a:t>The geographic area that you serve</a:t>
            </a:r>
          </a:p>
          <a:p>
            <a:pPr lvl="1"/>
            <a:r>
              <a:rPr lang="en-US" dirty="0"/>
              <a:t>The services you provide to individuals</a:t>
            </a:r>
          </a:p>
          <a:p>
            <a:pPr lvl="1"/>
            <a:r>
              <a:rPr lang="en-US" dirty="0"/>
              <a:t>The goals of your program</a:t>
            </a:r>
          </a:p>
          <a:p>
            <a:r>
              <a:rPr lang="en-US" dirty="0"/>
              <a:t>We share information on</a:t>
            </a:r>
          </a:p>
          <a:p>
            <a:pPr lvl="1"/>
            <a:r>
              <a:rPr lang="en-US" dirty="0"/>
              <a:t>Holistic approach</a:t>
            </a:r>
          </a:p>
          <a:p>
            <a:pPr lvl="1"/>
            <a:r>
              <a:rPr lang="en-US" dirty="0"/>
              <a:t>Integrated  Resource Teams </a:t>
            </a:r>
          </a:p>
          <a:p>
            <a:pPr lvl="1"/>
            <a:r>
              <a:rPr lang="en-US" dirty="0"/>
              <a:t>Virginia Easy Access</a:t>
            </a:r>
          </a:p>
          <a:p>
            <a:pPr lvl="1"/>
            <a:endParaRPr lang="en-US" dirty="0"/>
          </a:p>
        </p:txBody>
      </p:sp>
      <p:pic>
        <p:nvPicPr>
          <p:cNvPr id="4" name="Picture 3">
            <a:extLst>
              <a:ext uri="{FF2B5EF4-FFF2-40B4-BE49-F238E27FC236}">
                <a16:creationId xmlns:a16="http://schemas.microsoft.com/office/drawing/2014/main" id="{5CC34439-7188-61C6-9444-9B8DA8839AF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5748" y="306131"/>
            <a:ext cx="4268840" cy="4268840"/>
          </a:xfrm>
          <a:prstGeom prst="rect">
            <a:avLst/>
          </a:prstGeom>
        </p:spPr>
      </p:pic>
      <p:pic>
        <p:nvPicPr>
          <p:cNvPr id="8" name="Picture 7">
            <a:extLst>
              <a:ext uri="{FF2B5EF4-FFF2-40B4-BE49-F238E27FC236}">
                <a16:creationId xmlns:a16="http://schemas.microsoft.com/office/drawing/2014/main" id="{4F3730B1-DE94-870E-CDF1-85436082D9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63096" y="581891"/>
            <a:ext cx="4971859" cy="972432"/>
          </a:xfrm>
          <a:prstGeom prst="rect">
            <a:avLst/>
          </a:prstGeom>
        </p:spPr>
      </p:pic>
      <p:pic>
        <p:nvPicPr>
          <p:cNvPr id="9" name="Content Placeholder 16">
            <a:extLst>
              <a:ext uri="{FF2B5EF4-FFF2-40B4-BE49-F238E27FC236}">
                <a16:creationId xmlns:a16="http://schemas.microsoft.com/office/drawing/2014/main" id="{F0B7CBB8-CDF3-7068-FC09-DB8C3AB74EA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010" y="476430"/>
            <a:ext cx="1502304" cy="957261"/>
          </a:xfrm>
          <a:prstGeom prst="rect">
            <a:avLst/>
          </a:prstGeom>
        </p:spPr>
      </p:pic>
    </p:spTree>
    <p:extLst>
      <p:ext uri="{BB962C8B-B14F-4D97-AF65-F5344CB8AC3E}">
        <p14:creationId xmlns:p14="http://schemas.microsoft.com/office/powerpoint/2010/main" val="3386973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CC5307E-D91F-BA97-84B5-D50B2AB42512}"/>
              </a:ext>
            </a:extLst>
          </p:cNvPr>
          <p:cNvSpPr>
            <a:spLocks noGrp="1"/>
          </p:cNvSpPr>
          <p:nvPr>
            <p:ph type="title" idx="4294967295"/>
          </p:nvPr>
        </p:nvSpPr>
        <p:spPr>
          <a:xfrm>
            <a:off x="2194387" y="476430"/>
            <a:ext cx="5161006" cy="922436"/>
          </a:xfrm>
          <a:prstGeom prst="roundRect">
            <a:avLst/>
          </a:prstGeom>
          <a:solidFill>
            <a:srgbClr val="002060"/>
          </a:solidFill>
          <a:ln w="1905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Professional Development</a:t>
            </a:r>
          </a:p>
        </p:txBody>
      </p:sp>
      <p:sp>
        <p:nvSpPr>
          <p:cNvPr id="3" name="Content Placeholder 2">
            <a:extLst>
              <a:ext uri="{FF2B5EF4-FFF2-40B4-BE49-F238E27FC236}">
                <a16:creationId xmlns:a16="http://schemas.microsoft.com/office/drawing/2014/main" id="{184604E2-0CF1-E7E2-C232-9B908B53F084}"/>
              </a:ext>
            </a:extLst>
          </p:cNvPr>
          <p:cNvSpPr>
            <a:spLocks noGrp="1"/>
          </p:cNvSpPr>
          <p:nvPr>
            <p:ph idx="1"/>
          </p:nvPr>
        </p:nvSpPr>
        <p:spPr>
          <a:xfrm>
            <a:off x="838200" y="1825625"/>
            <a:ext cx="6601692" cy="4253057"/>
          </a:xfrm>
        </p:spPr>
        <p:txBody>
          <a:bodyPr/>
          <a:lstStyle/>
          <a:p>
            <a:r>
              <a:rPr lang="en-US" sz="3200" dirty="0"/>
              <a:t>Provides additional opportunities to bring partners together</a:t>
            </a:r>
          </a:p>
          <a:p>
            <a:pPr lvl="1"/>
            <a:r>
              <a:rPr lang="en-US" sz="2800" dirty="0"/>
              <a:t>Provide partners with information they are seeking</a:t>
            </a:r>
          </a:p>
          <a:p>
            <a:pPr lvl="1"/>
            <a:r>
              <a:rPr lang="en-US" sz="2800" dirty="0"/>
              <a:t>Helps them to be  speaking a common language</a:t>
            </a:r>
          </a:p>
          <a:p>
            <a:pPr lvl="1"/>
            <a:r>
              <a:rPr lang="en-US" sz="2800" dirty="0"/>
              <a:t> Reinforces relationships</a:t>
            </a:r>
          </a:p>
        </p:txBody>
      </p:sp>
      <p:sp>
        <p:nvSpPr>
          <p:cNvPr id="4" name="Rectangle: Rounded Corners 3">
            <a:extLst>
              <a:ext uri="{FF2B5EF4-FFF2-40B4-BE49-F238E27FC236}">
                <a16:creationId xmlns:a16="http://schemas.microsoft.com/office/drawing/2014/main" id="{00955EE7-7A22-3E25-7119-90C9E787A6BF}"/>
              </a:ext>
            </a:extLst>
          </p:cNvPr>
          <p:cNvSpPr/>
          <p:nvPr/>
        </p:nvSpPr>
        <p:spPr>
          <a:xfrm>
            <a:off x="7870371" y="1278653"/>
            <a:ext cx="1741714" cy="215034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Behavioral Economics and  the Culture  of Poverty</a:t>
            </a:r>
          </a:p>
        </p:txBody>
      </p:sp>
      <p:sp>
        <p:nvSpPr>
          <p:cNvPr id="5" name="Rectangle: Rounded Corners 4">
            <a:extLst>
              <a:ext uri="{FF2B5EF4-FFF2-40B4-BE49-F238E27FC236}">
                <a16:creationId xmlns:a16="http://schemas.microsoft.com/office/drawing/2014/main" id="{91A36199-5FBB-8145-8D0C-B119A7386A89}"/>
              </a:ext>
            </a:extLst>
          </p:cNvPr>
          <p:cNvSpPr/>
          <p:nvPr/>
        </p:nvSpPr>
        <p:spPr>
          <a:xfrm>
            <a:off x="9863159" y="2220271"/>
            <a:ext cx="1741714" cy="2150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Trauma Informed Care</a:t>
            </a:r>
          </a:p>
        </p:txBody>
      </p:sp>
      <p:sp>
        <p:nvSpPr>
          <p:cNvPr id="8" name="Rectangle: Rounded Corners 7">
            <a:extLst>
              <a:ext uri="{FF2B5EF4-FFF2-40B4-BE49-F238E27FC236}">
                <a16:creationId xmlns:a16="http://schemas.microsoft.com/office/drawing/2014/main" id="{C2F848BC-7C6D-1A39-E90F-15A72097BA0A}"/>
              </a:ext>
            </a:extLst>
          </p:cNvPr>
          <p:cNvSpPr/>
          <p:nvPr/>
        </p:nvSpPr>
        <p:spPr>
          <a:xfrm>
            <a:off x="7870371" y="3562556"/>
            <a:ext cx="1741714" cy="21503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Financial Wellness for  People  with Disabilities</a:t>
            </a:r>
          </a:p>
        </p:txBody>
      </p:sp>
      <p:sp>
        <p:nvSpPr>
          <p:cNvPr id="7" name="Rectangle: Rounded Corners 6">
            <a:extLst>
              <a:ext uri="{FF2B5EF4-FFF2-40B4-BE49-F238E27FC236}">
                <a16:creationId xmlns:a16="http://schemas.microsoft.com/office/drawing/2014/main" id="{4E7EC677-9EA3-6319-50EC-6CC7A5CE003F}"/>
              </a:ext>
            </a:extLst>
          </p:cNvPr>
          <p:cNvSpPr/>
          <p:nvPr/>
        </p:nvSpPr>
        <p:spPr>
          <a:xfrm>
            <a:off x="9863159" y="4637729"/>
            <a:ext cx="1741714" cy="215034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Medicaid Waiver  for Virginians with Developmental  Disabilities</a:t>
            </a:r>
          </a:p>
        </p:txBody>
      </p:sp>
      <p:pic>
        <p:nvPicPr>
          <p:cNvPr id="11" name="Content Placeholder 16">
            <a:extLst>
              <a:ext uri="{FF2B5EF4-FFF2-40B4-BE49-F238E27FC236}">
                <a16:creationId xmlns:a16="http://schemas.microsoft.com/office/drawing/2014/main" id="{DD68DE49-5594-5F80-DBEA-9883AE6666C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10" y="476430"/>
            <a:ext cx="1502304" cy="957261"/>
          </a:xfrm>
          <a:prstGeom prst="rect">
            <a:avLst/>
          </a:prstGeom>
        </p:spPr>
      </p:pic>
    </p:spTree>
    <p:extLst>
      <p:ext uri="{BB962C8B-B14F-4D97-AF65-F5344CB8AC3E}">
        <p14:creationId xmlns:p14="http://schemas.microsoft.com/office/powerpoint/2010/main" val="140203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A9BF7-A265-3AA7-0187-1559819491F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EA4D123-B0B6-15B6-CEE0-7F1BF1D2B4E8}"/>
              </a:ext>
            </a:extLst>
          </p:cNvPr>
          <p:cNvSpPr>
            <a:spLocks noGrp="1"/>
          </p:cNvSpPr>
          <p:nvPr>
            <p:ph type="title" idx="4294967295"/>
          </p:nvPr>
        </p:nvSpPr>
        <p:spPr>
          <a:xfrm>
            <a:off x="2282118" y="578734"/>
            <a:ext cx="5161006" cy="922436"/>
          </a:xfrm>
          <a:prstGeom prst="roundRect">
            <a:avLst/>
          </a:prstGeom>
          <a:solidFill>
            <a:srgbClr val="002060"/>
          </a:solidFill>
          <a:ln w="1905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Virginia Easy Access</a:t>
            </a:r>
          </a:p>
        </p:txBody>
      </p:sp>
      <p:sp>
        <p:nvSpPr>
          <p:cNvPr id="3" name="Content Placeholder 2">
            <a:extLst>
              <a:ext uri="{FF2B5EF4-FFF2-40B4-BE49-F238E27FC236}">
                <a16:creationId xmlns:a16="http://schemas.microsoft.com/office/drawing/2014/main" id="{66EFF7C3-F378-6FC0-23BE-93C2FD94B7B8}"/>
              </a:ext>
            </a:extLst>
          </p:cNvPr>
          <p:cNvSpPr>
            <a:spLocks noGrp="1"/>
          </p:cNvSpPr>
          <p:nvPr>
            <p:ph idx="1"/>
          </p:nvPr>
        </p:nvSpPr>
        <p:spPr>
          <a:xfrm>
            <a:off x="838199" y="1825625"/>
            <a:ext cx="10712670" cy="4351338"/>
          </a:xfrm>
        </p:spPr>
        <p:txBody>
          <a:bodyPr/>
          <a:lstStyle/>
          <a:p>
            <a:r>
              <a:rPr lang="en-US" dirty="0"/>
              <a:t>Assist individuals, families, VR staff and other professionals to both traditional and non-traditional partners</a:t>
            </a:r>
          </a:p>
        </p:txBody>
      </p:sp>
      <p:pic>
        <p:nvPicPr>
          <p:cNvPr id="11" name="Content Placeholder 16">
            <a:extLst>
              <a:ext uri="{FF2B5EF4-FFF2-40B4-BE49-F238E27FC236}">
                <a16:creationId xmlns:a16="http://schemas.microsoft.com/office/drawing/2014/main" id="{0F3FC9F0-BD71-EE32-2F35-E522B39DC62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10" y="476430"/>
            <a:ext cx="1502304" cy="957261"/>
          </a:xfrm>
          <a:prstGeom prst="rect">
            <a:avLst/>
          </a:prstGeom>
        </p:spPr>
      </p:pic>
      <p:pic>
        <p:nvPicPr>
          <p:cNvPr id="2" name="Picture 1">
            <a:extLst>
              <a:ext uri="{FF2B5EF4-FFF2-40B4-BE49-F238E27FC236}">
                <a16:creationId xmlns:a16="http://schemas.microsoft.com/office/drawing/2014/main" id="{6AFE452C-5652-7654-C90E-A34301CAB1D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6759" y="5818515"/>
            <a:ext cx="2346373" cy="750382"/>
          </a:xfrm>
          <a:prstGeom prst="rect">
            <a:avLst/>
          </a:prstGeom>
        </p:spPr>
      </p:pic>
      <p:pic>
        <p:nvPicPr>
          <p:cNvPr id="6" name="Picture 5">
            <a:extLst>
              <a:ext uri="{FF2B5EF4-FFF2-40B4-BE49-F238E27FC236}">
                <a16:creationId xmlns:a16="http://schemas.microsoft.com/office/drawing/2014/main" id="{F1DC49F7-FD3A-A36A-A38E-4432CE33E1A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898" y="2774003"/>
            <a:ext cx="3497823" cy="3726958"/>
          </a:xfrm>
          <a:prstGeom prst="rect">
            <a:avLst/>
          </a:prstGeom>
        </p:spPr>
      </p:pic>
      <p:sp>
        <p:nvSpPr>
          <p:cNvPr id="10" name="TextBox 9">
            <a:extLst>
              <a:ext uri="{FF2B5EF4-FFF2-40B4-BE49-F238E27FC236}">
                <a16:creationId xmlns:a16="http://schemas.microsoft.com/office/drawing/2014/main" id="{6DAC37ED-028F-88A4-505E-CC68536A0969}"/>
              </a:ext>
            </a:extLst>
          </p:cNvPr>
          <p:cNvSpPr txBox="1"/>
          <p:nvPr/>
        </p:nvSpPr>
        <p:spPr>
          <a:xfrm>
            <a:off x="635936" y="2881318"/>
            <a:ext cx="3292364" cy="3458319"/>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CSBs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Schools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DSS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CILs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Re-entry programs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AAAs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Work Incentive Specialists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Housing resources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Utility relief programs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Adult education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Veteran’s programming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Prevention programming</a:t>
            </a:r>
          </a:p>
        </p:txBody>
      </p:sp>
      <p:sp>
        <p:nvSpPr>
          <p:cNvPr id="15" name="Rectangle: Rounded Corners 14">
            <a:extLst>
              <a:ext uri="{FF2B5EF4-FFF2-40B4-BE49-F238E27FC236}">
                <a16:creationId xmlns:a16="http://schemas.microsoft.com/office/drawing/2014/main" id="{270BF855-4307-5B9A-97C6-7EA2BA55441E}"/>
              </a:ext>
              <a:ext uri="{C183D7F6-B498-43B3-948B-1728B52AA6E4}">
                <adec:decorative xmlns:adec="http://schemas.microsoft.com/office/drawing/2017/decorative" val="1"/>
              </a:ext>
            </a:extLst>
          </p:cNvPr>
          <p:cNvSpPr/>
          <p:nvPr/>
        </p:nvSpPr>
        <p:spPr>
          <a:xfrm>
            <a:off x="4520083" y="2774003"/>
            <a:ext cx="4588313" cy="372695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Content Placeholder 2">
            <a:extLst>
              <a:ext uri="{FF2B5EF4-FFF2-40B4-BE49-F238E27FC236}">
                <a16:creationId xmlns:a16="http://schemas.microsoft.com/office/drawing/2014/main" id="{249655A4-9388-79B3-5ACE-F13236BD377F}"/>
              </a:ext>
            </a:extLst>
          </p:cNvPr>
          <p:cNvSpPr txBox="1">
            <a:spLocks/>
          </p:cNvSpPr>
          <p:nvPr/>
        </p:nvSpPr>
        <p:spPr>
          <a:xfrm>
            <a:off x="4447347" y="2904322"/>
            <a:ext cx="5514445" cy="3994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Disability law resources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Legal aid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Public library resources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Early intervention programming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Transportation resources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Supportive  decision-making  resources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Parent Resource Centers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Food resources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PT/OT resources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Peer mentoring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Family Navigation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Assistance  with vital records/ IDs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138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17C3BD-28D5-A43D-B03D-752BBD6CA69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CFB078F-5B81-77E1-C8F1-9202918B2833}"/>
              </a:ext>
              <a:ext uri="{C183D7F6-B498-43B3-948B-1728B52AA6E4}">
                <adec:decorative xmlns:adec="http://schemas.microsoft.com/office/drawing/2017/decorative" val="1"/>
              </a:ext>
            </a:extLst>
          </p:cNvPr>
          <p:cNvSpPr/>
          <p:nvPr/>
        </p:nvSpPr>
        <p:spPr>
          <a:xfrm>
            <a:off x="1143001" y="2136673"/>
            <a:ext cx="10210800" cy="958952"/>
          </a:xfrm>
          <a:prstGeom prst="roundRect">
            <a:avLst/>
          </a:prstGeom>
          <a:solidFill>
            <a:srgbClr val="D86E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C19A42B-A8C0-0DFE-60C7-85A0E57939F8}"/>
              </a:ext>
            </a:extLst>
          </p:cNvPr>
          <p:cNvSpPr>
            <a:spLocks noGrp="1"/>
          </p:cNvSpPr>
          <p:nvPr>
            <p:ph type="title"/>
          </p:nvPr>
        </p:nvSpPr>
        <p:spPr/>
        <p:txBody>
          <a:bodyPr/>
          <a:lstStyle/>
          <a:p>
            <a:r>
              <a:rPr lang="en-US" dirty="0"/>
              <a:t>               </a:t>
            </a:r>
            <a:r>
              <a:rPr lang="en-US" dirty="0">
                <a:solidFill>
                  <a:srgbClr val="7030A0"/>
                </a:solidFill>
              </a:rPr>
              <a:t>individualized services</a:t>
            </a:r>
          </a:p>
        </p:txBody>
      </p:sp>
      <p:sp>
        <p:nvSpPr>
          <p:cNvPr id="3" name="Content Placeholder 2">
            <a:extLst>
              <a:ext uri="{FF2B5EF4-FFF2-40B4-BE49-F238E27FC236}">
                <a16:creationId xmlns:a16="http://schemas.microsoft.com/office/drawing/2014/main" id="{433C3041-8A33-B1E8-AA3C-148B0A11DD93}"/>
              </a:ext>
            </a:extLst>
          </p:cNvPr>
          <p:cNvSpPr>
            <a:spLocks noGrp="1"/>
          </p:cNvSpPr>
          <p:nvPr>
            <p:ph idx="1"/>
          </p:nvPr>
        </p:nvSpPr>
        <p:spPr>
          <a:xfrm>
            <a:off x="867936" y="1882056"/>
            <a:ext cx="10515600" cy="1684979"/>
          </a:xfrm>
        </p:spPr>
        <p:txBody>
          <a:bodyPr>
            <a:normAutofit fontScale="92500" lnSpcReduction="20000"/>
          </a:bodyPr>
          <a:lstStyle/>
          <a:p>
            <a:endParaRPr lang="en-US" dirty="0"/>
          </a:p>
          <a:p>
            <a:pPr marL="457200" lvl="1" indent="0">
              <a:buNone/>
            </a:pPr>
            <a:r>
              <a:rPr lang="en-US" sz="3400" dirty="0">
                <a:solidFill>
                  <a:schemeClr val="bg1"/>
                </a:solidFill>
              </a:rPr>
              <a:t>Individuals and their VR Counselors build</a:t>
            </a:r>
          </a:p>
          <a:p>
            <a:pPr marL="457200" lvl="1" indent="0">
              <a:buNone/>
            </a:pPr>
            <a:r>
              <a:rPr lang="en-US" sz="3400" i="1" dirty="0">
                <a:solidFill>
                  <a:schemeClr val="bg1"/>
                </a:solidFill>
              </a:rPr>
              <a:t>Integrated Resource Teams </a:t>
            </a:r>
            <a:r>
              <a:rPr lang="en-US" sz="3400" dirty="0">
                <a:solidFill>
                  <a:schemeClr val="bg1"/>
                </a:solidFill>
              </a:rPr>
              <a:t>from applicable partners</a:t>
            </a:r>
            <a:endParaRPr lang="en-US" dirty="0">
              <a:solidFill>
                <a:srgbClr val="7030A0"/>
              </a:solidFill>
            </a:endParaRPr>
          </a:p>
          <a:p>
            <a:pPr marL="457200" lvl="1" indent="0">
              <a:lnSpc>
                <a:spcPct val="150000"/>
              </a:lnSpc>
              <a:buNone/>
            </a:pPr>
            <a:r>
              <a:rPr lang="en-US" dirty="0">
                <a:solidFill>
                  <a:schemeClr val="bg1"/>
                </a:solidFill>
              </a:rPr>
              <a:t>		</a:t>
            </a:r>
          </a:p>
        </p:txBody>
      </p:sp>
      <p:sp>
        <p:nvSpPr>
          <p:cNvPr id="15" name="Rectangle: Rounded Corners 14">
            <a:extLst>
              <a:ext uri="{FF2B5EF4-FFF2-40B4-BE49-F238E27FC236}">
                <a16:creationId xmlns:a16="http://schemas.microsoft.com/office/drawing/2014/main" id="{BF13FEC5-AB50-DC90-4990-A5353CE886EC}"/>
              </a:ext>
            </a:extLst>
          </p:cNvPr>
          <p:cNvSpPr/>
          <p:nvPr/>
        </p:nvSpPr>
        <p:spPr>
          <a:xfrm>
            <a:off x="1780308" y="3181446"/>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Participant driven</a:t>
            </a:r>
          </a:p>
        </p:txBody>
      </p:sp>
      <p:sp>
        <p:nvSpPr>
          <p:cNvPr id="16" name="TextBox 15">
            <a:extLst>
              <a:ext uri="{FF2B5EF4-FFF2-40B4-BE49-F238E27FC236}">
                <a16:creationId xmlns:a16="http://schemas.microsoft.com/office/drawing/2014/main" id="{19795193-DE7C-F355-C7C9-F4D5E331D497}"/>
              </a:ext>
            </a:extLst>
          </p:cNvPr>
          <p:cNvSpPr txBox="1"/>
          <p:nvPr/>
        </p:nvSpPr>
        <p:spPr>
          <a:xfrm>
            <a:off x="5597012" y="3276741"/>
            <a:ext cx="64253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Individual and VR counselor drive the process</a:t>
            </a:r>
          </a:p>
        </p:txBody>
      </p:sp>
      <p:sp>
        <p:nvSpPr>
          <p:cNvPr id="6" name="Rectangle: Rounded Corners 5">
            <a:extLst>
              <a:ext uri="{FF2B5EF4-FFF2-40B4-BE49-F238E27FC236}">
                <a16:creationId xmlns:a16="http://schemas.microsoft.com/office/drawing/2014/main" id="{C4C848A4-14E7-92B9-91BE-B4970BC7EE34}"/>
              </a:ext>
            </a:extLst>
          </p:cNvPr>
          <p:cNvSpPr/>
          <p:nvPr/>
        </p:nvSpPr>
        <p:spPr>
          <a:xfrm>
            <a:off x="1780307" y="3910798"/>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Employment focused</a:t>
            </a:r>
          </a:p>
        </p:txBody>
      </p:sp>
      <p:sp>
        <p:nvSpPr>
          <p:cNvPr id="4" name="TextBox 3">
            <a:extLst>
              <a:ext uri="{FF2B5EF4-FFF2-40B4-BE49-F238E27FC236}">
                <a16:creationId xmlns:a16="http://schemas.microsoft.com/office/drawing/2014/main" id="{0E98280D-7A50-C5A7-132C-397E2C656250}"/>
              </a:ext>
            </a:extLst>
          </p:cNvPr>
          <p:cNvSpPr txBox="1"/>
          <p:nvPr/>
        </p:nvSpPr>
        <p:spPr>
          <a:xfrm>
            <a:off x="5597012" y="3971882"/>
            <a:ext cx="64253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Centered around  the individual’s employment goal</a:t>
            </a:r>
          </a:p>
        </p:txBody>
      </p:sp>
      <p:sp>
        <p:nvSpPr>
          <p:cNvPr id="7" name="Rectangle: Rounded Corners 6">
            <a:extLst>
              <a:ext uri="{FF2B5EF4-FFF2-40B4-BE49-F238E27FC236}">
                <a16:creationId xmlns:a16="http://schemas.microsoft.com/office/drawing/2014/main" id="{319649E4-C4D8-E5F2-5FD5-F5DAD2ED109D}"/>
              </a:ext>
            </a:extLst>
          </p:cNvPr>
          <p:cNvSpPr/>
          <p:nvPr/>
        </p:nvSpPr>
        <p:spPr>
          <a:xfrm>
            <a:off x="1780309" y="4629826"/>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Greater collaboration</a:t>
            </a:r>
          </a:p>
        </p:txBody>
      </p:sp>
      <p:sp>
        <p:nvSpPr>
          <p:cNvPr id="10" name="TextBox 9">
            <a:extLst>
              <a:ext uri="{FF2B5EF4-FFF2-40B4-BE49-F238E27FC236}">
                <a16:creationId xmlns:a16="http://schemas.microsoft.com/office/drawing/2014/main" id="{E7F22CE9-FEB2-2BFE-E833-7E6B8A2BE701}"/>
              </a:ext>
            </a:extLst>
          </p:cNvPr>
          <p:cNvSpPr txBox="1"/>
          <p:nvPr/>
        </p:nvSpPr>
        <p:spPr>
          <a:xfrm>
            <a:off x="5606844" y="4640281"/>
            <a:ext cx="64253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Brings supports together to build integrated plan</a:t>
            </a:r>
          </a:p>
        </p:txBody>
      </p:sp>
      <p:sp>
        <p:nvSpPr>
          <p:cNvPr id="8" name="Rectangle: Rounded Corners 7">
            <a:extLst>
              <a:ext uri="{FF2B5EF4-FFF2-40B4-BE49-F238E27FC236}">
                <a16:creationId xmlns:a16="http://schemas.microsoft.com/office/drawing/2014/main" id="{A0C92FEA-C189-CBED-211F-7C44F5E430C8}"/>
              </a:ext>
            </a:extLst>
          </p:cNvPr>
          <p:cNvSpPr/>
          <p:nvPr/>
        </p:nvSpPr>
        <p:spPr>
          <a:xfrm>
            <a:off x="1780309" y="5376183"/>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Blend resources</a:t>
            </a:r>
          </a:p>
        </p:txBody>
      </p:sp>
      <p:sp>
        <p:nvSpPr>
          <p:cNvPr id="11" name="TextBox 10">
            <a:extLst>
              <a:ext uri="{FF2B5EF4-FFF2-40B4-BE49-F238E27FC236}">
                <a16:creationId xmlns:a16="http://schemas.microsoft.com/office/drawing/2014/main" id="{065ADC34-1D7D-04C3-AA94-BB205A50EA92}"/>
              </a:ext>
            </a:extLst>
          </p:cNvPr>
          <p:cNvSpPr txBox="1"/>
          <p:nvPr/>
        </p:nvSpPr>
        <p:spPr>
          <a:xfrm>
            <a:off x="5597012" y="5395929"/>
            <a:ext cx="64253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Agencies braid together their available supports</a:t>
            </a:r>
          </a:p>
        </p:txBody>
      </p:sp>
      <p:pic>
        <p:nvPicPr>
          <p:cNvPr id="9" name="Content Placeholder 16">
            <a:extLst>
              <a:ext uri="{FF2B5EF4-FFF2-40B4-BE49-F238E27FC236}">
                <a16:creationId xmlns:a16="http://schemas.microsoft.com/office/drawing/2014/main" id="{A4A54A3A-F4C4-FC0A-ED17-98C82BA3937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936" y="429604"/>
            <a:ext cx="1502304" cy="957261"/>
          </a:xfrm>
          <a:prstGeom prst="rect">
            <a:avLst/>
          </a:prstGeom>
        </p:spPr>
      </p:pic>
      <p:pic>
        <p:nvPicPr>
          <p:cNvPr id="12" name="Picture 11">
            <a:extLst>
              <a:ext uri="{FF2B5EF4-FFF2-40B4-BE49-F238E27FC236}">
                <a16:creationId xmlns:a16="http://schemas.microsoft.com/office/drawing/2014/main" id="{A638501D-0E9C-E6A7-852F-6BC462584A8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09702" y="-17550"/>
            <a:ext cx="3382297" cy="1982568"/>
          </a:xfrm>
          <a:prstGeom prst="rect">
            <a:avLst/>
          </a:prstGeom>
        </p:spPr>
      </p:pic>
      <p:pic>
        <p:nvPicPr>
          <p:cNvPr id="14" name="Picture 13">
            <a:extLst>
              <a:ext uri="{FF2B5EF4-FFF2-40B4-BE49-F238E27FC236}">
                <a16:creationId xmlns:a16="http://schemas.microsoft.com/office/drawing/2014/main" id="{466D6F00-8F9F-67EF-2CE8-1A34331479B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02979" y="5690960"/>
            <a:ext cx="1275524" cy="966306"/>
          </a:xfrm>
          <a:prstGeom prst="rect">
            <a:avLst/>
          </a:prstGeom>
        </p:spPr>
      </p:pic>
    </p:spTree>
    <p:extLst>
      <p:ext uri="{BB962C8B-B14F-4D97-AF65-F5344CB8AC3E}">
        <p14:creationId xmlns:p14="http://schemas.microsoft.com/office/powerpoint/2010/main" val="2229271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93887E-009F-1398-7843-B136999D95D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BDAD0F6-465D-87FF-595E-EEB90FEDC3C7}"/>
              </a:ext>
              <a:ext uri="{C183D7F6-B498-43B3-948B-1728B52AA6E4}">
                <adec:decorative xmlns:adec="http://schemas.microsoft.com/office/drawing/2017/decorative" val="1"/>
              </a:ext>
            </a:extLst>
          </p:cNvPr>
          <p:cNvSpPr/>
          <p:nvPr/>
        </p:nvSpPr>
        <p:spPr>
          <a:xfrm>
            <a:off x="1143001" y="2136673"/>
            <a:ext cx="10210800" cy="958952"/>
          </a:xfrm>
          <a:prstGeom prst="roundRect">
            <a:avLst/>
          </a:prstGeom>
          <a:solidFill>
            <a:srgbClr val="D86E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98BF1A5-1A4F-021F-3E52-AA3BBBE9AD12}"/>
              </a:ext>
            </a:extLst>
          </p:cNvPr>
          <p:cNvSpPr>
            <a:spLocks noGrp="1"/>
          </p:cNvSpPr>
          <p:nvPr>
            <p:ph type="title"/>
          </p:nvPr>
        </p:nvSpPr>
        <p:spPr/>
        <p:txBody>
          <a:bodyPr/>
          <a:lstStyle/>
          <a:p>
            <a:r>
              <a:rPr lang="en-US" dirty="0"/>
              <a:t>               </a:t>
            </a:r>
            <a:r>
              <a:rPr lang="en-US" dirty="0">
                <a:solidFill>
                  <a:srgbClr val="7030A0"/>
                </a:solidFill>
              </a:rPr>
              <a:t>capacity development</a:t>
            </a:r>
          </a:p>
        </p:txBody>
      </p:sp>
      <p:sp>
        <p:nvSpPr>
          <p:cNvPr id="3" name="Content Placeholder 2">
            <a:extLst>
              <a:ext uri="{FF2B5EF4-FFF2-40B4-BE49-F238E27FC236}">
                <a16:creationId xmlns:a16="http://schemas.microsoft.com/office/drawing/2014/main" id="{99E2B70E-BF6A-2943-FA17-8E74BAF779CF}"/>
              </a:ext>
            </a:extLst>
          </p:cNvPr>
          <p:cNvSpPr>
            <a:spLocks noGrp="1"/>
          </p:cNvSpPr>
          <p:nvPr>
            <p:ph idx="1"/>
          </p:nvPr>
        </p:nvSpPr>
        <p:spPr>
          <a:xfrm>
            <a:off x="838199" y="1960165"/>
            <a:ext cx="10515600" cy="1684979"/>
          </a:xfrm>
        </p:spPr>
        <p:txBody>
          <a:bodyPr>
            <a:normAutofit/>
          </a:bodyPr>
          <a:lstStyle/>
          <a:p>
            <a:endParaRPr lang="en-US" dirty="0"/>
          </a:p>
          <a:p>
            <a:pPr marL="457200" lvl="1" indent="0">
              <a:buNone/>
            </a:pPr>
            <a:r>
              <a:rPr lang="en-US" sz="2800" dirty="0">
                <a:solidFill>
                  <a:schemeClr val="bg1"/>
                </a:solidFill>
              </a:rPr>
              <a:t>Helping providers have what they  need to meet people’s needs</a:t>
            </a:r>
            <a:r>
              <a:rPr lang="en-US" dirty="0">
                <a:solidFill>
                  <a:schemeClr val="bg1"/>
                </a:solidFill>
              </a:rPr>
              <a:t>		</a:t>
            </a:r>
          </a:p>
        </p:txBody>
      </p:sp>
      <p:sp>
        <p:nvSpPr>
          <p:cNvPr id="6" name="Rectangle: Rounded Corners 5">
            <a:extLst>
              <a:ext uri="{FF2B5EF4-FFF2-40B4-BE49-F238E27FC236}">
                <a16:creationId xmlns:a16="http://schemas.microsoft.com/office/drawing/2014/main" id="{186C249B-5154-8C37-D8E9-E7B71B31099D}"/>
              </a:ext>
            </a:extLst>
          </p:cNvPr>
          <p:cNvSpPr/>
          <p:nvPr/>
        </p:nvSpPr>
        <p:spPr>
          <a:xfrm>
            <a:off x="1790701" y="3290143"/>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Supported Employment</a:t>
            </a:r>
          </a:p>
        </p:txBody>
      </p:sp>
      <p:sp>
        <p:nvSpPr>
          <p:cNvPr id="4" name="TextBox 3">
            <a:extLst>
              <a:ext uri="{FF2B5EF4-FFF2-40B4-BE49-F238E27FC236}">
                <a16:creationId xmlns:a16="http://schemas.microsoft.com/office/drawing/2014/main" id="{69A955FA-D644-74BD-A671-4065F0E38A84}"/>
              </a:ext>
            </a:extLst>
          </p:cNvPr>
          <p:cNvSpPr txBox="1"/>
          <p:nvPr/>
        </p:nvSpPr>
        <p:spPr>
          <a:xfrm>
            <a:off x="5619136" y="3313286"/>
            <a:ext cx="6425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To help match people to and support them in jobs that meet their strengths, preferences, interests and needs</a:t>
            </a:r>
          </a:p>
        </p:txBody>
      </p:sp>
      <p:sp>
        <p:nvSpPr>
          <p:cNvPr id="7" name="Rectangle: Rounded Corners 6">
            <a:extLst>
              <a:ext uri="{FF2B5EF4-FFF2-40B4-BE49-F238E27FC236}">
                <a16:creationId xmlns:a16="http://schemas.microsoft.com/office/drawing/2014/main" id="{83BDDCC3-0C70-A84F-59E1-F317E98FDD98}"/>
              </a:ext>
            </a:extLst>
          </p:cNvPr>
          <p:cNvSpPr/>
          <p:nvPr/>
        </p:nvSpPr>
        <p:spPr>
          <a:xfrm>
            <a:off x="1790701" y="4199282"/>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Customized Employment</a:t>
            </a:r>
          </a:p>
        </p:txBody>
      </p:sp>
      <p:sp>
        <p:nvSpPr>
          <p:cNvPr id="10" name="TextBox 9">
            <a:extLst>
              <a:ext uri="{FF2B5EF4-FFF2-40B4-BE49-F238E27FC236}">
                <a16:creationId xmlns:a16="http://schemas.microsoft.com/office/drawing/2014/main" id="{AC9AB778-2299-DEC6-D9B2-D8B04A2D43C0}"/>
              </a:ext>
            </a:extLst>
          </p:cNvPr>
          <p:cNvSpPr txBox="1"/>
          <p:nvPr/>
        </p:nvSpPr>
        <p:spPr>
          <a:xfrm>
            <a:off x="5619136" y="4199282"/>
            <a:ext cx="6425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To create jobs built around the strengths, preferences, interests and  needs of the individual </a:t>
            </a:r>
          </a:p>
        </p:txBody>
      </p:sp>
      <p:pic>
        <p:nvPicPr>
          <p:cNvPr id="9" name="Content Placeholder 16">
            <a:extLst>
              <a:ext uri="{FF2B5EF4-FFF2-40B4-BE49-F238E27FC236}">
                <a16:creationId xmlns:a16="http://schemas.microsoft.com/office/drawing/2014/main" id="{33CEC232-76F0-44C7-A420-F4EF99EF1B4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936" y="429604"/>
            <a:ext cx="1502304" cy="957261"/>
          </a:xfrm>
          <a:prstGeom prst="rect">
            <a:avLst/>
          </a:prstGeom>
        </p:spPr>
      </p:pic>
      <p:pic>
        <p:nvPicPr>
          <p:cNvPr id="13" name="Picture 12">
            <a:extLst>
              <a:ext uri="{FF2B5EF4-FFF2-40B4-BE49-F238E27FC236}">
                <a16:creationId xmlns:a16="http://schemas.microsoft.com/office/drawing/2014/main" id="{262693F2-89FF-0734-83A8-D6309788DDC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674" y="5835982"/>
            <a:ext cx="1882663" cy="844439"/>
          </a:xfrm>
          <a:prstGeom prst="rect">
            <a:avLst/>
          </a:prstGeom>
        </p:spPr>
      </p:pic>
      <p:pic>
        <p:nvPicPr>
          <p:cNvPr id="14" name="Picture 13">
            <a:extLst>
              <a:ext uri="{FF2B5EF4-FFF2-40B4-BE49-F238E27FC236}">
                <a16:creationId xmlns:a16="http://schemas.microsoft.com/office/drawing/2014/main" id="{D4F29DFD-13FC-64DD-D7CD-4134EEDE6BE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34249" y="5964382"/>
            <a:ext cx="795154" cy="811710"/>
          </a:xfrm>
          <a:prstGeom prst="rect">
            <a:avLst/>
          </a:prstGeom>
        </p:spPr>
      </p:pic>
    </p:spTree>
    <p:extLst>
      <p:ext uri="{BB962C8B-B14F-4D97-AF65-F5344CB8AC3E}">
        <p14:creationId xmlns:p14="http://schemas.microsoft.com/office/powerpoint/2010/main" val="1124856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2A21473E-A0B5-6A51-670E-2B42AC49F8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327B77-3F18-6F36-4A57-FE0216CF82A8}"/>
              </a:ext>
            </a:extLst>
          </p:cNvPr>
          <p:cNvSpPr>
            <a:spLocks noGrp="1"/>
          </p:cNvSpPr>
          <p:nvPr>
            <p:ph type="title"/>
          </p:nvPr>
        </p:nvSpPr>
        <p:spPr>
          <a:xfrm>
            <a:off x="1024251" y="2295144"/>
            <a:ext cx="7342307" cy="1133856"/>
          </a:xfrm>
        </p:spPr>
        <p:txBody>
          <a:bodyPr/>
          <a:lstStyle/>
          <a:p>
            <a:pPr lvl="0">
              <a:spcBef>
                <a:spcPts val="600"/>
              </a:spcBef>
            </a:pPr>
            <a:r>
              <a:rPr lang="en-US" dirty="0"/>
              <a:t>Adyam</a:t>
            </a:r>
            <a:br>
              <a:rPr lang="en-US" dirty="0"/>
            </a:br>
            <a:r>
              <a:rPr lang="en-US" dirty="0"/>
              <a:t>Redae-Woodson</a:t>
            </a:r>
          </a:p>
        </p:txBody>
      </p:sp>
      <p:sp>
        <p:nvSpPr>
          <p:cNvPr id="5" name="Content Placeholder 4">
            <a:extLst>
              <a:ext uri="{FF2B5EF4-FFF2-40B4-BE49-F238E27FC236}">
                <a16:creationId xmlns:a16="http://schemas.microsoft.com/office/drawing/2014/main" id="{FC408A3E-C0DA-933C-C7F3-A64C882DC018}"/>
              </a:ext>
            </a:extLst>
          </p:cNvPr>
          <p:cNvSpPr>
            <a:spLocks noGrp="1"/>
          </p:cNvSpPr>
          <p:nvPr>
            <p:ph sz="quarter" idx="13"/>
          </p:nvPr>
        </p:nvSpPr>
        <p:spPr>
          <a:xfrm>
            <a:off x="727075" y="3761613"/>
            <a:ext cx="10890374" cy="2743200"/>
          </a:xfrm>
        </p:spPr>
        <p:txBody>
          <a:bodyPr>
            <a:normAutofit/>
          </a:bodyPr>
          <a:lstStyle/>
          <a:p>
            <a:r>
              <a:rPr lang="en-US" sz="2400" dirty="0"/>
              <a:t>Director of HIV Hepatitis Prevention: </a:t>
            </a:r>
          </a:p>
          <a:p>
            <a:r>
              <a:rPr lang="en-US" sz="2400" dirty="0"/>
              <a:t>The Virginia Department of Health</a:t>
            </a:r>
          </a:p>
        </p:txBody>
      </p:sp>
    </p:spTree>
    <p:extLst>
      <p:ext uri="{BB962C8B-B14F-4D97-AF65-F5344CB8AC3E}">
        <p14:creationId xmlns:p14="http://schemas.microsoft.com/office/powerpoint/2010/main" val="232971728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a:extLst>
              <a:ext uri="{FF2B5EF4-FFF2-40B4-BE49-F238E27FC236}">
                <a16:creationId xmlns:a16="http://schemas.microsoft.com/office/drawing/2014/main" id="{36B14DD5-7C74-D651-AA31-FF3B48557081}"/>
              </a:ext>
            </a:extLst>
          </p:cNvPr>
          <p:cNvSpPr>
            <a:spLocks noGrp="1"/>
          </p:cNvSpPr>
          <p:nvPr>
            <p:ph type="title"/>
          </p:nvPr>
        </p:nvSpPr>
        <p:spPr>
          <a:xfrm>
            <a:off x="914400" y="2066925"/>
            <a:ext cx="10363200" cy="1362075"/>
          </a:xfrm>
        </p:spPr>
        <p:txBody>
          <a:bodyPr wrap="square" anchor="t">
            <a:normAutofit fontScale="90000"/>
          </a:bodyPr>
          <a:lstStyle/>
          <a:p>
            <a:pPr eaLnBrk="1" hangingPunct="1">
              <a:lnSpc>
                <a:spcPct val="90000"/>
              </a:lnSpc>
            </a:pPr>
            <a:r>
              <a:rPr lang="en-US" sz="3600" dirty="0"/>
              <a:t>HIV Prevention </a:t>
            </a:r>
            <a:br>
              <a:rPr lang="en-US" sz="3600" dirty="0"/>
            </a:br>
            <a:r>
              <a:rPr lang="en-US" sz="3600" dirty="0"/>
              <a:t>Status Neutral  </a:t>
            </a:r>
            <a:br>
              <a:rPr lang="en-US" sz="3600" dirty="0"/>
            </a:br>
            <a:r>
              <a:rPr lang="en-US" sz="3600" dirty="0"/>
              <a:t>Service Navigation Program</a:t>
            </a:r>
            <a:endParaRPr lang="en-US" altLang="en-US" sz="3400" dirty="0"/>
          </a:p>
        </p:txBody>
      </p:sp>
      <p:sp>
        <p:nvSpPr>
          <p:cNvPr id="2051" name="Subtitle 4">
            <a:extLst>
              <a:ext uri="{FF2B5EF4-FFF2-40B4-BE49-F238E27FC236}">
                <a16:creationId xmlns:a16="http://schemas.microsoft.com/office/drawing/2014/main" id="{1DEB7E9A-1702-32F7-49AF-21475E827968}"/>
              </a:ext>
            </a:extLst>
          </p:cNvPr>
          <p:cNvSpPr>
            <a:spLocks noGrp="1"/>
          </p:cNvSpPr>
          <p:nvPr>
            <p:ph type="body" idx="1"/>
          </p:nvPr>
        </p:nvSpPr>
        <p:spPr>
          <a:xfrm>
            <a:off x="914400" y="4267200"/>
            <a:ext cx="10363200" cy="1500187"/>
          </a:xfrm>
        </p:spPr>
        <p:txBody>
          <a:bodyPr wrap="square" anchor="b">
            <a:normAutofit/>
          </a:bodyPr>
          <a:lstStyle/>
          <a:p>
            <a:pPr eaLnBrk="1" hangingPunct="1"/>
            <a:r>
              <a:rPr lang="en-US" altLang="en-US" dirty="0">
                <a:solidFill>
                  <a:schemeClr val="tx1"/>
                </a:solidFill>
              </a:rPr>
              <a:t>No Wrong Door Virginia 5/6/2026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wrap="square" anchor="ctr">
            <a:normAutofit/>
          </a:bodyPr>
          <a:lstStyle/>
          <a:p>
            <a:r>
              <a:rPr lang="en-US" dirty="0"/>
              <a:t>What is Service Navigation?</a:t>
            </a:r>
          </a:p>
        </p:txBody>
      </p:sp>
      <p:graphicFrame>
        <p:nvGraphicFramePr>
          <p:cNvPr id="5" name="Content Placeholder 2">
            <a:extLst>
              <a:ext uri="{FF2B5EF4-FFF2-40B4-BE49-F238E27FC236}">
                <a16:creationId xmlns:a16="http://schemas.microsoft.com/office/drawing/2014/main" id="{3534BD5C-8C5D-8418-5EA6-51B39798292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16227857"/>
              </p:ext>
            </p:extLst>
          </p:nvPr>
        </p:nvGraphicFramePr>
        <p:xfrm>
          <a:off x="381000" y="1349188"/>
          <a:ext cx="10363200" cy="4365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0068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C183D7F6-B498-43B3-948B-1728B52AA6E4}">
                <adec:decorative xmlns:adec="http://schemas.microsoft.com/office/drawing/2017/decorative" val="1"/>
              </a:ext>
            </a:extLst>
          </p:cNvPr>
          <p:cNvGrpSpPr/>
          <p:nvPr/>
        </p:nvGrpSpPr>
        <p:grpSpPr>
          <a:xfrm>
            <a:off x="0" y="123113"/>
            <a:ext cx="12192000" cy="6826327"/>
            <a:chOff x="0" y="31673"/>
            <a:chExt cx="12192000" cy="6826327"/>
          </a:xfrm>
        </p:grpSpPr>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1673"/>
              <a:ext cx="12192000" cy="6826327"/>
            </a:xfrm>
            <a:prstGeom prst="rect">
              <a:avLst/>
            </a:prstGeom>
          </p:spPr>
        </p:pic>
        <p:sp>
          <p:nvSpPr>
            <p:cNvPr id="22" name="Rectangle 21"/>
            <p:cNvSpPr/>
            <p:nvPr/>
          </p:nvSpPr>
          <p:spPr>
            <a:xfrm>
              <a:off x="895350" y="31673"/>
              <a:ext cx="2466975" cy="549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256171" y="31673"/>
            <a:ext cx="10772775" cy="1039481"/>
          </a:xfrm>
        </p:spPr>
        <p:txBody>
          <a:bodyPr/>
          <a:lstStyle/>
          <a:p>
            <a:r>
              <a:rPr lang="en-US" dirty="0"/>
              <a:t>Model</a:t>
            </a:r>
          </a:p>
        </p:txBody>
      </p:sp>
    </p:spTree>
    <p:extLst>
      <p:ext uri="{BB962C8B-B14F-4D97-AF65-F5344CB8AC3E}">
        <p14:creationId xmlns:p14="http://schemas.microsoft.com/office/powerpoint/2010/main" val="1154964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0A934-CB18-981D-5E3C-76E23582E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3575B-7621-3279-CD5D-C9F2935CE99F}"/>
              </a:ext>
            </a:extLst>
          </p:cNvPr>
          <p:cNvSpPr>
            <a:spLocks noGrp="1"/>
          </p:cNvSpPr>
          <p:nvPr>
            <p:ph type="title"/>
          </p:nvPr>
        </p:nvSpPr>
        <p:spPr/>
        <p:txBody>
          <a:bodyPr/>
          <a:lstStyle/>
          <a:p>
            <a:r>
              <a:rPr kumimoji="0" lang="en-US" sz="3600" b="0" i="0" u="none" strike="noStrike" kern="0" cap="none" spc="0" normalizeH="0" baseline="0" noProof="0" dirty="0">
                <a:ln>
                  <a:noFill/>
                </a:ln>
                <a:solidFill>
                  <a:srgbClr val="003366"/>
                </a:solidFill>
                <a:effectLst/>
                <a:uLnTx/>
                <a:uFillTx/>
                <a:latin typeface="Trebuchet MS"/>
                <a:ea typeface="+mj-ea"/>
                <a:cs typeface="+mj-cs"/>
              </a:rPr>
              <a:t>Overview of SNSN </a:t>
            </a:r>
            <a:endParaRPr lang="en-US" dirty="0"/>
          </a:p>
        </p:txBody>
      </p:sp>
      <p:sp>
        <p:nvSpPr>
          <p:cNvPr id="3" name="Content Placeholder 2">
            <a:extLst>
              <a:ext uri="{FF2B5EF4-FFF2-40B4-BE49-F238E27FC236}">
                <a16:creationId xmlns:a16="http://schemas.microsoft.com/office/drawing/2014/main" id="{E14855D1-4C35-9F32-7849-B973D56AA480}"/>
              </a:ext>
            </a:extLst>
          </p:cNvPr>
          <p:cNvSpPr>
            <a:spLocks noGrp="1"/>
          </p:cNvSpPr>
          <p:nvPr>
            <p:ph sz="half"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D4D4D"/>
                </a:solidFill>
                <a:effectLst/>
                <a:uLnTx/>
                <a:uFillTx/>
                <a:latin typeface="Trebuchet MS"/>
                <a:ea typeface="+mn-ea"/>
                <a:cs typeface="+mn-cs"/>
              </a:rPr>
              <a:t>Status Neutral Service Navigation </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777777"/>
                </a:solidFill>
                <a:effectLst/>
                <a:uLnTx/>
                <a:uFillTx/>
                <a:latin typeface="Trebuchet MS"/>
              </a:rPr>
              <a:t>10 CBOS – at least one in each Region</a:t>
            </a:r>
          </a:p>
          <a:p>
            <a:pPr lvl="2" indent="-285750">
              <a:buFont typeface="Arial" panose="020B0604020202020204" pitchFamily="34" charset="0"/>
              <a:buChar char="•"/>
              <a:defRPr/>
            </a:pPr>
            <a:r>
              <a:rPr lang="en-US" sz="2000" dirty="0">
                <a:latin typeface="Times New Roman" panose="02020603050405020304" pitchFamily="18" charset="0"/>
                <a:ea typeface="Aptos" panose="020B0004020202020204" pitchFamily="34" charset="0"/>
              </a:rPr>
              <a:t>Provide HIV, STI, and HCV testing, along with partner services and linkage to medical care for clients with HIV.</a:t>
            </a:r>
          </a:p>
          <a:p>
            <a:pPr lvl="2" indent="-285750">
              <a:buFont typeface="Arial" panose="020B0604020202020204" pitchFamily="34" charset="0"/>
              <a:buChar char="•"/>
              <a:defRPr/>
            </a:pPr>
            <a:r>
              <a:rPr lang="en-US" sz="2000" dirty="0">
                <a:latin typeface="Times New Roman" panose="02020603050405020304" pitchFamily="18" charset="0"/>
                <a:ea typeface="Aptos" panose="020B0004020202020204" pitchFamily="34" charset="0"/>
              </a:rPr>
              <a:t>Screen, refer, and link clients to PrEP and supportive services, including health insurance</a:t>
            </a:r>
          </a:p>
          <a:p>
            <a:pPr lvl="2" indent="-285750">
              <a:buFont typeface="Arial" panose="020B0604020202020204" pitchFamily="34" charset="0"/>
              <a:buChar char="•"/>
              <a:defRPr/>
            </a:pPr>
            <a:r>
              <a:rPr lang="en-US" sz="2000" dirty="0">
                <a:latin typeface="Times New Roman" panose="02020603050405020304" pitchFamily="18" charset="0"/>
                <a:ea typeface="Aptos" panose="020B0004020202020204" pitchFamily="34" charset="0"/>
              </a:rPr>
              <a:t>.Conduct outreach and distribute condoms across all sites.</a:t>
            </a:r>
          </a:p>
          <a:p>
            <a:pPr lvl="2" indent="-285750">
              <a:buFont typeface="Arial" panose="020B0604020202020204" pitchFamily="34" charset="0"/>
              <a:buChar char="•"/>
              <a:defRPr/>
            </a:pPr>
            <a:r>
              <a:rPr lang="en-US" sz="2000" dirty="0">
                <a:latin typeface="Times New Roman" panose="02020603050405020304" pitchFamily="18" charset="0"/>
                <a:ea typeface="Aptos" panose="020B0004020202020204" pitchFamily="34" charset="0"/>
              </a:rPr>
              <a:t>Three CBOs also offer stigma‑reduction group services.</a:t>
            </a:r>
          </a:p>
          <a:p>
            <a:pPr marL="457200" marR="0" lvl="1" indent="0" algn="l" defTabSz="914400" rtl="0" eaLnBrk="0" fontAlgn="base" latinLnBrk="0" hangingPunct="0">
              <a:lnSpc>
                <a:spcPct val="100000"/>
              </a:lnSpc>
              <a:spcBef>
                <a:spcPct val="20000"/>
              </a:spcBef>
              <a:spcAft>
                <a:spcPct val="0"/>
              </a:spcAft>
              <a:buClrTx/>
              <a:buSzTx/>
              <a:buNone/>
              <a:tabLst/>
              <a:defRPr/>
            </a:pPr>
            <a:endParaRPr kumimoji="0" lang="en-US" sz="2000" b="0" i="0" u="none" strike="noStrike" kern="0" cap="none" spc="0" normalizeH="0" baseline="0" noProof="0" dirty="0">
              <a:ln>
                <a:noFill/>
              </a:ln>
              <a:solidFill>
                <a:srgbClr val="777777"/>
              </a:solidFill>
              <a:effectLst/>
              <a:uLnTx/>
              <a:uFillTx/>
              <a:latin typeface="Trebuchet MS"/>
            </a:endParaRPr>
          </a:p>
          <a:p>
            <a:endParaRPr lang="en-US" dirty="0"/>
          </a:p>
        </p:txBody>
      </p:sp>
      <p:graphicFrame>
        <p:nvGraphicFramePr>
          <p:cNvPr id="5" name="Content Placeholder 4">
            <a:extLst>
              <a:ext uri="{FF2B5EF4-FFF2-40B4-BE49-F238E27FC236}">
                <a16:creationId xmlns:a16="http://schemas.microsoft.com/office/drawing/2014/main" id="{A9F04842-090D-73E4-54F1-ED185027A206}"/>
              </a:ext>
            </a:extLst>
          </p:cNvPr>
          <p:cNvGraphicFramePr>
            <a:graphicFrameLocks noGrp="1"/>
          </p:cNvGraphicFramePr>
          <p:nvPr>
            <p:ph sz="half" idx="2"/>
          </p:nvPr>
        </p:nvGraphicFramePr>
        <p:xfrm>
          <a:off x="6197602" y="1752600"/>
          <a:ext cx="5384800" cy="3609031"/>
        </p:xfrm>
        <a:graphic>
          <a:graphicData uri="http://schemas.openxmlformats.org/drawingml/2006/table">
            <a:tbl>
              <a:tblPr firstRow="1" firstCol="1" bandRow="1"/>
              <a:tblGrid>
                <a:gridCol w="2692400">
                  <a:extLst>
                    <a:ext uri="{9D8B030D-6E8A-4147-A177-3AD203B41FA5}">
                      <a16:colId xmlns:a16="http://schemas.microsoft.com/office/drawing/2014/main" val="2207188478"/>
                    </a:ext>
                  </a:extLst>
                </a:gridCol>
                <a:gridCol w="2692400">
                  <a:extLst>
                    <a:ext uri="{9D8B030D-6E8A-4147-A177-3AD203B41FA5}">
                      <a16:colId xmlns:a16="http://schemas.microsoft.com/office/drawing/2014/main" val="1828538880"/>
                    </a:ext>
                  </a:extLst>
                </a:gridCol>
              </a:tblGrid>
              <a:tr h="189949">
                <a:tc>
                  <a:txBody>
                    <a:bodyPr/>
                    <a:lstStyle/>
                    <a:p>
                      <a:pPr marL="0" marR="0">
                        <a:lnSpc>
                          <a:spcPct val="115000"/>
                        </a:lnSpc>
                        <a:spcAft>
                          <a:spcPts val="800"/>
                        </a:spcAft>
                        <a:buNone/>
                      </a:pPr>
                      <a:r>
                        <a:rPr lang="en-US" sz="11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HIV tests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6,722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894699"/>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Linkage to Care referred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1937150"/>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Linkage to Care linked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0124783"/>
                  </a:ext>
                </a:extLst>
              </a:tr>
              <a:tr h="189949">
                <a:tc>
                  <a:txBody>
                    <a:bodyPr/>
                    <a:lstStyle/>
                    <a:p>
                      <a:pPr marL="0" marR="0">
                        <a:lnSpc>
                          <a:spcPct val="115000"/>
                        </a:lnSpc>
                        <a:spcAft>
                          <a:spcPts val="800"/>
                        </a:spcAft>
                        <a:buNone/>
                      </a:pPr>
                      <a:r>
                        <a:rPr lang="en-US" sz="11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794189679"/>
                  </a:ext>
                </a:extLst>
              </a:tr>
              <a:tr h="189949">
                <a:tc>
                  <a:txBody>
                    <a:bodyPr/>
                    <a:lstStyle/>
                    <a:p>
                      <a:pPr marL="0" marR="0">
                        <a:lnSpc>
                          <a:spcPct val="115000"/>
                        </a:lnSpc>
                        <a:spcAft>
                          <a:spcPts val="800"/>
                        </a:spcAft>
                        <a:buNone/>
                      </a:pPr>
                      <a:r>
                        <a:rPr lang="en-US" sz="11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HCV tests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3,761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6484"/>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HCV referred to care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9766176"/>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HCV linked to care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6802235"/>
                  </a:ext>
                </a:extLst>
              </a:tr>
              <a:tr h="189949">
                <a:tc>
                  <a:txBody>
                    <a:bodyPr/>
                    <a:lstStyle/>
                    <a:p>
                      <a:pPr marL="0" marR="0">
                        <a:lnSpc>
                          <a:spcPct val="115000"/>
                        </a:lnSpc>
                        <a:spcAft>
                          <a:spcPts val="800"/>
                        </a:spcAft>
                        <a:buNone/>
                      </a:pPr>
                      <a:r>
                        <a:rPr lang="en-US" sz="11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290158641"/>
                  </a:ext>
                </a:extLst>
              </a:tr>
              <a:tr h="189949">
                <a:tc>
                  <a:txBody>
                    <a:bodyPr/>
                    <a:lstStyle/>
                    <a:p>
                      <a:pPr marL="0" marR="0">
                        <a:lnSpc>
                          <a:spcPct val="115000"/>
                        </a:lnSpc>
                        <a:spcAft>
                          <a:spcPts val="800"/>
                        </a:spcAft>
                        <a:buNone/>
                      </a:pPr>
                      <a:r>
                        <a:rPr lang="en-US" sz="11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STI tests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5,887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7356267"/>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STI referred to treatment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84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6637144"/>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STI linked to treatment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84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2941829"/>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149482254"/>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Service Navigation screened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4,571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8464328"/>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Service Navigation referred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1,763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8893356"/>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Service Navigation linked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1,527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5451303"/>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437979477"/>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PrEP screened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2,957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8926578"/>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PrEP referred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1,371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5853315"/>
                  </a:ext>
                </a:extLst>
              </a:tr>
              <a:tr h="189949">
                <a:tc>
                  <a:txBody>
                    <a:bodyPr/>
                    <a:lstStyle/>
                    <a:p>
                      <a:pPr marL="0" marR="0">
                        <a:lnSpc>
                          <a:spcPct val="115000"/>
                        </a:lnSpc>
                        <a:spcAft>
                          <a:spcPts val="800"/>
                        </a:spcAft>
                        <a:buNone/>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PrEP linked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11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464</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265" marR="62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3183722"/>
                  </a:ext>
                </a:extLst>
              </a:tr>
            </a:tbl>
          </a:graphicData>
        </a:graphic>
      </p:graphicFrame>
    </p:spTree>
    <p:extLst>
      <p:ext uri="{BB962C8B-B14F-4D97-AF65-F5344CB8AC3E}">
        <p14:creationId xmlns:p14="http://schemas.microsoft.com/office/powerpoint/2010/main" val="213614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B0DE749-ACD1-8723-9C0D-C4BB976AB1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ED8075-5566-0A4A-902B-6C1A56073D14}"/>
              </a:ext>
            </a:extLst>
          </p:cNvPr>
          <p:cNvSpPr>
            <a:spLocks noGrp="1"/>
          </p:cNvSpPr>
          <p:nvPr>
            <p:ph type="title"/>
          </p:nvPr>
        </p:nvSpPr>
        <p:spPr>
          <a:xfrm>
            <a:off x="1624326" y="2961513"/>
            <a:ext cx="7342307" cy="1133856"/>
          </a:xfrm>
        </p:spPr>
        <p:txBody>
          <a:bodyPr/>
          <a:lstStyle/>
          <a:p>
            <a:pPr lvl="0">
              <a:spcBef>
                <a:spcPts val="600"/>
              </a:spcBef>
            </a:pPr>
            <a:r>
              <a:rPr lang="en-US" dirty="0"/>
              <a:t>Nickie Brandenburger</a:t>
            </a:r>
            <a:br>
              <a:rPr lang="en-US" dirty="0"/>
            </a:br>
            <a:endParaRPr lang="en-US" sz="5400" b="0" dirty="0">
              <a:latin typeface="Montserrat Medium"/>
              <a:ea typeface="Calibri" panose="020F0502020204030204"/>
              <a:cs typeface="Calibri" panose="020F0502020204030204"/>
            </a:endParaRPr>
          </a:p>
        </p:txBody>
      </p:sp>
      <p:sp>
        <p:nvSpPr>
          <p:cNvPr id="5" name="Content Placeholder 4">
            <a:extLst>
              <a:ext uri="{FF2B5EF4-FFF2-40B4-BE49-F238E27FC236}">
                <a16:creationId xmlns:a16="http://schemas.microsoft.com/office/drawing/2014/main" id="{83C643F4-1B4B-B45D-7EEF-E808D00E6269}"/>
              </a:ext>
            </a:extLst>
          </p:cNvPr>
          <p:cNvSpPr>
            <a:spLocks noGrp="1"/>
          </p:cNvSpPr>
          <p:nvPr>
            <p:ph sz="quarter" idx="13"/>
          </p:nvPr>
        </p:nvSpPr>
        <p:spPr>
          <a:xfrm>
            <a:off x="469900" y="3742563"/>
            <a:ext cx="10890374" cy="2743200"/>
          </a:xfrm>
        </p:spPr>
        <p:txBody>
          <a:bodyPr>
            <a:normAutofit/>
          </a:bodyPr>
          <a:lstStyle/>
          <a:p>
            <a:r>
              <a:rPr lang="en-US" sz="2400" dirty="0"/>
              <a:t>Co-Director of the Center for Involvement at Virginia Commonwealth University’s Partnership for People with Disabilities</a:t>
            </a:r>
          </a:p>
        </p:txBody>
      </p:sp>
    </p:spTree>
    <p:extLst>
      <p:ext uri="{BB962C8B-B14F-4D97-AF65-F5344CB8AC3E}">
        <p14:creationId xmlns:p14="http://schemas.microsoft.com/office/powerpoint/2010/main" val="309550494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SNSN Services </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 Referring and linking individuals:</a:t>
            </a:r>
          </a:p>
          <a:p>
            <a:pPr marL="749808" lvl="1" indent="-457200">
              <a:buFont typeface="Wingdings" panose="05000000000000000000" pitchFamily="2" charset="2"/>
              <a:buChar char="v"/>
            </a:pPr>
            <a:r>
              <a:rPr lang="en-US" dirty="0"/>
              <a:t>Pre-exposure prophylaxis (</a:t>
            </a:r>
            <a:r>
              <a:rPr lang="en-US" dirty="0" err="1"/>
              <a:t>PrEP</a:t>
            </a:r>
            <a:r>
              <a:rPr lang="en-US" dirty="0"/>
              <a:t>) </a:t>
            </a:r>
          </a:p>
          <a:p>
            <a:pPr marL="749808" lvl="1" indent="-457200">
              <a:buFont typeface="Wingdings" panose="05000000000000000000" pitchFamily="2" charset="2"/>
              <a:buChar char="v"/>
            </a:pPr>
            <a:r>
              <a:rPr lang="en-US" dirty="0"/>
              <a:t>Non-occupational post-exposure prophylaxis (</a:t>
            </a:r>
            <a:r>
              <a:rPr lang="en-US" dirty="0" err="1"/>
              <a:t>nPEP</a:t>
            </a:r>
            <a:r>
              <a:rPr lang="en-US" dirty="0"/>
              <a:t>)</a:t>
            </a:r>
          </a:p>
          <a:p>
            <a:pPr marL="749808" lvl="1" indent="-457200">
              <a:buFont typeface="Wingdings" panose="05000000000000000000" pitchFamily="2" charset="2"/>
              <a:buChar char="v"/>
            </a:pPr>
            <a:r>
              <a:rPr lang="en-US" dirty="0"/>
              <a:t>Linking people to health care systems</a:t>
            </a:r>
          </a:p>
          <a:p>
            <a:pPr marL="749808" lvl="1" indent="-457200">
              <a:buFont typeface="Wingdings" panose="05000000000000000000" pitchFamily="2" charset="2"/>
              <a:buChar char="v"/>
            </a:pPr>
            <a:r>
              <a:rPr lang="en-US" dirty="0"/>
              <a:t>Screening and assisting with enrolling individuals into health insurance</a:t>
            </a:r>
          </a:p>
          <a:p>
            <a:pPr marL="749808" lvl="1" indent="-457200">
              <a:buFont typeface="Wingdings" panose="05000000000000000000" pitchFamily="2" charset="2"/>
              <a:buChar char="v"/>
            </a:pPr>
            <a:r>
              <a:rPr lang="en-US" dirty="0"/>
              <a:t>Assisting with transportation</a:t>
            </a:r>
          </a:p>
          <a:p>
            <a:pPr marL="749808" lvl="1" indent="-457200">
              <a:buFont typeface="Wingdings" panose="05000000000000000000" pitchFamily="2" charset="2"/>
              <a:buChar char="v"/>
            </a:pPr>
            <a:r>
              <a:rPr lang="en-US" dirty="0"/>
              <a:t>Identifying and reducing barriers to care</a:t>
            </a:r>
          </a:p>
          <a:p>
            <a:pPr marL="749808" lvl="1" indent="-457200">
              <a:buFont typeface="Wingdings" panose="05000000000000000000" pitchFamily="2" charset="2"/>
              <a:buChar char="v"/>
            </a:pPr>
            <a:r>
              <a:rPr lang="en-US" dirty="0"/>
              <a:t>Delivering health education to clients to influence their health-related attitudes and behaviors. </a:t>
            </a:r>
          </a:p>
        </p:txBody>
      </p:sp>
    </p:spTree>
    <p:extLst>
      <p:ext uri="{BB962C8B-B14F-4D97-AF65-F5344CB8AC3E}">
        <p14:creationId xmlns:p14="http://schemas.microsoft.com/office/powerpoint/2010/main" val="394514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691968" y="197228"/>
            <a:ext cx="10653578" cy="1132258"/>
          </a:xfrm>
        </p:spPr>
        <p:txBody>
          <a:bodyPr/>
          <a:lstStyle/>
          <a:p>
            <a:pPr algn="ctr"/>
            <a:r>
              <a:rPr lang="en-US" dirty="0"/>
              <a:t>Status Neutral Service Navigation </a:t>
            </a:r>
          </a:p>
        </p:txBody>
      </p:sp>
      <p:sp>
        <p:nvSpPr>
          <p:cNvPr id="33" name="Freeform: Shape 32">
            <a:extLst>
              <a:ext uri="{FF2B5EF4-FFF2-40B4-BE49-F238E27FC236}">
                <a16:creationId xmlns:a16="http://schemas.microsoft.com/office/drawing/2014/main" id="{7E5080DE-1DB4-4684-969D-A0A3E65F9CBA}"/>
              </a:ext>
              <a:ext uri="{C183D7F6-B498-43B3-948B-1728B52AA6E4}">
                <adec:decorative xmlns:adec="http://schemas.microsoft.com/office/drawing/2017/decorative" val="1"/>
              </a:ext>
            </a:extLst>
          </p:cNvPr>
          <p:cNvSpPr/>
          <p:nvPr/>
        </p:nvSpPr>
        <p:spPr>
          <a:xfrm>
            <a:off x="3846726" y="786691"/>
            <a:ext cx="4794465" cy="1919837"/>
          </a:xfrm>
          <a:custGeom>
            <a:avLst/>
            <a:gdLst>
              <a:gd name="connsiteX0" fmla="*/ 1257300 w 2514600"/>
              <a:gd name="connsiteY0" fmla="*/ 0 h 1398430"/>
              <a:gd name="connsiteX1" fmla="*/ 2514600 w 2514600"/>
              <a:gd name="connsiteY1" fmla="*/ 1257300 h 1398430"/>
              <a:gd name="connsiteX2" fmla="*/ 2511256 w 2514600"/>
              <a:gd name="connsiteY2" fmla="*/ 1323525 h 1398430"/>
              <a:gd name="connsiteX3" fmla="*/ 2503051 w 2514600"/>
              <a:gd name="connsiteY3" fmla="*/ 1319573 h 1398430"/>
              <a:gd name="connsiteX4" fmla="*/ 1957754 w 2514600"/>
              <a:gd name="connsiteY4" fmla="*/ 1209483 h 1398430"/>
              <a:gd name="connsiteX5" fmla="*/ 1289998 w 2514600"/>
              <a:gd name="connsiteY5" fmla="*/ 1378565 h 1398430"/>
              <a:gd name="connsiteX6" fmla="*/ 1257300 w 2514600"/>
              <a:gd name="connsiteY6" fmla="*/ 1398430 h 1398430"/>
              <a:gd name="connsiteX7" fmla="*/ 1224602 w 2514600"/>
              <a:gd name="connsiteY7" fmla="*/ 1378565 h 1398430"/>
              <a:gd name="connsiteX8" fmla="*/ 556846 w 2514600"/>
              <a:gd name="connsiteY8" fmla="*/ 1209483 h 1398430"/>
              <a:gd name="connsiteX9" fmla="*/ 11549 w 2514600"/>
              <a:gd name="connsiteY9" fmla="*/ 1319573 h 1398430"/>
              <a:gd name="connsiteX10" fmla="*/ 3344 w 2514600"/>
              <a:gd name="connsiteY10" fmla="*/ 1323525 h 1398430"/>
              <a:gd name="connsiteX11" fmla="*/ 0 w 2514600"/>
              <a:gd name="connsiteY11" fmla="*/ 1257300 h 1398430"/>
              <a:gd name="connsiteX12" fmla="*/ 1257300 w 2514600"/>
              <a:gd name="connsiteY12" fmla="*/ 0 h 139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4600" h="1398430">
                <a:moveTo>
                  <a:pt x="1257300" y="0"/>
                </a:moveTo>
                <a:cubicBezTo>
                  <a:pt x="1951688" y="0"/>
                  <a:pt x="2514600" y="562912"/>
                  <a:pt x="2514600" y="1257300"/>
                </a:cubicBezTo>
                <a:lnTo>
                  <a:pt x="2511256" y="1323525"/>
                </a:lnTo>
                <a:lnTo>
                  <a:pt x="2503051" y="1319573"/>
                </a:lnTo>
                <a:cubicBezTo>
                  <a:pt x="2335448" y="1248683"/>
                  <a:pt x="2151179" y="1209483"/>
                  <a:pt x="1957754" y="1209483"/>
                </a:cubicBezTo>
                <a:cubicBezTo>
                  <a:pt x="1715973" y="1209483"/>
                  <a:pt x="1488498" y="1270734"/>
                  <a:pt x="1289998" y="1378565"/>
                </a:cubicBezTo>
                <a:lnTo>
                  <a:pt x="1257300" y="1398430"/>
                </a:lnTo>
                <a:lnTo>
                  <a:pt x="1224602" y="1378565"/>
                </a:lnTo>
                <a:cubicBezTo>
                  <a:pt x="1026103" y="1270734"/>
                  <a:pt x="798627" y="1209483"/>
                  <a:pt x="556846" y="1209483"/>
                </a:cubicBezTo>
                <a:cubicBezTo>
                  <a:pt x="363421" y="1209483"/>
                  <a:pt x="179152" y="1248683"/>
                  <a:pt x="11549" y="1319573"/>
                </a:cubicBezTo>
                <a:lnTo>
                  <a:pt x="3344" y="1323525"/>
                </a:lnTo>
                <a:lnTo>
                  <a:pt x="0" y="1257300"/>
                </a:lnTo>
                <a:cubicBezTo>
                  <a:pt x="0" y="562912"/>
                  <a:pt x="562912" y="0"/>
                  <a:pt x="1257300" y="0"/>
                </a:cubicBezTo>
                <a:close/>
              </a:path>
            </a:pathLst>
          </a:cu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2AED4D0-627C-4B92-A60E-5917838333E5}"/>
              </a:ext>
              <a:ext uri="{C183D7F6-B498-43B3-948B-1728B52AA6E4}">
                <adec:decorative xmlns:adec="http://schemas.microsoft.com/office/drawing/2017/decorative" val="1"/>
              </a:ext>
            </a:extLst>
          </p:cNvPr>
          <p:cNvSpPr/>
          <p:nvPr/>
        </p:nvSpPr>
        <p:spPr>
          <a:xfrm>
            <a:off x="6437284" y="2798694"/>
            <a:ext cx="1047542" cy="919493"/>
          </a:xfrm>
          <a:custGeom>
            <a:avLst/>
            <a:gdLst>
              <a:gd name="connsiteX0" fmla="*/ 566037 w 1103039"/>
              <a:gd name="connsiteY0" fmla="*/ 0 h 968206"/>
              <a:gd name="connsiteX1" fmla="*/ 1055957 w 1103039"/>
              <a:gd name="connsiteY1" fmla="*/ 98910 h 968206"/>
              <a:gd name="connsiteX2" fmla="*/ 1103039 w 1103039"/>
              <a:gd name="connsiteY2" fmla="*/ 121591 h 968206"/>
              <a:gd name="connsiteX3" fmla="*/ 1097339 w 1103039"/>
              <a:gd name="connsiteY3" fmla="*/ 158939 h 968206"/>
              <a:gd name="connsiteX4" fmla="*/ 568552 w 1103039"/>
              <a:gd name="connsiteY4" fmla="*/ 948122 h 968206"/>
              <a:gd name="connsiteX5" fmla="*/ 535493 w 1103039"/>
              <a:gd name="connsiteY5" fmla="*/ 968206 h 968206"/>
              <a:gd name="connsiteX6" fmla="*/ 503055 w 1103039"/>
              <a:gd name="connsiteY6" fmla="*/ 842053 h 968206"/>
              <a:gd name="connsiteX7" fmla="*/ 56237 w 1103039"/>
              <a:gd name="connsiteY7" fmla="*/ 177631 h 968206"/>
              <a:gd name="connsiteX8" fmla="*/ 0 w 1103039"/>
              <a:gd name="connsiteY8" fmla="*/ 135578 h 968206"/>
              <a:gd name="connsiteX9" fmla="*/ 76117 w 1103039"/>
              <a:gd name="connsiteY9" fmla="*/ 98910 h 968206"/>
              <a:gd name="connsiteX10" fmla="*/ 566037 w 1103039"/>
              <a:gd name="connsiteY10" fmla="*/ 0 h 96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039" h="968206">
                <a:moveTo>
                  <a:pt x="566037" y="0"/>
                </a:moveTo>
                <a:cubicBezTo>
                  <a:pt x="739819" y="0"/>
                  <a:pt x="905375" y="35220"/>
                  <a:pt x="1055957" y="98910"/>
                </a:cubicBezTo>
                <a:lnTo>
                  <a:pt x="1103039" y="121591"/>
                </a:lnTo>
                <a:lnTo>
                  <a:pt x="1097339" y="158939"/>
                </a:lnTo>
                <a:cubicBezTo>
                  <a:pt x="1030346" y="486328"/>
                  <a:pt x="836107" y="767365"/>
                  <a:pt x="568552" y="948122"/>
                </a:cubicBezTo>
                <a:lnTo>
                  <a:pt x="535493" y="968206"/>
                </a:lnTo>
                <a:lnTo>
                  <a:pt x="503055" y="842053"/>
                </a:lnTo>
                <a:cubicBezTo>
                  <a:pt x="421192" y="578853"/>
                  <a:pt x="263802" y="348930"/>
                  <a:pt x="56237" y="177631"/>
                </a:cubicBezTo>
                <a:lnTo>
                  <a:pt x="0" y="135578"/>
                </a:lnTo>
                <a:lnTo>
                  <a:pt x="76117" y="98910"/>
                </a:lnTo>
                <a:cubicBezTo>
                  <a:pt x="226699" y="35220"/>
                  <a:pt x="392255" y="0"/>
                  <a:pt x="566037"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284A29C8-4D61-48FB-AA5A-02E9881AFD7A}"/>
              </a:ext>
              <a:ext uri="{C183D7F6-B498-43B3-948B-1728B52AA6E4}">
                <adec:decorative xmlns:adec="http://schemas.microsoft.com/office/drawing/2017/decorative" val="1"/>
              </a:ext>
            </a:extLst>
          </p:cNvPr>
          <p:cNvSpPr/>
          <p:nvPr/>
        </p:nvSpPr>
        <p:spPr>
          <a:xfrm>
            <a:off x="4629156" y="2784870"/>
            <a:ext cx="1177716" cy="918220"/>
          </a:xfrm>
          <a:custGeom>
            <a:avLst/>
            <a:gdLst>
              <a:gd name="connsiteX0" fmla="*/ 536791 w 1101620"/>
              <a:gd name="connsiteY0" fmla="*/ 0 h 966866"/>
              <a:gd name="connsiteX1" fmla="*/ 1026189 w 1101620"/>
              <a:gd name="connsiteY1" fmla="*/ 98805 h 966866"/>
              <a:gd name="connsiteX2" fmla="*/ 1101620 w 1101620"/>
              <a:gd name="connsiteY2" fmla="*/ 135142 h 966866"/>
              <a:gd name="connsiteX3" fmla="*/ 1046591 w 1101620"/>
              <a:gd name="connsiteY3" fmla="*/ 176291 h 966866"/>
              <a:gd name="connsiteX4" fmla="*/ 599773 w 1101620"/>
              <a:gd name="connsiteY4" fmla="*/ 840713 h 966866"/>
              <a:gd name="connsiteX5" fmla="*/ 567335 w 1101620"/>
              <a:gd name="connsiteY5" fmla="*/ 966866 h 966866"/>
              <a:gd name="connsiteX6" fmla="*/ 534276 w 1101620"/>
              <a:gd name="connsiteY6" fmla="*/ 946782 h 966866"/>
              <a:gd name="connsiteX7" fmla="*/ 5489 w 1101620"/>
              <a:gd name="connsiteY7" fmla="*/ 157599 h 966866"/>
              <a:gd name="connsiteX8" fmla="*/ 0 w 1101620"/>
              <a:gd name="connsiteY8" fmla="*/ 121635 h 966866"/>
              <a:gd name="connsiteX9" fmla="*/ 47393 w 1101620"/>
              <a:gd name="connsiteY9" fmla="*/ 98805 h 966866"/>
              <a:gd name="connsiteX10" fmla="*/ 536791 w 1101620"/>
              <a:gd name="connsiteY10" fmla="*/ 0 h 96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620" h="966866">
                <a:moveTo>
                  <a:pt x="536791" y="0"/>
                </a:moveTo>
                <a:cubicBezTo>
                  <a:pt x="710388" y="0"/>
                  <a:pt x="875768" y="35182"/>
                  <a:pt x="1026189" y="98805"/>
                </a:cubicBezTo>
                <a:lnTo>
                  <a:pt x="1101620" y="135142"/>
                </a:lnTo>
                <a:lnTo>
                  <a:pt x="1046591" y="176291"/>
                </a:lnTo>
                <a:cubicBezTo>
                  <a:pt x="839026" y="347590"/>
                  <a:pt x="681637" y="577513"/>
                  <a:pt x="599773" y="840713"/>
                </a:cubicBezTo>
                <a:lnTo>
                  <a:pt x="567335" y="966866"/>
                </a:lnTo>
                <a:lnTo>
                  <a:pt x="534276" y="946782"/>
                </a:lnTo>
                <a:cubicBezTo>
                  <a:pt x="266721" y="766025"/>
                  <a:pt x="72482" y="484988"/>
                  <a:pt x="5489" y="157599"/>
                </a:cubicBezTo>
                <a:lnTo>
                  <a:pt x="0" y="121635"/>
                </a:lnTo>
                <a:lnTo>
                  <a:pt x="47393" y="98805"/>
                </a:lnTo>
                <a:cubicBezTo>
                  <a:pt x="197814" y="35182"/>
                  <a:pt x="363194" y="0"/>
                  <a:pt x="536791"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69BECA46-6D31-4664-86A6-434A8101B7BD}"/>
              </a:ext>
              <a:ext uri="{C183D7F6-B498-43B3-948B-1728B52AA6E4}">
                <adec:decorative xmlns:adec="http://schemas.microsoft.com/office/drawing/2017/decorative" val="1"/>
              </a:ext>
            </a:extLst>
          </p:cNvPr>
          <p:cNvSpPr/>
          <p:nvPr/>
        </p:nvSpPr>
        <p:spPr>
          <a:xfrm>
            <a:off x="6378388" y="2706528"/>
            <a:ext cx="3388822" cy="2933041"/>
          </a:xfrm>
          <a:custGeom>
            <a:avLst/>
            <a:gdLst>
              <a:gd name="connsiteX0" fmla="*/ 1236297 w 1824679"/>
              <a:gd name="connsiteY0" fmla="*/ 0 h 2322653"/>
              <a:gd name="connsiteX1" fmla="*/ 1269757 w 1824679"/>
              <a:gd name="connsiteY1" fmla="*/ 20327 h 2322653"/>
              <a:gd name="connsiteX2" fmla="*/ 1824679 w 1824679"/>
              <a:gd name="connsiteY2" fmla="*/ 1064012 h 2322653"/>
              <a:gd name="connsiteX3" fmla="*/ 566039 w 1824679"/>
              <a:gd name="connsiteY3" fmla="*/ 2322653 h 2322653"/>
              <a:gd name="connsiteX4" fmla="*/ 76119 w 1824679"/>
              <a:gd name="connsiteY4" fmla="*/ 2223743 h 2322653"/>
              <a:gd name="connsiteX5" fmla="*/ 0 w 1824679"/>
              <a:gd name="connsiteY5" fmla="*/ 2187075 h 2322653"/>
              <a:gd name="connsiteX6" fmla="*/ 56239 w 1824679"/>
              <a:gd name="connsiteY6" fmla="*/ 2145020 h 2322653"/>
              <a:gd name="connsiteX7" fmla="*/ 566039 w 1824679"/>
              <a:gd name="connsiteY7" fmla="*/ 1064011 h 2322653"/>
              <a:gd name="connsiteX8" fmla="*/ 559125 w 1824679"/>
              <a:gd name="connsiteY8" fmla="*/ 927082 h 2322653"/>
              <a:gd name="connsiteX9" fmla="*/ 648846 w 1824679"/>
              <a:gd name="connsiteY9" fmla="*/ 872575 h 2322653"/>
              <a:gd name="connsiteX10" fmla="*/ 1203511 w 1824679"/>
              <a:gd name="connsiteY10" fmla="*/ 127507 h 2322653"/>
              <a:gd name="connsiteX11" fmla="*/ 1236297 w 1824679"/>
              <a:gd name="connsiteY11" fmla="*/ 0 h 232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679" h="2322653">
                <a:moveTo>
                  <a:pt x="1236297" y="0"/>
                </a:moveTo>
                <a:lnTo>
                  <a:pt x="1269757" y="20327"/>
                </a:lnTo>
                <a:cubicBezTo>
                  <a:pt x="1604557" y="246514"/>
                  <a:pt x="1824679" y="629557"/>
                  <a:pt x="1824679" y="1064012"/>
                </a:cubicBezTo>
                <a:cubicBezTo>
                  <a:pt x="1824679" y="1759140"/>
                  <a:pt x="1261167" y="2322653"/>
                  <a:pt x="566039" y="2322653"/>
                </a:cubicBezTo>
                <a:cubicBezTo>
                  <a:pt x="392257" y="2322653"/>
                  <a:pt x="226701" y="2287434"/>
                  <a:pt x="76119" y="2223743"/>
                </a:cubicBezTo>
                <a:lnTo>
                  <a:pt x="0" y="2187075"/>
                </a:lnTo>
                <a:lnTo>
                  <a:pt x="56239" y="2145020"/>
                </a:lnTo>
                <a:cubicBezTo>
                  <a:pt x="367587" y="1888073"/>
                  <a:pt x="566039" y="1499217"/>
                  <a:pt x="566039" y="1064011"/>
                </a:cubicBezTo>
                <a:lnTo>
                  <a:pt x="559125" y="927082"/>
                </a:lnTo>
                <a:lnTo>
                  <a:pt x="648846" y="872575"/>
                </a:lnTo>
                <a:cubicBezTo>
                  <a:pt x="909697" y="696348"/>
                  <a:pt x="1108004" y="434573"/>
                  <a:pt x="1203511" y="127507"/>
                </a:cubicBezTo>
                <a:lnTo>
                  <a:pt x="1236297" y="0"/>
                </a:lnTo>
                <a:close/>
              </a:path>
            </a:pathLst>
          </a:custGeom>
          <a:noFill/>
          <a:ln w="381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E82C6CA-8DE3-49FB-8CBC-700645896C48}"/>
              </a:ext>
              <a:ext uri="{C183D7F6-B498-43B3-948B-1728B52AA6E4}">
                <adec:decorative xmlns:adec="http://schemas.microsoft.com/office/drawing/2017/decorative" val="1"/>
              </a:ext>
            </a:extLst>
          </p:cNvPr>
          <p:cNvSpPr/>
          <p:nvPr/>
        </p:nvSpPr>
        <p:spPr>
          <a:xfrm>
            <a:off x="2653557" y="2713472"/>
            <a:ext cx="3625802" cy="2926096"/>
          </a:xfrm>
          <a:custGeom>
            <a:avLst/>
            <a:gdLst>
              <a:gd name="connsiteX0" fmla="*/ 587390 w 1822129"/>
              <a:gd name="connsiteY0" fmla="*/ 0 h 2319957"/>
              <a:gd name="connsiteX1" fmla="*/ 619828 w 1822129"/>
              <a:gd name="connsiteY1" fmla="*/ 126153 h 2319957"/>
              <a:gd name="connsiteX2" fmla="*/ 1174493 w 1822129"/>
              <a:gd name="connsiteY2" fmla="*/ 871221 h 2319957"/>
              <a:gd name="connsiteX3" fmla="*/ 1264214 w 1822129"/>
              <a:gd name="connsiteY3" fmla="*/ 925728 h 2319957"/>
              <a:gd name="connsiteX4" fmla="*/ 1257300 w 1822129"/>
              <a:gd name="connsiteY4" fmla="*/ 1062657 h 2319957"/>
              <a:gd name="connsiteX5" fmla="*/ 1767100 w 1822129"/>
              <a:gd name="connsiteY5" fmla="*/ 2143666 h 2319957"/>
              <a:gd name="connsiteX6" fmla="*/ 1822129 w 1822129"/>
              <a:gd name="connsiteY6" fmla="*/ 2184816 h 2319957"/>
              <a:gd name="connsiteX7" fmla="*/ 1746698 w 1822129"/>
              <a:gd name="connsiteY7" fmla="*/ 2221152 h 2319957"/>
              <a:gd name="connsiteX8" fmla="*/ 1257300 w 1822129"/>
              <a:gd name="connsiteY8" fmla="*/ 2319957 h 2319957"/>
              <a:gd name="connsiteX9" fmla="*/ 0 w 1822129"/>
              <a:gd name="connsiteY9" fmla="*/ 1062657 h 2319957"/>
              <a:gd name="connsiteX10" fmla="*/ 554331 w 1822129"/>
              <a:gd name="connsiteY10" fmla="*/ 20084 h 2319957"/>
              <a:gd name="connsiteX11" fmla="*/ 587390 w 1822129"/>
              <a:gd name="connsiteY11" fmla="*/ 0 h 23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2129" h="2319957">
                <a:moveTo>
                  <a:pt x="587390" y="0"/>
                </a:moveTo>
                <a:lnTo>
                  <a:pt x="619828" y="126153"/>
                </a:lnTo>
                <a:cubicBezTo>
                  <a:pt x="715335" y="433219"/>
                  <a:pt x="913642" y="694994"/>
                  <a:pt x="1174493" y="871221"/>
                </a:cubicBezTo>
                <a:lnTo>
                  <a:pt x="1264214" y="925728"/>
                </a:lnTo>
                <a:lnTo>
                  <a:pt x="1257300" y="1062657"/>
                </a:lnTo>
                <a:cubicBezTo>
                  <a:pt x="1257300" y="1497863"/>
                  <a:pt x="1455753" y="1886719"/>
                  <a:pt x="1767100" y="2143666"/>
                </a:cubicBezTo>
                <a:lnTo>
                  <a:pt x="1822129" y="2184816"/>
                </a:lnTo>
                <a:lnTo>
                  <a:pt x="1746698" y="2221152"/>
                </a:lnTo>
                <a:cubicBezTo>
                  <a:pt x="1596277" y="2284775"/>
                  <a:pt x="1430897" y="2319957"/>
                  <a:pt x="1257300" y="2319957"/>
                </a:cubicBezTo>
                <a:cubicBezTo>
                  <a:pt x="562912" y="2319957"/>
                  <a:pt x="0" y="1757045"/>
                  <a:pt x="0" y="1062657"/>
                </a:cubicBezTo>
                <a:cubicBezTo>
                  <a:pt x="0" y="628665"/>
                  <a:pt x="219887" y="246030"/>
                  <a:pt x="554331" y="20084"/>
                </a:cubicBezTo>
                <a:lnTo>
                  <a:pt x="587390" y="0"/>
                </a:lnTo>
                <a:close/>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B3F9DA1-0EBD-4BA8-AE4A-FC44341267E1}"/>
              </a:ext>
              <a:ext uri="{C183D7F6-B498-43B3-948B-1728B52AA6E4}">
                <adec:decorative xmlns:adec="http://schemas.microsoft.com/office/drawing/2017/decorative" val="1"/>
              </a:ext>
            </a:extLst>
          </p:cNvPr>
          <p:cNvSpPr/>
          <p:nvPr/>
        </p:nvSpPr>
        <p:spPr>
          <a:xfrm>
            <a:off x="5735587" y="4329965"/>
            <a:ext cx="1058931" cy="1055806"/>
          </a:xfrm>
          <a:custGeom>
            <a:avLst/>
            <a:gdLst>
              <a:gd name="connsiteX0" fmla="*/ 3376 w 1115032"/>
              <a:gd name="connsiteY0" fmla="*/ 0 h 1111741"/>
              <a:gd name="connsiteX1" fmla="*/ 12889 w 1115032"/>
              <a:gd name="connsiteY1" fmla="*/ 4583 h 1111741"/>
              <a:gd name="connsiteX2" fmla="*/ 558186 w 1115032"/>
              <a:gd name="connsiteY2" fmla="*/ 114673 h 1111741"/>
              <a:gd name="connsiteX3" fmla="*/ 1103483 w 1115032"/>
              <a:gd name="connsiteY3" fmla="*/ 4583 h 1111741"/>
              <a:gd name="connsiteX4" fmla="*/ 1111688 w 1115032"/>
              <a:gd name="connsiteY4" fmla="*/ 631 h 1111741"/>
              <a:gd name="connsiteX5" fmla="*/ 1115032 w 1115032"/>
              <a:gd name="connsiteY5" fmla="*/ 66856 h 1111741"/>
              <a:gd name="connsiteX6" fmla="*/ 560701 w 1115032"/>
              <a:gd name="connsiteY6" fmla="*/ 1109429 h 1111741"/>
              <a:gd name="connsiteX7" fmla="*/ 556896 w 1115032"/>
              <a:gd name="connsiteY7" fmla="*/ 1111741 h 1111741"/>
              <a:gd name="connsiteX8" fmla="*/ 554922 w 1115032"/>
              <a:gd name="connsiteY8" fmla="*/ 1110542 h 1111741"/>
              <a:gd name="connsiteX9" fmla="*/ 0 w 1115032"/>
              <a:gd name="connsiteY9" fmla="*/ 66857 h 1111741"/>
              <a:gd name="connsiteX10" fmla="*/ 3376 w 1115032"/>
              <a:gd name="connsiteY10" fmla="*/ 0 h 11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5032" h="1111741">
                <a:moveTo>
                  <a:pt x="3376" y="0"/>
                </a:moveTo>
                <a:lnTo>
                  <a:pt x="12889" y="4583"/>
                </a:lnTo>
                <a:cubicBezTo>
                  <a:pt x="180492" y="75473"/>
                  <a:pt x="364761" y="114673"/>
                  <a:pt x="558186" y="114673"/>
                </a:cubicBezTo>
                <a:cubicBezTo>
                  <a:pt x="751611" y="114673"/>
                  <a:pt x="935880" y="75473"/>
                  <a:pt x="1103483" y="4583"/>
                </a:cubicBezTo>
                <a:lnTo>
                  <a:pt x="1111688" y="631"/>
                </a:lnTo>
                <a:lnTo>
                  <a:pt x="1115032" y="66856"/>
                </a:lnTo>
                <a:cubicBezTo>
                  <a:pt x="1115032" y="500849"/>
                  <a:pt x="895145" y="883483"/>
                  <a:pt x="560701" y="1109429"/>
                </a:cubicBezTo>
                <a:lnTo>
                  <a:pt x="556896" y="1111741"/>
                </a:lnTo>
                <a:lnTo>
                  <a:pt x="554922" y="1110542"/>
                </a:lnTo>
                <a:cubicBezTo>
                  <a:pt x="220122" y="884355"/>
                  <a:pt x="0" y="501312"/>
                  <a:pt x="0" y="66857"/>
                </a:cubicBezTo>
                <a:lnTo>
                  <a:pt x="3376" y="0"/>
                </a:lnTo>
                <a:close/>
              </a:path>
            </a:pathLst>
          </a:custGeom>
          <a:solidFill>
            <a:schemeClr val="tx2">
              <a:lumMod val="25000"/>
              <a:lumOff val="75000"/>
            </a:schemeClr>
          </a:solidFill>
          <a:ln>
            <a:solidFill>
              <a:schemeClr val="tx2">
                <a:lumMod val="25000"/>
                <a:lumOff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5BBA6078-81C2-4DF1-B3E1-D782F0B0A7A7}"/>
              </a:ext>
            </a:extLst>
          </p:cNvPr>
          <p:cNvSpPr/>
          <p:nvPr/>
        </p:nvSpPr>
        <p:spPr>
          <a:xfrm>
            <a:off x="5005854" y="2809916"/>
            <a:ext cx="2217851" cy="523220"/>
          </a:xfrm>
          <a:prstGeom prst="rect">
            <a:avLst/>
          </a:prstGeom>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All Virginians </a:t>
            </a:r>
          </a:p>
        </p:txBody>
      </p:sp>
      <p:sp>
        <p:nvSpPr>
          <p:cNvPr id="42" name="Rectangle 41">
            <a:extLst>
              <a:ext uri="{FF2B5EF4-FFF2-40B4-BE49-F238E27FC236}">
                <a16:creationId xmlns:a16="http://schemas.microsoft.com/office/drawing/2014/main" id="{583CA687-02D1-4F6E-9C40-A3DBA4EAE839}"/>
              </a:ext>
            </a:extLst>
          </p:cNvPr>
          <p:cNvSpPr/>
          <p:nvPr/>
        </p:nvSpPr>
        <p:spPr>
          <a:xfrm>
            <a:off x="5512784" y="4353986"/>
            <a:ext cx="1391921" cy="523220"/>
          </a:xfrm>
          <a:prstGeom prst="rect">
            <a:avLst/>
          </a:prstGeom>
        </p:spPr>
        <p:txBody>
          <a:bodyPr wrap="non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HIV Test</a:t>
            </a:r>
          </a:p>
        </p:txBody>
      </p:sp>
      <p:sp>
        <p:nvSpPr>
          <p:cNvPr id="4" name="Rectangle 3">
            <a:extLst>
              <a:ext uri="{FF2B5EF4-FFF2-40B4-BE49-F238E27FC236}">
                <a16:creationId xmlns:a16="http://schemas.microsoft.com/office/drawing/2014/main" id="{B17A2421-1C66-4F51-BB97-894EC9486395}"/>
              </a:ext>
            </a:extLst>
          </p:cNvPr>
          <p:cNvSpPr/>
          <p:nvPr/>
        </p:nvSpPr>
        <p:spPr>
          <a:xfrm>
            <a:off x="5670915" y="1081256"/>
            <a:ext cx="1189749" cy="307777"/>
          </a:xfrm>
          <a:prstGeom prst="rect">
            <a:avLst/>
          </a:prstGeom>
        </p:spPr>
        <p:txBody>
          <a:bodyPr wrap="non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HIV Negative </a:t>
            </a:r>
          </a:p>
        </p:txBody>
      </p:sp>
      <p:sp>
        <p:nvSpPr>
          <p:cNvPr id="6" name="TextBox 5"/>
          <p:cNvSpPr txBox="1"/>
          <p:nvPr/>
        </p:nvSpPr>
        <p:spPr>
          <a:xfrm>
            <a:off x="4754413" y="1583396"/>
            <a:ext cx="3038224"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nPEP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Navigation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Health Education/Risk Reduction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Referrals to Other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Condom Distribution </a:t>
            </a:r>
          </a:p>
        </p:txBody>
      </p:sp>
      <p:sp>
        <p:nvSpPr>
          <p:cNvPr id="9" name="Rectangle 8"/>
          <p:cNvSpPr/>
          <p:nvPr/>
        </p:nvSpPr>
        <p:spPr>
          <a:xfrm>
            <a:off x="8110056" y="3511435"/>
            <a:ext cx="1514422"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HIV Positive Ryan White Eligible </a:t>
            </a:r>
          </a:p>
        </p:txBody>
      </p:sp>
      <p:sp>
        <p:nvSpPr>
          <p:cNvPr id="11" name="TextBox 10"/>
          <p:cNvSpPr txBox="1"/>
          <p:nvPr/>
        </p:nvSpPr>
        <p:spPr>
          <a:xfrm>
            <a:off x="7430082" y="4026372"/>
            <a:ext cx="2877670" cy="830997"/>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rPr>
              <a:t>Linkage to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rPr>
              <a:t>Health Education/Risk Reduction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rPr>
              <a:t>Referrals to Other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rPr>
              <a:t>Condom Distribution </a:t>
            </a:r>
          </a:p>
        </p:txBody>
      </p:sp>
      <p:grpSp>
        <p:nvGrpSpPr>
          <p:cNvPr id="77" name="Group 76">
            <a:extLst>
              <a:ext uri="{FF2B5EF4-FFF2-40B4-BE49-F238E27FC236}">
                <a16:creationId xmlns:a16="http://schemas.microsoft.com/office/drawing/2014/main" id="{12B6CDF6-5865-4897-BC63-9F03C3619CFF}"/>
              </a:ext>
              <a:ext uri="{C183D7F6-B498-43B3-948B-1728B52AA6E4}">
                <adec:decorative xmlns:adec="http://schemas.microsoft.com/office/drawing/2017/decorative" val="1"/>
              </a:ext>
            </a:extLst>
          </p:cNvPr>
          <p:cNvGrpSpPr/>
          <p:nvPr/>
        </p:nvGrpSpPr>
        <p:grpSpPr>
          <a:xfrm>
            <a:off x="6900025" y="3580685"/>
            <a:ext cx="2202816" cy="609825"/>
            <a:chOff x="8921977" y="1451336"/>
            <a:chExt cx="2937088" cy="813100"/>
          </a:xfrm>
        </p:grpSpPr>
        <p:sp>
          <p:nvSpPr>
            <p:cNvPr id="78" name="TextBox 77">
              <a:extLst>
                <a:ext uri="{FF2B5EF4-FFF2-40B4-BE49-F238E27FC236}">
                  <a16:creationId xmlns:a16="http://schemas.microsoft.com/office/drawing/2014/main" id="{D017A602-E020-4B2D-9B8F-6CE9AAE1BC76}"/>
                </a:ext>
              </a:extLst>
            </p:cNvPr>
            <p:cNvSpPr txBox="1"/>
            <p:nvPr/>
          </p:nvSpPr>
          <p:spPr>
            <a:xfrm>
              <a:off x="8921977" y="1451336"/>
              <a:ext cx="2937088" cy="492442"/>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6F3FE438-6F6B-4ADD-9D92-0ECD8166E202}"/>
                </a:ext>
              </a:extLst>
            </p:cNvPr>
            <p:cNvSpPr txBox="1"/>
            <p:nvPr/>
          </p:nvSpPr>
          <p:spPr>
            <a:xfrm>
              <a:off x="8929772" y="1925881"/>
              <a:ext cx="2929293" cy="338555"/>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id="{7F7C664D-D1C7-45C8-B05D-558137DAF536}"/>
              </a:ext>
              <a:ext uri="{C183D7F6-B498-43B3-948B-1728B52AA6E4}">
                <adec:decorative xmlns:adec="http://schemas.microsoft.com/office/drawing/2017/decorative" val="1"/>
              </a:ext>
            </a:extLst>
          </p:cNvPr>
          <p:cNvGrpSpPr/>
          <p:nvPr/>
        </p:nvGrpSpPr>
        <p:grpSpPr>
          <a:xfrm>
            <a:off x="2608754" y="3495699"/>
            <a:ext cx="2640288" cy="1538883"/>
            <a:chOff x="-1128291" y="2282137"/>
            <a:chExt cx="3520387" cy="2051842"/>
          </a:xfrm>
        </p:grpSpPr>
        <p:sp>
          <p:nvSpPr>
            <p:cNvPr id="81" name="TextBox 80">
              <a:extLst>
                <a:ext uri="{FF2B5EF4-FFF2-40B4-BE49-F238E27FC236}">
                  <a16:creationId xmlns:a16="http://schemas.microsoft.com/office/drawing/2014/main" id="{61D70DE1-ADCA-4204-AD0B-6A6FB597E2E2}"/>
                </a:ext>
              </a:extLst>
            </p:cNvPr>
            <p:cNvSpPr txBox="1"/>
            <p:nvPr/>
          </p:nvSpPr>
          <p:spPr>
            <a:xfrm>
              <a:off x="-1128291" y="2282137"/>
              <a:ext cx="2937089" cy="697626"/>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HIV Positive Ryan White Ineligible/Pending  </a:t>
              </a:r>
            </a:p>
          </p:txBody>
        </p:sp>
        <p:sp>
          <p:nvSpPr>
            <p:cNvPr id="82" name="TextBox 81">
              <a:extLst>
                <a:ext uri="{FF2B5EF4-FFF2-40B4-BE49-F238E27FC236}">
                  <a16:creationId xmlns:a16="http://schemas.microsoft.com/office/drawing/2014/main" id="{CE23C259-8C1F-4BE3-A4AF-35AF037AD877}"/>
                </a:ext>
              </a:extLst>
            </p:cNvPr>
            <p:cNvSpPr txBox="1"/>
            <p:nvPr/>
          </p:nvSpPr>
          <p:spPr>
            <a:xfrm>
              <a:off x="-707273" y="2979763"/>
              <a:ext cx="3099369" cy="1354216"/>
            </a:xfrm>
            <a:prstGeom prst="rect">
              <a:avLst/>
            </a:prstGeom>
            <a:noFill/>
          </p:spPr>
          <p:txBody>
            <a:bodyPr wrap="square" lIns="0" rIns="0" rtlCol="0" anchor="t">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Linkage to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Health Education/Risk Reduction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Referrals to Other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Condom Distribution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79412D42-D4A5-4986-B042-CEC069EF4439}"/>
              </a:ext>
              <a:ext uri="{C183D7F6-B498-43B3-948B-1728B52AA6E4}">
                <adec:decorative xmlns:adec="http://schemas.microsoft.com/office/drawing/2017/decorative" val="1"/>
              </a:ext>
            </a:extLst>
          </p:cNvPr>
          <p:cNvGrpSpPr/>
          <p:nvPr/>
        </p:nvGrpSpPr>
        <p:grpSpPr>
          <a:xfrm>
            <a:off x="8701290" y="713758"/>
            <a:ext cx="2677413" cy="894377"/>
            <a:chOff x="8921977" y="1451336"/>
            <a:chExt cx="3569884" cy="1192502"/>
          </a:xfrm>
        </p:grpSpPr>
        <p:sp>
          <p:nvSpPr>
            <p:cNvPr id="84" name="TextBox 83">
              <a:extLst>
                <a:ext uri="{FF2B5EF4-FFF2-40B4-BE49-F238E27FC236}">
                  <a16:creationId xmlns:a16="http://schemas.microsoft.com/office/drawing/2014/main" id="{2281CF34-D7CF-4EE5-BC5F-AF2E133F1F8E}"/>
                </a:ext>
              </a:extLst>
            </p:cNvPr>
            <p:cNvSpPr txBox="1"/>
            <p:nvPr/>
          </p:nvSpPr>
          <p:spPr>
            <a:xfrm>
              <a:off x="8921977" y="1451336"/>
              <a:ext cx="2937088" cy="492442"/>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05A58559-B507-4639-ABF5-F125243791CB}"/>
                </a:ext>
              </a:extLst>
            </p:cNvPr>
            <p:cNvSpPr txBox="1"/>
            <p:nvPr/>
          </p:nvSpPr>
          <p:spPr>
            <a:xfrm>
              <a:off x="9562567" y="2305282"/>
              <a:ext cx="2929294" cy="338556"/>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grpSp>
        <p:nvGrpSpPr>
          <p:cNvPr id="86" name="Group 85">
            <a:extLst>
              <a:ext uri="{FF2B5EF4-FFF2-40B4-BE49-F238E27FC236}">
                <a16:creationId xmlns:a16="http://schemas.microsoft.com/office/drawing/2014/main" id="{5B69ADD4-E79A-4F54-A12A-9BDC453400EA}"/>
              </a:ext>
              <a:ext uri="{C183D7F6-B498-43B3-948B-1728B52AA6E4}">
                <adec:decorative xmlns:adec="http://schemas.microsoft.com/office/drawing/2017/decorative" val="1"/>
              </a:ext>
            </a:extLst>
          </p:cNvPr>
          <p:cNvGrpSpPr/>
          <p:nvPr/>
        </p:nvGrpSpPr>
        <p:grpSpPr>
          <a:xfrm>
            <a:off x="1883963" y="1653725"/>
            <a:ext cx="2202816" cy="609825"/>
            <a:chOff x="332936" y="2612377"/>
            <a:chExt cx="2937088" cy="813100"/>
          </a:xfrm>
        </p:grpSpPr>
        <p:sp>
          <p:nvSpPr>
            <p:cNvPr id="87" name="TextBox 86">
              <a:extLst>
                <a:ext uri="{FF2B5EF4-FFF2-40B4-BE49-F238E27FC236}">
                  <a16:creationId xmlns:a16="http://schemas.microsoft.com/office/drawing/2014/main" id="{2062B970-64EF-4610-90D3-9A10714A2E35}"/>
                </a:ext>
              </a:extLst>
            </p:cNvPr>
            <p:cNvSpPr txBox="1"/>
            <p:nvPr/>
          </p:nvSpPr>
          <p:spPr>
            <a:xfrm>
              <a:off x="332936" y="2612377"/>
              <a:ext cx="2937088" cy="492442"/>
            </a:xfrm>
            <a:prstGeom prst="rect">
              <a:avLst/>
            </a:prstGeom>
            <a:noFill/>
          </p:spPr>
          <p:txBody>
            <a:bodyPr wrap="square" lIns="0" r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7E0AF068-0231-4C36-88E6-2E20DAD6439E}"/>
                </a:ext>
              </a:extLst>
            </p:cNvPr>
            <p:cNvSpPr txBox="1"/>
            <p:nvPr/>
          </p:nvSpPr>
          <p:spPr>
            <a:xfrm>
              <a:off x="340731" y="3086922"/>
              <a:ext cx="2929293" cy="338555"/>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53" y="3198957"/>
            <a:ext cx="2380906" cy="1199110"/>
          </a:xfrm>
          <a:prstGeom prst="rect">
            <a:avLst/>
          </a:prstGeom>
        </p:spPr>
      </p:pic>
      <p:sp>
        <p:nvSpPr>
          <p:cNvPr id="5" name="Rectangle 4">
            <a:extLst>
              <a:ext uri="{C183D7F6-B498-43B3-948B-1728B52AA6E4}">
                <adec:decorative xmlns:adec="http://schemas.microsoft.com/office/drawing/2017/decorative" val="1"/>
              </a:ext>
            </a:extLst>
          </p:cNvPr>
          <p:cNvSpPr/>
          <p:nvPr/>
        </p:nvSpPr>
        <p:spPr>
          <a:xfrm>
            <a:off x="3710162" y="6368254"/>
            <a:ext cx="4931029" cy="391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duotone>
              <a:prstClr val="black"/>
              <a:schemeClr val="accent2">
                <a:tint val="45000"/>
                <a:satMod val="400000"/>
              </a:schemeClr>
            </a:duotone>
          </a:blip>
          <a:stretch>
            <a:fillRect/>
          </a:stretch>
        </p:blipFill>
        <p:spPr>
          <a:xfrm>
            <a:off x="5145540" y="6028610"/>
            <a:ext cx="883997" cy="81123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duotone>
              <a:prstClr val="black"/>
              <a:schemeClr val="accent3">
                <a:lumMod val="75000"/>
                <a:tint val="45000"/>
                <a:satMod val="400000"/>
              </a:schemeClr>
            </a:duotone>
          </a:blip>
          <a:stretch>
            <a:fillRect/>
          </a:stretch>
        </p:blipFill>
        <p:spPr>
          <a:xfrm>
            <a:off x="4055273" y="6051298"/>
            <a:ext cx="914281" cy="821695"/>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a:duotone>
              <a:prstClr val="black"/>
              <a:schemeClr val="accent5">
                <a:lumMod val="40000"/>
                <a:lumOff val="60000"/>
                <a:tint val="45000"/>
                <a:satMod val="400000"/>
              </a:schemeClr>
            </a:duotone>
          </a:blip>
          <a:stretch>
            <a:fillRect/>
          </a:stretch>
        </p:blipFill>
        <p:spPr>
          <a:xfrm>
            <a:off x="2877236" y="6025898"/>
            <a:ext cx="927487" cy="813942"/>
          </a:xfrm>
          <a:prstGeom prst="rect">
            <a:avLst/>
          </a:prstGeom>
          <a:noFill/>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duotone>
              <a:prstClr val="black"/>
              <a:schemeClr val="accent2">
                <a:tint val="45000"/>
                <a:satMod val="400000"/>
              </a:schemeClr>
            </a:duotone>
          </a:blip>
          <a:stretch>
            <a:fillRect/>
          </a:stretch>
        </p:blipFill>
        <p:spPr>
          <a:xfrm>
            <a:off x="8518928" y="6028610"/>
            <a:ext cx="883997" cy="818983"/>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4">
            <a:duotone>
              <a:prstClr val="black"/>
              <a:schemeClr val="accent3">
                <a:lumMod val="75000"/>
                <a:tint val="45000"/>
                <a:satMod val="400000"/>
              </a:schemeClr>
            </a:duotone>
          </a:blip>
          <a:stretch>
            <a:fillRect/>
          </a:stretch>
        </p:blipFill>
        <p:spPr>
          <a:xfrm>
            <a:off x="7399835" y="6028610"/>
            <a:ext cx="883997" cy="811229"/>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4">
            <a:duotone>
              <a:prstClr val="black"/>
              <a:schemeClr val="accent5">
                <a:lumMod val="40000"/>
                <a:lumOff val="60000"/>
                <a:tint val="45000"/>
                <a:satMod val="400000"/>
              </a:schemeClr>
            </a:duotone>
          </a:blip>
          <a:stretch>
            <a:fillRect/>
          </a:stretch>
        </p:blipFill>
        <p:spPr>
          <a:xfrm>
            <a:off x="6313971" y="6028610"/>
            <a:ext cx="883997" cy="811229"/>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4">
            <a:duotone>
              <a:prstClr val="black"/>
              <a:schemeClr val="accent5">
                <a:lumMod val="40000"/>
                <a:lumOff val="60000"/>
                <a:tint val="45000"/>
                <a:satMod val="400000"/>
              </a:schemeClr>
            </a:duotone>
          </a:blip>
          <a:stretch>
            <a:fillRect/>
          </a:stretch>
        </p:blipFill>
        <p:spPr>
          <a:xfrm>
            <a:off x="9626765" y="6025898"/>
            <a:ext cx="883997" cy="813941"/>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4">
            <a:duotone>
              <a:prstClr val="black"/>
              <a:schemeClr val="accent2">
                <a:tint val="45000"/>
                <a:satMod val="400000"/>
              </a:schemeClr>
            </a:duotone>
          </a:blip>
          <a:stretch>
            <a:fillRect/>
          </a:stretch>
        </p:blipFill>
        <p:spPr>
          <a:xfrm>
            <a:off x="1699199" y="6025897"/>
            <a:ext cx="954199" cy="813944"/>
          </a:xfrm>
          <a:prstGeom prst="rect">
            <a:avLst/>
          </a:prstGeom>
        </p:spPr>
      </p:pic>
      <p:sp>
        <p:nvSpPr>
          <p:cNvPr id="43" name="TextBox 42"/>
          <p:cNvSpPr txBox="1"/>
          <p:nvPr/>
        </p:nvSpPr>
        <p:spPr>
          <a:xfrm>
            <a:off x="1524001" y="5695841"/>
            <a:ext cx="192949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*Optional Services</a:t>
            </a:r>
          </a:p>
        </p:txBody>
      </p:sp>
      <p:sp>
        <p:nvSpPr>
          <p:cNvPr id="27" name="TextBox 26">
            <a:extLst>
              <a:ext uri="{C183D7F6-B498-43B3-948B-1728B52AA6E4}">
                <adec:decorative xmlns:adec="http://schemas.microsoft.com/office/drawing/2017/decorative" val="0"/>
              </a:ext>
            </a:extLst>
          </p:cNvPr>
          <p:cNvSpPr txBox="1"/>
          <p:nvPr/>
        </p:nvSpPr>
        <p:spPr>
          <a:xfrm>
            <a:off x="1721225" y="6232812"/>
            <a:ext cx="8936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Social Marketing</a:t>
            </a:r>
          </a:p>
        </p:txBody>
      </p:sp>
      <p:sp>
        <p:nvSpPr>
          <p:cNvPr id="28" name="TextBox 27">
            <a:extLst>
              <a:ext uri="{C183D7F6-B498-43B3-948B-1728B52AA6E4}">
                <adec:decorative xmlns:adec="http://schemas.microsoft.com/office/drawing/2017/decorative" val="0"/>
              </a:ext>
            </a:extLst>
          </p:cNvPr>
          <p:cNvSpPr txBox="1"/>
          <p:nvPr/>
        </p:nvSpPr>
        <p:spPr>
          <a:xfrm>
            <a:off x="2949759" y="6232812"/>
            <a:ext cx="7824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Stigma Reduction</a:t>
            </a:r>
          </a:p>
        </p:txBody>
      </p:sp>
      <p:sp>
        <p:nvSpPr>
          <p:cNvPr id="29" name="TextBox 28">
            <a:extLst>
              <a:ext uri="{C183D7F6-B498-43B3-948B-1728B52AA6E4}">
                <adec:decorative xmlns:adec="http://schemas.microsoft.com/office/drawing/2017/decorative" val="0"/>
              </a:ext>
            </a:extLst>
          </p:cNvPr>
          <p:cNvSpPr txBox="1"/>
          <p:nvPr/>
        </p:nvSpPr>
        <p:spPr>
          <a:xfrm>
            <a:off x="4086779" y="6232812"/>
            <a:ext cx="8732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Initiatives </a:t>
            </a:r>
          </a:p>
        </p:txBody>
      </p:sp>
      <p:sp>
        <p:nvSpPr>
          <p:cNvPr id="30" name="TextBox 29">
            <a:extLst>
              <a:ext uri="{C183D7F6-B498-43B3-948B-1728B52AA6E4}">
                <adec:decorative xmlns:adec="http://schemas.microsoft.com/office/drawing/2017/decorative" val="0"/>
              </a:ext>
            </a:extLst>
          </p:cNvPr>
          <p:cNvSpPr txBox="1"/>
          <p:nvPr/>
        </p:nvSpPr>
        <p:spPr>
          <a:xfrm>
            <a:off x="5097472" y="6241428"/>
            <a:ext cx="9951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Medical Transportation</a:t>
            </a:r>
          </a:p>
        </p:txBody>
      </p:sp>
      <p:sp>
        <p:nvSpPr>
          <p:cNvPr id="31" name="TextBox 30"/>
          <p:cNvSpPr txBox="1"/>
          <p:nvPr/>
        </p:nvSpPr>
        <p:spPr>
          <a:xfrm>
            <a:off x="6335805" y="6131952"/>
            <a:ext cx="8507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Early Intervention Services (EIS)</a:t>
            </a:r>
          </a:p>
        </p:txBody>
      </p:sp>
      <p:sp>
        <p:nvSpPr>
          <p:cNvPr id="41" name="TextBox 40"/>
          <p:cNvSpPr txBox="1"/>
          <p:nvPr/>
        </p:nvSpPr>
        <p:spPr>
          <a:xfrm>
            <a:off x="7329139" y="6232812"/>
            <a:ext cx="103664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Ryan White Mental Health</a:t>
            </a:r>
          </a:p>
        </p:txBody>
      </p:sp>
      <p:sp>
        <p:nvSpPr>
          <p:cNvPr id="39" name="TextBox 38"/>
          <p:cNvSpPr txBox="1"/>
          <p:nvPr/>
        </p:nvSpPr>
        <p:spPr>
          <a:xfrm>
            <a:off x="8463948" y="6208896"/>
            <a:ext cx="99395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Ryan White Psychosocial Support</a:t>
            </a:r>
          </a:p>
        </p:txBody>
      </p:sp>
      <p:sp>
        <p:nvSpPr>
          <p:cNvPr id="32" name="TextBox 31"/>
          <p:cNvSpPr txBox="1"/>
          <p:nvPr/>
        </p:nvSpPr>
        <p:spPr>
          <a:xfrm>
            <a:off x="9593121" y="6130043"/>
            <a:ext cx="9512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Ryan White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Substance Abuse Services </a:t>
            </a:r>
          </a:p>
        </p:txBody>
      </p:sp>
      <p:cxnSp>
        <p:nvCxnSpPr>
          <p:cNvPr id="45" name="Straight Connector 44">
            <a:extLst>
              <a:ext uri="{C183D7F6-B498-43B3-948B-1728B52AA6E4}">
                <adec:decorative xmlns:adec="http://schemas.microsoft.com/office/drawing/2017/decorative" val="1"/>
              </a:ext>
            </a:extLst>
          </p:cNvPr>
          <p:cNvCxnSpPr/>
          <p:nvPr/>
        </p:nvCxnSpPr>
        <p:spPr>
          <a:xfrm flipV="1">
            <a:off x="1542778" y="5929590"/>
            <a:ext cx="9144000" cy="105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407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What are the benefits of SNSN?</a:t>
            </a:r>
            <a:br>
              <a:rPr lang="en-US" dirty="0"/>
            </a:br>
            <a:endParaRPr lang="en-US" dirty="0"/>
          </a:p>
        </p:txBody>
      </p:sp>
      <p:sp>
        <p:nvSpPr>
          <p:cNvPr id="5" name="TextBox 4"/>
          <p:cNvSpPr txBox="1"/>
          <p:nvPr/>
        </p:nvSpPr>
        <p:spPr>
          <a:xfrm>
            <a:off x="1097280" y="1984917"/>
            <a:ext cx="2730182" cy="1477328"/>
          </a:xfrm>
          <a:prstGeom prst="rect">
            <a:avLst/>
          </a:prstGeom>
          <a:noFill/>
        </p:spPr>
        <p:txBody>
          <a:bodyPr wrap="square" rtlCol="0">
            <a:spAutoFit/>
          </a:bodyPr>
          <a:lstStyle/>
          <a:p>
            <a:pPr marL="285750" indent="-285750">
              <a:buFont typeface="Wingdings" panose="05000000000000000000" pitchFamily="2" charset="2"/>
              <a:buChar char="q"/>
            </a:pPr>
            <a:r>
              <a:rPr lang="en-US" dirty="0">
                <a:ln w="0"/>
                <a:solidFill>
                  <a:schemeClr val="accent2"/>
                </a:solidFill>
                <a:effectLst>
                  <a:outerShdw blurRad="38100" dist="25400" dir="5400000" algn="ctr" rotWithShape="0">
                    <a:srgbClr val="6E747A">
                      <a:alpha val="43000"/>
                    </a:srgbClr>
                  </a:outerShdw>
                </a:effectLst>
              </a:rPr>
              <a:t>Referral</a:t>
            </a:r>
            <a:r>
              <a:rPr lang="en-US" dirty="0"/>
              <a:t> source for clients to supportive services </a:t>
            </a:r>
          </a:p>
          <a:p>
            <a:pPr marL="742950" lvl="1" indent="-285750">
              <a:buFont typeface="Wingdings" panose="05000000000000000000" pitchFamily="2" charset="2"/>
              <a:buChar char="§"/>
            </a:pPr>
            <a:r>
              <a:rPr lang="en-US" dirty="0" err="1"/>
              <a:t>ie</a:t>
            </a:r>
            <a:r>
              <a:rPr lang="en-US" dirty="0"/>
              <a:t>. Mental health, job readiness</a:t>
            </a:r>
          </a:p>
        </p:txBody>
      </p:sp>
      <p:sp>
        <p:nvSpPr>
          <p:cNvPr id="6" name="TextBox 5"/>
          <p:cNvSpPr txBox="1"/>
          <p:nvPr/>
        </p:nvSpPr>
        <p:spPr>
          <a:xfrm>
            <a:off x="1097280" y="4043966"/>
            <a:ext cx="2730183"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a:ln w="0"/>
                <a:solidFill>
                  <a:schemeClr val="accent2"/>
                </a:solidFill>
                <a:effectLst>
                  <a:outerShdw blurRad="38100" dist="25400" dir="5400000" algn="ctr" rotWithShape="0">
                    <a:srgbClr val="6E747A">
                      <a:alpha val="43000"/>
                    </a:srgbClr>
                  </a:outerShdw>
                </a:effectLst>
              </a:rPr>
              <a:t>Increasing</a:t>
            </a:r>
            <a:r>
              <a:rPr lang="en-US" dirty="0"/>
              <a:t> coordination for STD and HIV prevention </a:t>
            </a:r>
          </a:p>
        </p:txBody>
      </p:sp>
      <p:pic>
        <p:nvPicPr>
          <p:cNvPr id="4" name="Content Placeholder 3" descr="Sparks of entrepreneu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27463" y="1846263"/>
            <a:ext cx="4597400" cy="4022725"/>
          </a:xfrm>
        </p:spPr>
      </p:pic>
      <p:sp>
        <p:nvSpPr>
          <p:cNvPr id="7" name="TextBox 6"/>
          <p:cNvSpPr txBox="1"/>
          <p:nvPr/>
        </p:nvSpPr>
        <p:spPr>
          <a:xfrm>
            <a:off x="8424863" y="2077250"/>
            <a:ext cx="2444906" cy="646331"/>
          </a:xfrm>
          <a:prstGeom prst="rect">
            <a:avLst/>
          </a:prstGeom>
          <a:noFill/>
        </p:spPr>
        <p:txBody>
          <a:bodyPr wrap="square" rtlCol="0">
            <a:spAutoFit/>
          </a:bodyPr>
          <a:lstStyle/>
          <a:p>
            <a:pPr marL="285750" indent="-285750">
              <a:buFont typeface="Wingdings" panose="05000000000000000000" pitchFamily="2" charset="2"/>
              <a:buChar char="q"/>
            </a:pPr>
            <a:r>
              <a:rPr lang="en-US" dirty="0">
                <a:ln w="0"/>
                <a:solidFill>
                  <a:schemeClr val="accent2"/>
                </a:solidFill>
                <a:effectLst>
                  <a:outerShdw blurRad="38100" dist="25400" dir="5400000" algn="ctr" rotWithShape="0">
                    <a:srgbClr val="6E747A">
                      <a:alpha val="43000"/>
                    </a:srgbClr>
                  </a:outerShdw>
                </a:effectLst>
              </a:rPr>
              <a:t>Building</a:t>
            </a:r>
            <a:r>
              <a:rPr lang="en-US" dirty="0"/>
              <a:t> Collaboration</a:t>
            </a:r>
          </a:p>
        </p:txBody>
      </p:sp>
      <p:sp>
        <p:nvSpPr>
          <p:cNvPr id="8" name="TextBox 7"/>
          <p:cNvSpPr txBox="1"/>
          <p:nvPr/>
        </p:nvSpPr>
        <p:spPr>
          <a:xfrm>
            <a:off x="8680361" y="4043966"/>
            <a:ext cx="2189408"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ln w="0"/>
                <a:solidFill>
                  <a:schemeClr val="accent2"/>
                </a:solidFill>
                <a:effectLst>
                  <a:outerShdw blurRad="38100" dist="25400" dir="5400000" algn="ctr" rotWithShape="0">
                    <a:srgbClr val="6E747A">
                      <a:alpha val="43000"/>
                    </a:srgbClr>
                  </a:outerShdw>
                </a:effectLst>
              </a:rPr>
              <a:t>Addressing</a:t>
            </a:r>
            <a:r>
              <a:rPr lang="en-US" dirty="0"/>
              <a:t> Health Disparities and reducing stigma</a:t>
            </a:r>
          </a:p>
        </p:txBody>
      </p:sp>
    </p:spTree>
    <p:extLst>
      <p:ext uri="{BB962C8B-B14F-4D97-AF65-F5344CB8AC3E}">
        <p14:creationId xmlns:p14="http://schemas.microsoft.com/office/powerpoint/2010/main" val="817620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81BD7-C314-DD53-F3B3-1D452806B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EB964-EB61-A101-1B7F-CCC7A48F2CCE}"/>
              </a:ext>
            </a:extLst>
          </p:cNvPr>
          <p:cNvSpPr>
            <a:spLocks noGrp="1"/>
          </p:cNvSpPr>
          <p:nvPr>
            <p:ph type="title"/>
          </p:nvPr>
        </p:nvSpPr>
        <p:spPr/>
        <p:txBody>
          <a:bodyPr/>
          <a:lstStyle/>
          <a:p>
            <a:r>
              <a:rPr lang="en-US" dirty="0"/>
              <a:t>Other SN Program</a:t>
            </a:r>
          </a:p>
        </p:txBody>
      </p:sp>
      <p:sp>
        <p:nvSpPr>
          <p:cNvPr id="3" name="Content Placeholder 2">
            <a:extLst>
              <a:ext uri="{FF2B5EF4-FFF2-40B4-BE49-F238E27FC236}">
                <a16:creationId xmlns:a16="http://schemas.microsoft.com/office/drawing/2014/main" id="{33862D2E-50AA-E701-FF13-2663A79EFC1D}"/>
              </a:ext>
            </a:extLst>
          </p:cNvPr>
          <p:cNvSpPr>
            <a:spLocks noGrp="1"/>
          </p:cNvSpPr>
          <p:nvPr>
            <p:ph idx="1"/>
          </p:nvPr>
        </p:nvSpPr>
        <p:spPr>
          <a:xfrm>
            <a:off x="609600" y="1295400"/>
            <a:ext cx="10972800" cy="5105400"/>
          </a:xfrm>
        </p:spPr>
        <p:txBody>
          <a:bodyPr>
            <a:normAutofit fontScale="92500" lnSpcReduction="10000"/>
          </a:bodyPr>
          <a:lstStyle/>
          <a:p>
            <a:pPr marL="57150" indent="0">
              <a:defRPr/>
            </a:pPr>
            <a:r>
              <a:rPr kumimoji="0" lang="en-US" b="0" i="0" u="none" strike="noStrike" kern="0" cap="none" spc="0" normalizeH="0" baseline="0" noProof="0" dirty="0">
                <a:ln>
                  <a:noFill/>
                </a:ln>
                <a:solidFill>
                  <a:srgbClr val="4D4D4D"/>
                </a:solidFill>
                <a:effectLst/>
                <a:uLnTx/>
                <a:uFillTx/>
                <a:latin typeface="Trebuchet MS"/>
                <a:ea typeface="+mn-ea"/>
                <a:cs typeface="+mn-cs"/>
              </a:rPr>
              <a:t>Comprehensive Harm Reduction </a:t>
            </a:r>
          </a:p>
          <a:p>
            <a:pPr lvl="1">
              <a:buFont typeface="Arial" panose="020B0604020202020204" pitchFamily="34" charset="0"/>
              <a:buChar char="•"/>
              <a:defRPr/>
            </a:pPr>
            <a:r>
              <a:rPr kumimoji="0" lang="en-US" sz="2000" b="0" i="0" u="none" strike="noStrike" kern="0" cap="none" spc="0" normalizeH="0" baseline="0" noProof="0" dirty="0">
                <a:ln>
                  <a:noFill/>
                </a:ln>
                <a:solidFill>
                  <a:srgbClr val="777777"/>
                </a:solidFill>
                <a:effectLst/>
                <a:uLnTx/>
                <a:uFillTx/>
                <a:latin typeface="Trebuchet MS"/>
              </a:rPr>
              <a:t>16 Authorized Sites, 14 Funded</a:t>
            </a:r>
          </a:p>
          <a:p>
            <a:pPr lvl="2">
              <a:buFont typeface="Arial" panose="020B0604020202020204" pitchFamily="34" charset="0"/>
              <a:buChar char="•"/>
              <a:defRPr/>
            </a:pPr>
            <a:r>
              <a:rPr kumimoji="0" lang="en-US" sz="2000" b="0" i="0" u="none" strike="noStrike" kern="0" cap="none" spc="0" normalizeH="0" baseline="0" noProof="0" dirty="0">
                <a:ln>
                  <a:noFill/>
                </a:ln>
                <a:solidFill>
                  <a:srgbClr val="777777"/>
                </a:solidFill>
                <a:effectLst/>
                <a:uLnTx/>
                <a:uFillTx/>
                <a:latin typeface="Trebuchet MS"/>
              </a:rPr>
              <a:t>Current Outcomes:</a:t>
            </a:r>
          </a:p>
          <a:p>
            <a:pPr lvl="3">
              <a:buFont typeface="Arial" panose="020B0604020202020204" pitchFamily="34" charset="0"/>
              <a:buChar char="•"/>
              <a:defRPr/>
            </a:pPr>
            <a:r>
              <a:rPr lang="en-US" sz="2000" dirty="0">
                <a:effectLst/>
                <a:latin typeface="Times New Roman" panose="02020603050405020304" pitchFamily="18" charset="0"/>
                <a:ea typeface="Aptos" panose="020B0004020202020204" pitchFamily="34" charset="0"/>
              </a:rPr>
              <a:t>Served 4,525 individuals• Completed 15,115 visits• Distributed 713,246 syringes• Reversed 828 overdoses• Distributed 83,437 condoms• Linked 158 people to family planning services• Distributed 6,121 Naloxone kits• Performed 672 HIV tests• Performed 419 HCV tests</a:t>
            </a:r>
            <a:r>
              <a:rPr kumimoji="0" lang="en-US" sz="2000" b="0" i="0" u="none" strike="noStrike" kern="0" cap="none" spc="0" normalizeH="0" baseline="0" noProof="0" dirty="0">
                <a:ln>
                  <a:noFill/>
                </a:ln>
                <a:solidFill>
                  <a:srgbClr val="777777"/>
                </a:solidFill>
                <a:effectLst/>
                <a:uLnTx/>
                <a:uFillTx/>
                <a:latin typeface="Trebuchet MS"/>
              </a:rPr>
              <a:t> </a:t>
            </a:r>
          </a:p>
          <a:p>
            <a:pPr lvl="2">
              <a:buFont typeface="Arial" panose="020B0604020202020204" pitchFamily="34" charset="0"/>
              <a:buChar char="•"/>
              <a:defRPr/>
            </a:pPr>
            <a:r>
              <a:rPr kumimoji="0" lang="en-US" sz="2000" b="0" i="0" u="none" strike="noStrike" kern="0" cap="none" spc="0" normalizeH="0" baseline="0" noProof="0" dirty="0">
                <a:ln>
                  <a:noFill/>
                </a:ln>
                <a:solidFill>
                  <a:srgbClr val="777777"/>
                </a:solidFill>
                <a:effectLst/>
                <a:uLnTx/>
                <a:uFillTx/>
                <a:latin typeface="Trebuchet MS"/>
              </a:rPr>
              <a:t>Pregnancy Pilot for 3 Sites </a:t>
            </a:r>
          </a:p>
          <a:p>
            <a:pPr lvl="3">
              <a:buFont typeface="Arial" panose="020B0604020202020204" pitchFamily="34" charset="0"/>
              <a:buChar char="•"/>
              <a:defRPr/>
            </a:pPr>
            <a:r>
              <a:rPr lang="en-US" sz="2000" dirty="0">
                <a:latin typeface="Trebuchet MS"/>
              </a:rPr>
              <a:t>Purpose to find and recruit women who are pregnant or nursing </a:t>
            </a:r>
            <a:endParaRPr kumimoji="0" lang="en-US" sz="2000" b="0" i="0" u="none" strike="noStrike" kern="0" cap="none" spc="0" normalizeH="0" baseline="0" noProof="0" dirty="0">
              <a:ln>
                <a:noFill/>
              </a:ln>
              <a:solidFill>
                <a:srgbClr val="777777"/>
              </a:solidFill>
              <a:effectLst/>
              <a:uLnTx/>
              <a:uFillTx/>
              <a:latin typeface="Trebuchet MS"/>
            </a:endParaRPr>
          </a:p>
          <a:p>
            <a:pPr lvl="3">
              <a:buFont typeface="Arial" panose="020B0604020202020204" pitchFamily="34" charset="0"/>
              <a:buChar char="•"/>
              <a:defRPr/>
            </a:pPr>
            <a:r>
              <a:rPr lang="en-US" sz="2000" dirty="0">
                <a:latin typeface="Trebuchet MS"/>
              </a:rPr>
              <a:t>Sites will provide HIV/STI, hepatitis, and syphilis testing and referral to treatment, case management, OTC birth control, pregnancy tests, pre- and postpartum support, transportation, and peer recovery support</a:t>
            </a:r>
          </a:p>
          <a:p>
            <a:pPr lvl="2">
              <a:buFont typeface="Arial" panose="020B0604020202020204" pitchFamily="34" charset="0"/>
              <a:buChar char="•"/>
              <a:defRPr/>
            </a:pPr>
            <a:r>
              <a:rPr kumimoji="0" lang="en-US" sz="2000" b="0" i="0" u="none" strike="noStrike" kern="0" cap="none" spc="0" normalizeH="0" baseline="0" noProof="0" dirty="0">
                <a:ln>
                  <a:noFill/>
                </a:ln>
                <a:solidFill>
                  <a:srgbClr val="777777"/>
                </a:solidFill>
                <a:effectLst/>
                <a:uLnTx/>
                <a:uFillTx/>
                <a:latin typeface="Trebuchet MS"/>
              </a:rPr>
              <a:t>Current Outcomes:</a:t>
            </a:r>
          </a:p>
          <a:p>
            <a:pPr lvl="3">
              <a:buFont typeface="Arial" panose="020B0604020202020204" pitchFamily="34" charset="0"/>
              <a:buChar char="•"/>
              <a:defRPr/>
            </a:pPr>
            <a:r>
              <a:rPr lang="en-US" sz="2000" dirty="0">
                <a:latin typeface="Trebuchet MS"/>
              </a:rPr>
              <a:t>16 enrolled, nine connected to housing, eleven connected to licensed mental health care, and two babies born and received treatment</a:t>
            </a:r>
            <a:endParaRPr kumimoji="0" lang="en-US" sz="2000" b="0" i="0" u="none" strike="noStrike" kern="0" cap="none" spc="0" normalizeH="0" baseline="0" noProof="0" dirty="0">
              <a:ln>
                <a:noFill/>
              </a:ln>
              <a:solidFill>
                <a:srgbClr val="777777"/>
              </a:solidFill>
              <a:effectLst/>
              <a:uLnTx/>
              <a:uFillTx/>
              <a:latin typeface="Trebuchet MS"/>
            </a:endParaRPr>
          </a:p>
          <a:p>
            <a:endParaRPr lang="en-US" dirty="0"/>
          </a:p>
        </p:txBody>
      </p:sp>
    </p:spTree>
    <p:extLst>
      <p:ext uri="{BB962C8B-B14F-4D97-AF65-F5344CB8AC3E}">
        <p14:creationId xmlns:p14="http://schemas.microsoft.com/office/powerpoint/2010/main" val="1901904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D2CF3C-7B9B-4702-C6BD-8F4C573CEB3A}"/>
              </a:ext>
            </a:extLst>
          </p:cNvPr>
          <p:cNvSpPr>
            <a:spLocks noGrp="1"/>
          </p:cNvSpPr>
          <p:nvPr>
            <p:ph type="title"/>
          </p:nvPr>
        </p:nvSpPr>
        <p:spPr>
          <a:xfrm>
            <a:off x="381000" y="4648200"/>
            <a:ext cx="5257800" cy="1143000"/>
          </a:xfrm>
        </p:spPr>
        <p:txBody>
          <a:bodyPr/>
          <a:lstStyle/>
          <a:p>
            <a:r>
              <a:rPr lang="en-US" sz="1800" dirty="0"/>
              <a:t>Contact Information:</a:t>
            </a:r>
            <a:br>
              <a:rPr lang="en-US" sz="1800" dirty="0"/>
            </a:br>
            <a:r>
              <a:rPr lang="en-US" sz="1800" dirty="0"/>
              <a:t>Adyam Redae-Woodson, MA, PMP</a:t>
            </a:r>
            <a:br>
              <a:rPr lang="en-US" sz="1800" dirty="0"/>
            </a:br>
            <a:r>
              <a:rPr lang="en-US" sz="1800" dirty="0"/>
              <a:t>Director, HIV and Hepatitis Prevention</a:t>
            </a:r>
            <a:br>
              <a:rPr lang="en-US" sz="1800" dirty="0"/>
            </a:br>
            <a:r>
              <a:rPr lang="en-US" sz="1800" dirty="0"/>
              <a:t>Adyam.Redae@vdh.vigrinia.gov</a:t>
            </a:r>
          </a:p>
        </p:txBody>
      </p:sp>
      <p:sp>
        <p:nvSpPr>
          <p:cNvPr id="7" name="TextBox 6">
            <a:extLst>
              <a:ext uri="{FF2B5EF4-FFF2-40B4-BE49-F238E27FC236}">
                <a16:creationId xmlns:a16="http://schemas.microsoft.com/office/drawing/2014/main" id="{E68AA583-ED3F-17AC-9F93-C43A62DE2C3A}"/>
              </a:ext>
            </a:extLst>
          </p:cNvPr>
          <p:cNvSpPr txBox="1"/>
          <p:nvPr/>
        </p:nvSpPr>
        <p:spPr>
          <a:xfrm>
            <a:off x="1371600" y="1676400"/>
            <a:ext cx="8534400" cy="830997"/>
          </a:xfrm>
          <a:prstGeom prst="rect">
            <a:avLst/>
          </a:prstGeom>
          <a:noFill/>
        </p:spPr>
        <p:txBody>
          <a:bodyPr wrap="square" rtlCol="0">
            <a:spAutoFit/>
          </a:bodyPr>
          <a:lstStyle/>
          <a:p>
            <a:pPr algn="ctr"/>
            <a:r>
              <a:rPr lang="en-US" sz="4800" dirty="0"/>
              <a:t>Questions? </a:t>
            </a:r>
          </a:p>
        </p:txBody>
      </p:sp>
    </p:spTree>
    <p:extLst>
      <p:ext uri="{BB962C8B-B14F-4D97-AF65-F5344CB8AC3E}">
        <p14:creationId xmlns:p14="http://schemas.microsoft.com/office/powerpoint/2010/main" val="4280019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09B1-CECE-7466-7044-9D73619E56A1}"/>
              </a:ext>
            </a:extLst>
          </p:cNvPr>
          <p:cNvSpPr>
            <a:spLocks noGrp="1"/>
          </p:cNvSpPr>
          <p:nvPr>
            <p:ph type="ctrTitle"/>
          </p:nvPr>
        </p:nvSpPr>
        <p:spPr>
          <a:xfrm>
            <a:off x="365760" y="5609918"/>
            <a:ext cx="11460480" cy="786384"/>
          </a:xfrm>
        </p:spPr>
        <p:txBody>
          <a:bodyPr/>
          <a:lstStyle/>
          <a:p>
            <a:r>
              <a:rPr lang="en-US" dirty="0"/>
              <a:t>Panelist Q&amp;A</a:t>
            </a:r>
          </a:p>
        </p:txBody>
      </p:sp>
    </p:spTree>
    <p:extLst>
      <p:ext uri="{BB962C8B-B14F-4D97-AF65-F5344CB8AC3E}">
        <p14:creationId xmlns:p14="http://schemas.microsoft.com/office/powerpoint/2010/main" val="299968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CB2E-3B08-FF35-12E3-B605B5FEEA09}"/>
              </a:ext>
            </a:extLst>
          </p:cNvPr>
          <p:cNvSpPr>
            <a:spLocks noGrp="1"/>
          </p:cNvSpPr>
          <p:nvPr>
            <p:ph type="ctrTitle"/>
          </p:nvPr>
        </p:nvSpPr>
        <p:spPr>
          <a:xfrm>
            <a:off x="521208" y="-3635797"/>
            <a:ext cx="7478991" cy="3635797"/>
          </a:xfrm>
        </p:spPr>
        <p:txBody>
          <a:bodyPr vert="horz" lIns="91440" tIns="45720" rIns="91440" bIns="45720" rtlCol="0" anchor="b">
            <a:normAutofit/>
          </a:bodyPr>
          <a:lstStyle/>
          <a:p>
            <a:r>
              <a:rPr lang="en-US" dirty="0"/>
              <a:t>Projects</a:t>
            </a:r>
          </a:p>
        </p:txBody>
      </p:sp>
      <p:sp>
        <p:nvSpPr>
          <p:cNvPr id="3" name="Subtitle 2">
            <a:extLst>
              <a:ext uri="{FF2B5EF4-FFF2-40B4-BE49-F238E27FC236}">
                <a16:creationId xmlns:a16="http://schemas.microsoft.com/office/drawing/2014/main" id="{7604D864-A6BD-C75F-9B88-BAB58775ABDD}"/>
              </a:ext>
            </a:extLst>
          </p:cNvPr>
          <p:cNvSpPr>
            <a:spLocks noGrp="1"/>
          </p:cNvSpPr>
          <p:nvPr>
            <p:ph type="subTitle" idx="1"/>
          </p:nvPr>
        </p:nvSpPr>
        <p:spPr>
          <a:xfrm>
            <a:off x="8493751" y="567147"/>
            <a:ext cx="3594847" cy="1414091"/>
          </a:xfrm>
        </p:spPr>
        <p:txBody>
          <a:bodyPr anchor="t">
            <a:noAutofit/>
          </a:bodyPr>
          <a:lstStyle/>
          <a:p>
            <a:pPr marL="342900" indent="-342900">
              <a:buFont typeface="Arial" panose="020B0604020202020204" pitchFamily="34" charset="0"/>
              <a:buChar char="•"/>
            </a:pPr>
            <a:r>
              <a:rPr lang="en-US" sz="2400" dirty="0">
                <a:solidFill>
                  <a:schemeClr val="tx1"/>
                </a:solidFill>
              </a:rPr>
              <a:t>Served 40 years as Virginia’s University Center of Excellence in Developmental Disabilities (UCEDD)</a:t>
            </a:r>
          </a:p>
          <a:p>
            <a:pPr marL="342900" indent="-342900">
              <a:buFont typeface="Arial" panose="020B0604020202020204" pitchFamily="34" charset="0"/>
              <a:buChar char="•"/>
            </a:pPr>
            <a:r>
              <a:rPr lang="en-US" sz="2400" dirty="0">
                <a:solidFill>
                  <a:schemeClr val="tx1"/>
                </a:solidFill>
              </a:rPr>
              <a:t>Located at VCU’s School of Education as one of two disability focused centers</a:t>
            </a:r>
          </a:p>
        </p:txBody>
      </p:sp>
      <p:sp>
        <p:nvSpPr>
          <p:cNvPr id="11" name="Date Placeholder 10">
            <a:extLst>
              <a:ext uri="{FF2B5EF4-FFF2-40B4-BE49-F238E27FC236}">
                <a16:creationId xmlns:a16="http://schemas.microsoft.com/office/drawing/2014/main" id="{3B60C5C2-A596-7FEB-7260-D4D75F7F7904}"/>
              </a:ext>
              <a:ext uri="{C183D7F6-B498-43B3-948B-1728B52AA6E4}">
                <adec:decorative xmlns:adec="http://schemas.microsoft.com/office/drawing/2017/decorative" val="1"/>
              </a:ext>
            </a:extLst>
          </p:cNvPr>
          <p:cNvSpPr>
            <a:spLocks noGrp="1"/>
          </p:cNvSpPr>
          <p:nvPr>
            <p:ph type="dt" sz="half" idx="10"/>
          </p:nvPr>
        </p:nvSpPr>
        <p:spPr/>
        <p:txBody>
          <a:bodyPr/>
          <a:lstStyle/>
          <a:p>
            <a:pPr lvl="0"/>
            <a:fld id="{A2C196D7-201A-4A3A-B9FA-EDBCED2083FF}" type="datetime1">
              <a:rPr lang="en-US" noProof="0" smtClean="0"/>
              <a:t>5/1/2026</a:t>
            </a:fld>
            <a:endParaRPr lang="en-US" noProof="0" dirty="0"/>
          </a:p>
        </p:txBody>
      </p:sp>
      <p:sp>
        <p:nvSpPr>
          <p:cNvPr id="13" name="Slide Number Placeholder 12">
            <a:extLst>
              <a:ext uri="{FF2B5EF4-FFF2-40B4-BE49-F238E27FC236}">
                <a16:creationId xmlns:a16="http://schemas.microsoft.com/office/drawing/2014/main" id="{6247F861-42CF-FE05-F8FD-7EBB0D76F029}"/>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84C450F2-3BB4-4AE4-8A35-A9D7AEA4C850}" type="slidenum">
              <a:rPr lang="en-US" smtClean="0"/>
              <a:pPr/>
              <a:t>4</a:t>
            </a:fld>
            <a:endParaRPr lang="en-US" noProof="0" dirty="0"/>
          </a:p>
        </p:txBody>
      </p:sp>
      <p:sp>
        <p:nvSpPr>
          <p:cNvPr id="4" name="Rectangle 1">
            <a:extLst>
              <a:ext uri="{FF2B5EF4-FFF2-40B4-BE49-F238E27FC236}">
                <a16:creationId xmlns:a16="http://schemas.microsoft.com/office/drawing/2014/main" id="{18D1C7E4-1AEB-4027-AB47-DFB8D2DB0D94}"/>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6C82FBC0-B746-4A6F-B970-38D62DEA1C3A}"/>
              </a:ext>
              <a:ext uri="{C183D7F6-B498-43B3-948B-1728B52AA6E4}">
                <adec:decorative xmlns:adec="http://schemas.microsoft.com/office/drawing/2017/decorative" val="1"/>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7542EFFB-1660-4E8E-BA1E-4E1502E89CE9}"/>
              </a:ext>
              <a:ext uri="{C183D7F6-B498-43B3-948B-1728B52AA6E4}">
                <adec:decorative xmlns:adec="http://schemas.microsoft.com/office/drawing/2017/decorative" val="1"/>
              </a:ext>
            </a:extLst>
          </p:cNvPr>
          <p:cNvSpPr>
            <a:spLocks noChangeArrowheads="1"/>
          </p:cNvSpPr>
          <p:nvPr/>
        </p:nvSpPr>
        <p:spPr bwMode="auto">
          <a:xfrm>
            <a:off x="304800" y="304800"/>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Freeform 10">
            <a:extLst>
              <a:ext uri="{FF2B5EF4-FFF2-40B4-BE49-F238E27FC236}">
                <a16:creationId xmlns:a16="http://schemas.microsoft.com/office/drawing/2014/main" id="{D685D45B-D973-48E5-8E3C-690649B0A290}"/>
              </a:ext>
              <a:ext uri="{C183D7F6-B498-43B3-948B-1728B52AA6E4}">
                <adec:decorative xmlns:adec="http://schemas.microsoft.com/office/drawing/2017/decorative" val="1"/>
              </a:ext>
            </a:extLst>
          </p:cNvPr>
          <p:cNvSpPr/>
          <p:nvPr/>
        </p:nvSpPr>
        <p:spPr>
          <a:xfrm>
            <a:off x="103402" y="491951"/>
            <a:ext cx="8278598" cy="5908849"/>
          </a:xfrm>
          <a:custGeom>
            <a:avLst/>
            <a:gdLst/>
            <a:ahLst/>
            <a:cxnLst/>
            <a:rect l="l" t="t" r="r" b="b"/>
            <a:pathLst>
              <a:path w="8278598" h="5908849">
                <a:moveTo>
                  <a:pt x="0" y="0"/>
                </a:moveTo>
                <a:lnTo>
                  <a:pt x="8278598" y="0"/>
                </a:lnTo>
                <a:lnTo>
                  <a:pt x="8278598" y="5908849"/>
                </a:lnTo>
                <a:lnTo>
                  <a:pt x="0" y="590884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Rectangle 6">
            <a:extLst>
              <a:ext uri="{FF2B5EF4-FFF2-40B4-BE49-F238E27FC236}">
                <a16:creationId xmlns:a16="http://schemas.microsoft.com/office/drawing/2014/main" id="{D430B55D-130B-4A9B-3A41-3407AD702668}"/>
              </a:ext>
            </a:extLst>
          </p:cNvPr>
          <p:cNvSpPr/>
          <p:nvPr/>
        </p:nvSpPr>
        <p:spPr>
          <a:xfrm>
            <a:off x="22777" y="6480105"/>
            <a:ext cx="911086" cy="2847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61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0E1-014E-2F32-5FE0-025C27322ADF}"/>
              </a:ext>
            </a:extLst>
          </p:cNvPr>
          <p:cNvSpPr>
            <a:spLocks noGrp="1"/>
          </p:cNvSpPr>
          <p:nvPr>
            <p:ph type="title"/>
          </p:nvPr>
        </p:nvSpPr>
        <p:spPr>
          <a:xfrm>
            <a:off x="5550407" y="548640"/>
            <a:ext cx="6193357" cy="1143000"/>
          </a:xfrm>
        </p:spPr>
        <p:txBody>
          <a:bodyPr>
            <a:noAutofit/>
          </a:bodyPr>
          <a:lstStyle/>
          <a:p>
            <a:r>
              <a:rPr lang="en-US" sz="4400" dirty="0"/>
              <a:t>What do we provide?</a:t>
            </a:r>
          </a:p>
        </p:txBody>
      </p:sp>
      <p:pic>
        <p:nvPicPr>
          <p:cNvPr id="21" name="Picture 20" descr="Center for Family Involvement Logo">
            <a:extLst>
              <a:ext uri="{FF2B5EF4-FFF2-40B4-BE49-F238E27FC236}">
                <a16:creationId xmlns:a16="http://schemas.microsoft.com/office/drawing/2014/main" id="{12D782FF-ED32-4309-904B-4E66F1462248}"/>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06" y="645459"/>
            <a:ext cx="5029200" cy="5029200"/>
          </a:xfrm>
          <a:prstGeom prst="rect">
            <a:avLst/>
          </a:prstGeom>
        </p:spPr>
      </p:pic>
      <p:sp>
        <p:nvSpPr>
          <p:cNvPr id="3" name="Content Placeholder 2">
            <a:extLst>
              <a:ext uri="{FF2B5EF4-FFF2-40B4-BE49-F238E27FC236}">
                <a16:creationId xmlns:a16="http://schemas.microsoft.com/office/drawing/2014/main" id="{A36B70B6-B9DD-8293-E045-C9E0BE21FEB2}"/>
              </a:ext>
            </a:extLst>
          </p:cNvPr>
          <p:cNvSpPr>
            <a:spLocks noGrp="1"/>
          </p:cNvSpPr>
          <p:nvPr>
            <p:ph sz="quarter" idx="14"/>
          </p:nvPr>
        </p:nvSpPr>
        <p:spPr/>
        <p:txBody>
          <a:bodyPr>
            <a:noAutofit/>
          </a:bodyPr>
          <a:lstStyle/>
          <a:p>
            <a:r>
              <a:rPr lang="en-US" sz="3600" dirty="0"/>
              <a:t>Emotional support</a:t>
            </a:r>
          </a:p>
          <a:p>
            <a:r>
              <a:rPr lang="en-US" sz="3600" dirty="0"/>
              <a:t>Informational support</a:t>
            </a:r>
          </a:p>
          <a:p>
            <a:r>
              <a:rPr lang="en-US" sz="3600" dirty="0"/>
              <a:t>Systems navigational support</a:t>
            </a:r>
          </a:p>
          <a:p>
            <a:r>
              <a:rPr lang="en-US" sz="3600" dirty="0"/>
              <a:t>Affiliates with Family Voices and Parent to Parent USA</a:t>
            </a:r>
          </a:p>
        </p:txBody>
      </p:sp>
    </p:spTree>
    <p:extLst>
      <p:ext uri="{BB962C8B-B14F-4D97-AF65-F5344CB8AC3E}">
        <p14:creationId xmlns:p14="http://schemas.microsoft.com/office/powerpoint/2010/main" val="18792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55C6-1E2E-E4BD-2E9F-B3321C22A292}"/>
              </a:ext>
            </a:extLst>
          </p:cNvPr>
          <p:cNvSpPr>
            <a:spLocks noGrp="1"/>
          </p:cNvSpPr>
          <p:nvPr>
            <p:ph type="title"/>
          </p:nvPr>
        </p:nvSpPr>
        <p:spPr/>
        <p:txBody>
          <a:bodyPr/>
          <a:lstStyle/>
          <a:p>
            <a:r>
              <a:rPr lang="en-US" dirty="0"/>
              <a:t>Regional Offices</a:t>
            </a:r>
          </a:p>
        </p:txBody>
      </p:sp>
      <p:sp>
        <p:nvSpPr>
          <p:cNvPr id="3" name="Content Placeholder 2">
            <a:extLst>
              <a:ext uri="{FF2B5EF4-FFF2-40B4-BE49-F238E27FC236}">
                <a16:creationId xmlns:a16="http://schemas.microsoft.com/office/drawing/2014/main" id="{432C04E6-B771-F1FA-85F4-B7984DE55A8E}"/>
              </a:ext>
            </a:extLst>
          </p:cNvPr>
          <p:cNvSpPr>
            <a:spLocks noGrp="1"/>
          </p:cNvSpPr>
          <p:nvPr>
            <p:ph sz="quarter" idx="13"/>
          </p:nvPr>
        </p:nvSpPr>
        <p:spPr>
          <a:xfrm>
            <a:off x="9318014" y="667247"/>
            <a:ext cx="2489010" cy="3858768"/>
          </a:xfrm>
        </p:spPr>
        <p:txBody>
          <a:bodyPr vert="horz" lIns="91440" tIns="45720" rIns="91440" bIns="45720" rtlCol="0" anchor="t">
            <a:normAutofit fontScale="85000" lnSpcReduction="10000"/>
          </a:bodyPr>
          <a:lstStyle/>
          <a:p>
            <a:r>
              <a:rPr lang="en-US" sz="2400" dirty="0"/>
              <a:t>15 Staff and 51 Family Navigators</a:t>
            </a:r>
          </a:p>
          <a:p>
            <a:r>
              <a:rPr lang="en-US" sz="2400" dirty="0"/>
              <a:t>Parents and Caregivers</a:t>
            </a:r>
          </a:p>
          <a:p>
            <a:r>
              <a:rPr lang="en-US" sz="2400" dirty="0"/>
              <a:t>Know, live and utilize supports and resources in their regions</a:t>
            </a:r>
          </a:p>
        </p:txBody>
      </p:sp>
      <p:sp>
        <p:nvSpPr>
          <p:cNvPr id="6" name="Slide Number Placeholder 5">
            <a:extLst>
              <a:ext uri="{FF2B5EF4-FFF2-40B4-BE49-F238E27FC236}">
                <a16:creationId xmlns:a16="http://schemas.microsoft.com/office/drawing/2014/main" id="{5CCDC894-A40D-FD0D-CF41-FEE5AF09BAC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mtClean="0"/>
              <a:pPr/>
              <a:t>6</a:t>
            </a:fld>
            <a:endParaRPr lang="en-US" dirty="0"/>
          </a:p>
        </p:txBody>
      </p:sp>
      <p:sp>
        <p:nvSpPr>
          <p:cNvPr id="7" name="Freeform 2">
            <a:extLst>
              <a:ext uri="{FF2B5EF4-FFF2-40B4-BE49-F238E27FC236}">
                <a16:creationId xmlns:a16="http://schemas.microsoft.com/office/drawing/2014/main" id="{2AD4450C-BD3E-4887-80DE-81910A1109D1}"/>
              </a:ext>
              <a:ext uri="{C183D7F6-B498-43B3-948B-1728B52AA6E4}">
                <adec:decorative xmlns:adec="http://schemas.microsoft.com/office/drawing/2017/decorative" val="1"/>
              </a:ext>
            </a:extLst>
          </p:cNvPr>
          <p:cNvSpPr/>
          <p:nvPr/>
        </p:nvSpPr>
        <p:spPr>
          <a:xfrm>
            <a:off x="0" y="31335"/>
            <a:ext cx="8986710" cy="6250594"/>
          </a:xfrm>
          <a:custGeom>
            <a:avLst/>
            <a:gdLst/>
            <a:ahLst/>
            <a:cxnLst/>
            <a:rect l="l" t="t" r="r" b="b"/>
            <a:pathLst>
              <a:path w="13882049" h="10401300">
                <a:moveTo>
                  <a:pt x="0" y="0"/>
                </a:moveTo>
                <a:lnTo>
                  <a:pt x="13882049" y="0"/>
                </a:lnTo>
                <a:lnTo>
                  <a:pt x="13882049" y="10401300"/>
                </a:lnTo>
                <a:lnTo>
                  <a:pt x="0" y="104013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421652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0F23-1809-2CC4-1A94-F826616D2DF4}"/>
              </a:ext>
            </a:extLst>
          </p:cNvPr>
          <p:cNvSpPr>
            <a:spLocks noGrp="1"/>
          </p:cNvSpPr>
          <p:nvPr>
            <p:ph type="title"/>
          </p:nvPr>
        </p:nvSpPr>
        <p:spPr>
          <a:xfrm>
            <a:off x="429768" y="550218"/>
            <a:ext cx="4423586" cy="1453896"/>
          </a:xfrm>
        </p:spPr>
        <p:txBody>
          <a:bodyPr>
            <a:noAutofit/>
          </a:bodyPr>
          <a:lstStyle/>
          <a:p>
            <a:r>
              <a:rPr lang="en-US" sz="4000" dirty="0"/>
              <a:t>Specialized Peer Support</a:t>
            </a:r>
          </a:p>
        </p:txBody>
      </p:sp>
      <p:pic>
        <p:nvPicPr>
          <p:cNvPr id="11" name="Picture 10" descr="Center for Family Involvement logo">
            <a:extLst>
              <a:ext uri="{FF2B5EF4-FFF2-40B4-BE49-F238E27FC236}">
                <a16:creationId xmlns:a16="http://schemas.microsoft.com/office/drawing/2014/main" id="{F64C78E0-C94A-46E5-A411-DB199FC0C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241" y="1914144"/>
            <a:ext cx="4035552" cy="4035552"/>
          </a:xfrm>
          <a:prstGeom prst="rect">
            <a:avLst/>
          </a:prstGeom>
        </p:spPr>
      </p:pic>
      <p:sp>
        <p:nvSpPr>
          <p:cNvPr id="4" name="Content Placeholder 3">
            <a:extLst>
              <a:ext uri="{FF2B5EF4-FFF2-40B4-BE49-F238E27FC236}">
                <a16:creationId xmlns:a16="http://schemas.microsoft.com/office/drawing/2014/main" id="{CBAD71A6-1036-A099-9BDF-27C11F75648B}"/>
              </a:ext>
            </a:extLst>
          </p:cNvPr>
          <p:cNvSpPr>
            <a:spLocks noGrp="1"/>
          </p:cNvSpPr>
          <p:nvPr>
            <p:ph sz="quarter" idx="14"/>
          </p:nvPr>
        </p:nvSpPr>
        <p:spPr/>
        <p:txBody>
          <a:bodyPr>
            <a:noAutofit/>
          </a:bodyPr>
          <a:lstStyle/>
          <a:p>
            <a:r>
              <a:rPr lang="en-US" sz="2000" b="1" dirty="0">
                <a:latin typeface="+mj-lt"/>
              </a:rPr>
              <a:t>Cultural Brokers</a:t>
            </a:r>
          </a:p>
          <a:p>
            <a:pPr lvl="2"/>
            <a:r>
              <a:rPr lang="en-US" sz="1800" dirty="0">
                <a:solidFill>
                  <a:srgbClr val="000000"/>
                </a:solidFill>
                <a:latin typeface="+mj-lt"/>
                <a:ea typeface="Poppins"/>
                <a:cs typeface="Poppins"/>
                <a:sym typeface="Poppins"/>
              </a:rPr>
              <a:t>Latino, African American and Refugee communities</a:t>
            </a:r>
          </a:p>
          <a:p>
            <a:r>
              <a:rPr lang="en-US" sz="2000" b="1" dirty="0">
                <a:latin typeface="+mj-lt"/>
              </a:rPr>
              <a:t>Deaf Hard of Hearing Navigators</a:t>
            </a:r>
          </a:p>
          <a:p>
            <a:pPr lvl="2"/>
            <a:r>
              <a:rPr lang="en-US" sz="1800" dirty="0">
                <a:solidFill>
                  <a:srgbClr val="000000"/>
                </a:solidFill>
                <a:latin typeface="+mj-lt"/>
                <a:ea typeface="Poppins"/>
                <a:cs typeface="Poppins"/>
                <a:sym typeface="Poppins"/>
              </a:rPr>
              <a:t>Lived experience with a child with hearing loss, general awareness around early hearing loss detection</a:t>
            </a:r>
          </a:p>
          <a:p>
            <a:r>
              <a:rPr lang="en-US" sz="2000" b="1" dirty="0">
                <a:latin typeface="+mj-lt"/>
              </a:rPr>
              <a:t>Specialists</a:t>
            </a:r>
          </a:p>
          <a:p>
            <a:pPr lvl="2"/>
            <a:r>
              <a:rPr lang="en-US" sz="1800" dirty="0">
                <a:solidFill>
                  <a:srgbClr val="000000"/>
                </a:solidFill>
                <a:latin typeface="+mj-lt"/>
                <a:ea typeface="Poppins"/>
                <a:cs typeface="Poppins"/>
                <a:sym typeface="Poppins"/>
              </a:rPr>
              <a:t>Blind/visual impairment, Aging families, Mental Health and Rural communities</a:t>
            </a:r>
          </a:p>
          <a:p>
            <a:r>
              <a:rPr lang="en-US" sz="2000" b="1" dirty="0">
                <a:latin typeface="+mj-lt"/>
              </a:rPr>
              <a:t>Genetic Navigators</a:t>
            </a:r>
          </a:p>
          <a:p>
            <a:pPr lvl="2"/>
            <a:r>
              <a:rPr lang="en-US" sz="1800" dirty="0">
                <a:solidFill>
                  <a:srgbClr val="000000"/>
                </a:solidFill>
                <a:latin typeface="+mj-lt"/>
                <a:ea typeface="Poppins"/>
                <a:cs typeface="Poppins"/>
                <a:sym typeface="Poppins"/>
              </a:rPr>
              <a:t>Lived experience with a child with a genetic disorder</a:t>
            </a:r>
          </a:p>
          <a:p>
            <a:r>
              <a:rPr lang="en-US" sz="2000" b="1" dirty="0">
                <a:latin typeface="+mj-lt"/>
              </a:rPr>
              <a:t>Pre-Employment Transition Services (Pre-ETS) Ambassadors</a:t>
            </a:r>
          </a:p>
          <a:p>
            <a:pPr lvl="2"/>
            <a:r>
              <a:rPr lang="en-US" sz="1800" dirty="0">
                <a:solidFill>
                  <a:srgbClr val="000000"/>
                </a:solidFill>
                <a:latin typeface="+mj-lt"/>
                <a:ea typeface="Poppins"/>
                <a:cs typeface="Poppins"/>
                <a:sym typeface="Poppins"/>
              </a:rPr>
              <a:t>Lived experience with a child currently or formerly in transition</a:t>
            </a:r>
          </a:p>
          <a:p>
            <a:endParaRPr lang="en-US" sz="2000" dirty="0"/>
          </a:p>
        </p:txBody>
      </p:sp>
    </p:spTree>
    <p:extLst>
      <p:ext uri="{BB962C8B-B14F-4D97-AF65-F5344CB8AC3E}">
        <p14:creationId xmlns:p14="http://schemas.microsoft.com/office/powerpoint/2010/main" val="359984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33A0-1764-3DC0-A9D7-7733B04AFC75}"/>
              </a:ext>
            </a:extLst>
          </p:cNvPr>
          <p:cNvSpPr>
            <a:spLocks noGrp="1"/>
          </p:cNvSpPr>
          <p:nvPr>
            <p:ph type="title"/>
          </p:nvPr>
        </p:nvSpPr>
        <p:spPr>
          <a:xfrm>
            <a:off x="146304" y="-999742"/>
            <a:ext cx="9198864" cy="2871216"/>
          </a:xfrm>
        </p:spPr>
        <p:txBody>
          <a:bodyPr/>
          <a:lstStyle/>
          <a:p>
            <a:r>
              <a:rPr lang="en-US" dirty="0"/>
              <a:t>Family Engagement</a:t>
            </a:r>
          </a:p>
        </p:txBody>
      </p:sp>
      <p:sp>
        <p:nvSpPr>
          <p:cNvPr id="3" name="Subtitle 2">
            <a:extLst>
              <a:ext uri="{FF2B5EF4-FFF2-40B4-BE49-F238E27FC236}">
                <a16:creationId xmlns:a16="http://schemas.microsoft.com/office/drawing/2014/main" id="{8DC6822A-D1D9-EA6C-D8F4-6F6AB9565D17}"/>
              </a:ext>
            </a:extLst>
          </p:cNvPr>
          <p:cNvSpPr>
            <a:spLocks noGrp="1"/>
          </p:cNvSpPr>
          <p:nvPr>
            <p:ph sz="quarter" idx="13"/>
          </p:nvPr>
        </p:nvSpPr>
        <p:spPr/>
        <p:txBody>
          <a:bodyPr>
            <a:normAutofit/>
          </a:bodyPr>
          <a:lstStyle/>
          <a:p>
            <a:endParaRPr lang="en-US" dirty="0"/>
          </a:p>
        </p:txBody>
      </p:sp>
      <p:sp>
        <p:nvSpPr>
          <p:cNvPr id="7" name="Freeform 4">
            <a:extLst>
              <a:ext uri="{FF2B5EF4-FFF2-40B4-BE49-F238E27FC236}">
                <a16:creationId xmlns:a16="http://schemas.microsoft.com/office/drawing/2014/main" id="{B1BEFEF8-80DA-4807-9BF0-7B13D14D37BB}"/>
              </a:ext>
              <a:ext uri="{C183D7F6-B498-43B3-948B-1728B52AA6E4}">
                <adec:decorative xmlns:adec="http://schemas.microsoft.com/office/drawing/2017/decorative" val="1"/>
              </a:ext>
            </a:extLst>
          </p:cNvPr>
          <p:cNvSpPr/>
          <p:nvPr/>
        </p:nvSpPr>
        <p:spPr>
          <a:xfrm>
            <a:off x="431172" y="1158240"/>
            <a:ext cx="11125032" cy="5169408"/>
          </a:xfrm>
          <a:custGeom>
            <a:avLst/>
            <a:gdLst/>
            <a:ahLst/>
            <a:cxnLst/>
            <a:rect l="l" t="t" r="r" b="b"/>
            <a:pathLst>
              <a:path w="15118807" h="6943242">
                <a:moveTo>
                  <a:pt x="0" y="0"/>
                </a:moveTo>
                <a:lnTo>
                  <a:pt x="15118807" y="0"/>
                </a:lnTo>
                <a:lnTo>
                  <a:pt x="15118807" y="6943242"/>
                </a:lnTo>
                <a:lnTo>
                  <a:pt x="0" y="6943242"/>
                </a:lnTo>
                <a:lnTo>
                  <a:pt x="0" y="0"/>
                </a:lnTo>
                <a:close/>
              </a:path>
            </a:pathLst>
          </a:custGeom>
          <a:blipFill>
            <a:blip r:embed="rId3" cstate="screen">
              <a:extLst>
                <a:ext uri="{28A0092B-C50C-407E-A947-70E740481C1C}">
                  <a14:useLocalDpi xmlns:a14="http://schemas.microsoft.com/office/drawing/2010/main"/>
                </a:ext>
              </a:extLst>
            </a:blip>
            <a:stretch>
              <a:fillRect l="-1877" t="-9347" r="-833" b="-9094"/>
            </a:stretch>
          </a:blipFill>
        </p:spPr>
        <p:txBody>
          <a:bodyPr/>
          <a:lstStyle/>
          <a:p>
            <a:endParaRPr lang="en-US"/>
          </a:p>
        </p:txBody>
      </p:sp>
    </p:spTree>
    <p:extLst>
      <p:ext uri="{BB962C8B-B14F-4D97-AF65-F5344CB8AC3E}">
        <p14:creationId xmlns:p14="http://schemas.microsoft.com/office/powerpoint/2010/main" val="327919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9F20-7FE0-9464-CC8C-AAB74EE175D5}"/>
              </a:ext>
            </a:extLst>
          </p:cNvPr>
          <p:cNvSpPr>
            <a:spLocks noGrp="1"/>
          </p:cNvSpPr>
          <p:nvPr>
            <p:ph type="title"/>
          </p:nvPr>
        </p:nvSpPr>
        <p:spPr/>
        <p:txBody>
          <a:bodyPr>
            <a:normAutofit fontScale="90000"/>
          </a:bodyPr>
          <a:lstStyle/>
          <a:p>
            <a:r>
              <a:rPr lang="en-US" sz="4000" dirty="0"/>
              <a:t>How are families matched?</a:t>
            </a:r>
          </a:p>
        </p:txBody>
      </p:sp>
      <p:sp>
        <p:nvSpPr>
          <p:cNvPr id="4" name="Content Placeholder 3">
            <a:extLst>
              <a:ext uri="{FF2B5EF4-FFF2-40B4-BE49-F238E27FC236}">
                <a16:creationId xmlns:a16="http://schemas.microsoft.com/office/drawing/2014/main" id="{A8072345-EDED-4266-CFF8-650FF0BB1E47}"/>
              </a:ext>
            </a:extLst>
          </p:cNvPr>
          <p:cNvSpPr>
            <a:spLocks noGrp="1"/>
          </p:cNvSpPr>
          <p:nvPr>
            <p:ph sz="quarter" idx="14"/>
          </p:nvPr>
        </p:nvSpPr>
        <p:spPr>
          <a:xfrm>
            <a:off x="429768" y="1828800"/>
            <a:ext cx="9592056" cy="3316224"/>
          </a:xfrm>
        </p:spPr>
        <p:txBody>
          <a:bodyPr>
            <a:noAutofit/>
          </a:bodyPr>
          <a:lstStyle/>
          <a:p>
            <a:pPr marL="0" indent="0">
              <a:buNone/>
            </a:pPr>
            <a:r>
              <a:rPr lang="en-US" sz="2400" b="1" dirty="0"/>
              <a:t>Matching is based on perceived sameness</a:t>
            </a:r>
          </a:p>
          <a:p>
            <a:pPr>
              <a:spcBef>
                <a:spcPts val="0"/>
              </a:spcBef>
              <a:spcAft>
                <a:spcPts val="1000"/>
              </a:spcAft>
            </a:pPr>
            <a:r>
              <a:rPr lang="en-US" sz="2400" dirty="0"/>
              <a:t>Age of person with disability</a:t>
            </a:r>
          </a:p>
          <a:p>
            <a:pPr>
              <a:spcBef>
                <a:spcPts val="0"/>
              </a:spcBef>
              <a:spcAft>
                <a:spcPts val="1000"/>
              </a:spcAft>
            </a:pPr>
            <a:r>
              <a:rPr lang="en-US" sz="2400" dirty="0"/>
              <a:t>Diagnosis</a:t>
            </a:r>
          </a:p>
          <a:p>
            <a:pPr>
              <a:spcBef>
                <a:spcPts val="0"/>
              </a:spcBef>
              <a:spcAft>
                <a:spcPts val="1000"/>
              </a:spcAft>
            </a:pPr>
            <a:r>
              <a:rPr lang="en-US" sz="2400" dirty="0"/>
              <a:t>The support they need </a:t>
            </a:r>
          </a:p>
          <a:p>
            <a:pPr>
              <a:spcBef>
                <a:spcPts val="0"/>
              </a:spcBef>
              <a:spcAft>
                <a:spcPts val="1000"/>
              </a:spcAft>
            </a:pPr>
            <a:r>
              <a:rPr lang="en-US" sz="2400" dirty="0"/>
              <a:t>Culture/language</a:t>
            </a:r>
          </a:p>
          <a:p>
            <a:pPr>
              <a:spcBef>
                <a:spcPts val="0"/>
              </a:spcBef>
              <a:spcAft>
                <a:spcPts val="1000"/>
              </a:spcAft>
            </a:pPr>
            <a:r>
              <a:rPr lang="en-US" sz="2400" dirty="0"/>
              <a:t>Location in Virginia</a:t>
            </a:r>
          </a:p>
        </p:txBody>
      </p:sp>
      <p:pic>
        <p:nvPicPr>
          <p:cNvPr id="16" name="Picture 15">
            <a:extLst>
              <a:ext uri="{FF2B5EF4-FFF2-40B4-BE49-F238E27FC236}">
                <a16:creationId xmlns:a16="http://schemas.microsoft.com/office/drawing/2014/main" id="{4E19F50E-A609-480B-B88F-EB0BC691015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82212" y="3972402"/>
            <a:ext cx="8009305" cy="2345244"/>
          </a:xfrm>
          <a:prstGeom prst="rect">
            <a:avLst/>
          </a:prstGeom>
        </p:spPr>
      </p:pic>
    </p:spTree>
    <p:extLst>
      <p:ext uri="{BB962C8B-B14F-4D97-AF65-F5344CB8AC3E}">
        <p14:creationId xmlns:p14="http://schemas.microsoft.com/office/powerpoint/2010/main" val="1941379388"/>
      </p:ext>
    </p:extLst>
  </p:cSld>
  <p:clrMapOvr>
    <a:masterClrMapping/>
  </p:clrMapOvr>
</p:sld>
</file>

<file path=ppt/theme/theme1.xml><?xml version="1.0" encoding="utf-8"?>
<a:theme xmlns:a="http://schemas.openxmlformats.org/drawingml/2006/main" name="Helena">
  <a:themeElements>
    <a:clrScheme name="Custom 3">
      <a:dk1>
        <a:srgbClr val="0B2374"/>
      </a:dk1>
      <a:lt1>
        <a:srgbClr val="FFFFFF"/>
      </a:lt1>
      <a:dk2>
        <a:srgbClr val="58585A"/>
      </a:dk2>
      <a:lt2>
        <a:srgbClr val="F8F8F8"/>
      </a:lt2>
      <a:accent1>
        <a:srgbClr val="007381"/>
      </a:accent1>
      <a:accent2>
        <a:srgbClr val="976067"/>
      </a:accent2>
      <a:accent3>
        <a:srgbClr val="8F691D"/>
      </a:accent3>
      <a:accent4>
        <a:srgbClr val="64CFB5"/>
      </a:accent4>
      <a:accent5>
        <a:srgbClr val="F7B73A"/>
      </a:accent5>
      <a:accent6>
        <a:srgbClr val="F7A1AB"/>
      </a:accent6>
      <a:hlink>
        <a:srgbClr val="0B2374"/>
      </a:hlink>
      <a:folHlink>
        <a:srgbClr val="00738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2.xml><?xml version="1.0" encoding="utf-8"?>
<a:theme xmlns:a="http://schemas.openxmlformats.org/drawingml/2006/main" name="2_Helena">
  <a:themeElements>
    <a:clrScheme name="Custom 3">
      <a:dk1>
        <a:srgbClr val="0B2374"/>
      </a:dk1>
      <a:lt1>
        <a:srgbClr val="FFFFFF"/>
      </a:lt1>
      <a:dk2>
        <a:srgbClr val="58585A"/>
      </a:dk2>
      <a:lt2>
        <a:srgbClr val="F8F8F8"/>
      </a:lt2>
      <a:accent1>
        <a:srgbClr val="007381"/>
      </a:accent1>
      <a:accent2>
        <a:srgbClr val="976067"/>
      </a:accent2>
      <a:accent3>
        <a:srgbClr val="8F691D"/>
      </a:accent3>
      <a:accent4>
        <a:srgbClr val="64CFB5"/>
      </a:accent4>
      <a:accent5>
        <a:srgbClr val="F7B73A"/>
      </a:accent5>
      <a:accent6>
        <a:srgbClr val="F7A1AB"/>
      </a:accent6>
      <a:hlink>
        <a:srgbClr val="0B2374"/>
      </a:hlink>
      <a:folHlink>
        <a:srgbClr val="00738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3.xml><?xml version="1.0" encoding="utf-8"?>
<a:theme xmlns:a="http://schemas.openxmlformats.org/drawingml/2006/main" name="1_Helena">
  <a:themeElements>
    <a:clrScheme name="Custom 3">
      <a:dk1>
        <a:srgbClr val="0B2374"/>
      </a:dk1>
      <a:lt1>
        <a:srgbClr val="FFFFFF"/>
      </a:lt1>
      <a:dk2>
        <a:srgbClr val="58585A"/>
      </a:dk2>
      <a:lt2>
        <a:srgbClr val="F8F8F8"/>
      </a:lt2>
      <a:accent1>
        <a:srgbClr val="007381"/>
      </a:accent1>
      <a:accent2>
        <a:srgbClr val="976067"/>
      </a:accent2>
      <a:accent3>
        <a:srgbClr val="8F691D"/>
      </a:accent3>
      <a:accent4>
        <a:srgbClr val="64CFB5"/>
      </a:accent4>
      <a:accent5>
        <a:srgbClr val="F7B73A"/>
      </a:accent5>
      <a:accent6>
        <a:srgbClr val="F7A1AB"/>
      </a:accent6>
      <a:hlink>
        <a:srgbClr val="0B2374"/>
      </a:hlink>
      <a:folHlink>
        <a:srgbClr val="00738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2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3">
    <a:dk1>
      <a:srgbClr val="0B2374"/>
    </a:dk1>
    <a:lt1>
      <a:srgbClr val="FFFFFF"/>
    </a:lt1>
    <a:dk2>
      <a:srgbClr val="58585A"/>
    </a:dk2>
    <a:lt2>
      <a:srgbClr val="F8F8F8"/>
    </a:lt2>
    <a:accent1>
      <a:srgbClr val="007381"/>
    </a:accent1>
    <a:accent2>
      <a:srgbClr val="976067"/>
    </a:accent2>
    <a:accent3>
      <a:srgbClr val="8F691D"/>
    </a:accent3>
    <a:accent4>
      <a:srgbClr val="64CFB5"/>
    </a:accent4>
    <a:accent5>
      <a:srgbClr val="F7B73A"/>
    </a:accent5>
    <a:accent6>
      <a:srgbClr val="F7A1AB"/>
    </a:accent6>
    <a:hlink>
      <a:srgbClr val="0B2374"/>
    </a:hlink>
    <a:folHlink>
      <a:srgbClr val="007381"/>
    </a:folHlink>
  </a:clrScheme>
</a:themeOverride>
</file>

<file path=ppt/theme/themeOverride2.xml><?xml version="1.0" encoding="utf-8"?>
<a:themeOverride xmlns:a="http://schemas.openxmlformats.org/drawingml/2006/main">
  <a:clrScheme name="Custom 3">
    <a:dk1>
      <a:srgbClr val="0B2374"/>
    </a:dk1>
    <a:lt1>
      <a:srgbClr val="FFFFFF"/>
    </a:lt1>
    <a:dk2>
      <a:srgbClr val="58585A"/>
    </a:dk2>
    <a:lt2>
      <a:srgbClr val="F8F8F8"/>
    </a:lt2>
    <a:accent1>
      <a:srgbClr val="007381"/>
    </a:accent1>
    <a:accent2>
      <a:srgbClr val="976067"/>
    </a:accent2>
    <a:accent3>
      <a:srgbClr val="8F691D"/>
    </a:accent3>
    <a:accent4>
      <a:srgbClr val="64CFB5"/>
    </a:accent4>
    <a:accent5>
      <a:srgbClr val="F7B73A"/>
    </a:accent5>
    <a:accent6>
      <a:srgbClr val="F7A1AB"/>
    </a:accent6>
    <a:hlink>
      <a:srgbClr val="0B2374"/>
    </a:hlink>
    <a:folHlink>
      <a:srgbClr val="007381"/>
    </a:folHlink>
  </a:clrScheme>
</a:themeOverride>
</file>

<file path=ppt/theme/themeOverride3.xml><?xml version="1.0" encoding="utf-8"?>
<a:themeOverride xmlns:a="http://schemas.openxmlformats.org/drawingml/2006/main">
  <a:clrScheme name="Custom 3">
    <a:dk1>
      <a:srgbClr val="0B2374"/>
    </a:dk1>
    <a:lt1>
      <a:srgbClr val="FFFFFF"/>
    </a:lt1>
    <a:dk2>
      <a:srgbClr val="58585A"/>
    </a:dk2>
    <a:lt2>
      <a:srgbClr val="F8F8F8"/>
    </a:lt2>
    <a:accent1>
      <a:srgbClr val="007381"/>
    </a:accent1>
    <a:accent2>
      <a:srgbClr val="976067"/>
    </a:accent2>
    <a:accent3>
      <a:srgbClr val="8F691D"/>
    </a:accent3>
    <a:accent4>
      <a:srgbClr val="64CFB5"/>
    </a:accent4>
    <a:accent5>
      <a:srgbClr val="F7B73A"/>
    </a:accent5>
    <a:accent6>
      <a:srgbClr val="F7A1AB"/>
    </a:accent6>
    <a:hlink>
      <a:srgbClr val="0B2374"/>
    </a:hlink>
    <a:folHlink>
      <a:srgbClr val="007381"/>
    </a:folHlink>
  </a:clrScheme>
</a:themeOverride>
</file>

<file path=ppt/theme/themeOverride4.xml><?xml version="1.0" encoding="utf-8"?>
<a:themeOverride xmlns:a="http://schemas.openxmlformats.org/drawingml/2006/main">
  <a:clrScheme name="Custom 3">
    <a:dk1>
      <a:srgbClr val="0B2374"/>
    </a:dk1>
    <a:lt1>
      <a:srgbClr val="FFFFFF"/>
    </a:lt1>
    <a:dk2>
      <a:srgbClr val="58585A"/>
    </a:dk2>
    <a:lt2>
      <a:srgbClr val="F8F8F8"/>
    </a:lt2>
    <a:accent1>
      <a:srgbClr val="007381"/>
    </a:accent1>
    <a:accent2>
      <a:srgbClr val="976067"/>
    </a:accent2>
    <a:accent3>
      <a:srgbClr val="8F691D"/>
    </a:accent3>
    <a:accent4>
      <a:srgbClr val="64CFB5"/>
    </a:accent4>
    <a:accent5>
      <a:srgbClr val="F7B73A"/>
    </a:accent5>
    <a:accent6>
      <a:srgbClr val="F7A1AB"/>
    </a:accent6>
    <a:hlink>
      <a:srgbClr val="0B2374"/>
    </a:hlink>
    <a:folHlink>
      <a:srgbClr val="00738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9fb0ce-cc5e-4069-a635-474c35d56436">
      <Terms xmlns="http://schemas.microsoft.com/office/infopath/2007/PartnerControls"/>
    </lcf76f155ced4ddcb4097134ff3c332f>
    <TaxCatchAll xmlns="5546905e-4a60-40fd-8bc3-55b8fdc9a8e5" xsi:nil="true"/>
    <Canva_x0020_link xmlns="cd9fb0ce-cc5e-4069-a635-474c35d56436">
      <Url xsi:nil="true"/>
      <Description xsi:nil="true"/>
    </Canva_x0020_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585B19-CA8B-440F-A498-3B1B803E8CF5}">
  <ds:schemaRefs>
    <ds:schemaRef ds:uri="http://schemas.microsoft.com/office/2006/metadata/properties"/>
    <ds:schemaRef ds:uri="5546905e-4a60-40fd-8bc3-55b8fdc9a8e5"/>
    <ds:schemaRef ds:uri="http://www.w3.org/XML/1998/namespace"/>
    <ds:schemaRef ds:uri="http://purl.org/dc/elements/1.1/"/>
    <ds:schemaRef ds:uri="http://purl.org/dc/terms/"/>
    <ds:schemaRef ds:uri="http://schemas.microsoft.com/office/infopath/2007/PartnerControls"/>
    <ds:schemaRef ds:uri="http://schemas.microsoft.com/office/2006/documentManagement/types"/>
    <ds:schemaRef ds:uri="cd9fb0ce-cc5e-4069-a635-474c35d56436"/>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0531B7B-B026-47BF-A6C6-01169BD879F5}">
  <ds:schemaRefs>
    <ds:schemaRef ds:uri="http://schemas.microsoft.com/sharepoint/v3/contenttype/forms"/>
  </ds:schemaRefs>
</ds:datastoreItem>
</file>

<file path=customXml/itemProps3.xml><?xml version="1.0" encoding="utf-8"?>
<ds:datastoreItem xmlns:ds="http://schemas.openxmlformats.org/officeDocument/2006/customXml" ds:itemID="{28B97933-B514-4C25-9124-6E161B5F7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b0ce-cc5e-4069-a635-474c35d56436"/>
    <ds:schemaRef ds:uri="5546905e-4a60-40fd-8bc3-55b8fdc9a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otalTime>1095</TotalTime>
  <Words>1836</Words>
  <Application>Microsoft Office PowerPoint</Application>
  <PresentationFormat>Widescreen</PresentationFormat>
  <Paragraphs>331</Paragraphs>
  <Slides>35</Slides>
  <Notes>22</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35</vt:i4>
      </vt:variant>
    </vt:vector>
  </HeadingPairs>
  <TitlesOfParts>
    <vt:vector size="55" baseType="lpstr">
      <vt:lpstr>Aharoni</vt:lpstr>
      <vt:lpstr>Aptos</vt:lpstr>
      <vt:lpstr>Aptos Display</vt:lpstr>
      <vt:lpstr>Arial</vt:lpstr>
      <vt:lpstr>Calibri</vt:lpstr>
      <vt:lpstr>Inter</vt:lpstr>
      <vt:lpstr>Montserrat</vt:lpstr>
      <vt:lpstr>Montserrat Bold</vt:lpstr>
      <vt:lpstr>Montserrat Medium</vt:lpstr>
      <vt:lpstr>Neue Haas Grotesk Text Pro</vt:lpstr>
      <vt:lpstr>Play</vt:lpstr>
      <vt:lpstr>Times New Roman</vt:lpstr>
      <vt:lpstr>Trebuchet MS</vt:lpstr>
      <vt:lpstr>Wingdings</vt:lpstr>
      <vt:lpstr>Helena</vt:lpstr>
      <vt:lpstr>2_Helena</vt:lpstr>
      <vt:lpstr>1_Helena</vt:lpstr>
      <vt:lpstr>1_Office Theme</vt:lpstr>
      <vt:lpstr>3_Office Theme</vt:lpstr>
      <vt:lpstr>2_Office Theme</vt:lpstr>
      <vt:lpstr>From Systems to People  Advancing Person-Centered Practice Across Health and Human Services​</vt:lpstr>
      <vt:lpstr>Meet the Panel</vt:lpstr>
      <vt:lpstr>Nickie Brandenburger </vt:lpstr>
      <vt:lpstr>Projects</vt:lpstr>
      <vt:lpstr>What do we provide?</vt:lpstr>
      <vt:lpstr>Regional Offices</vt:lpstr>
      <vt:lpstr>Specialized Peer Support</vt:lpstr>
      <vt:lpstr>Family Engagement</vt:lpstr>
      <vt:lpstr>How are families matched?</vt:lpstr>
      <vt:lpstr>Family Needs Assessment:  Common concerns</vt:lpstr>
      <vt:lpstr>Center for family involvement programs</vt:lpstr>
      <vt:lpstr>John Stewart </vt:lpstr>
      <vt:lpstr>From Systems to People: The EPIC Approach</vt:lpstr>
      <vt:lpstr>Virginia’s SWTCIE Project: Real Pay for Real Jobs an EPIC Model</vt:lpstr>
      <vt:lpstr>   EPIC project 4 strategies</vt:lpstr>
      <vt:lpstr>               education</vt:lpstr>
      <vt:lpstr>               partnership development</vt:lpstr>
      <vt:lpstr>takes a  holistic view of people to identify resources, needs, and additional supports to address these</vt:lpstr>
      <vt:lpstr>Local Advisory Councils</vt:lpstr>
      <vt:lpstr>Community Academies information</vt:lpstr>
      <vt:lpstr>Professional Development</vt:lpstr>
      <vt:lpstr>Virginia Easy Access</vt:lpstr>
      <vt:lpstr>               individualized services</vt:lpstr>
      <vt:lpstr>               capacity development</vt:lpstr>
      <vt:lpstr>Adyam Redae-Woodson</vt:lpstr>
      <vt:lpstr>HIV Prevention  Status Neutral   Service Navigation Program</vt:lpstr>
      <vt:lpstr>What is Service Navigation?</vt:lpstr>
      <vt:lpstr>Model</vt:lpstr>
      <vt:lpstr>Overview of SNSN </vt:lpstr>
      <vt:lpstr>SNSN Services </vt:lpstr>
      <vt:lpstr>Status Neutral Service Navigation </vt:lpstr>
      <vt:lpstr> What are the benefits of SNSN? </vt:lpstr>
      <vt:lpstr>Other SN Program</vt:lpstr>
      <vt:lpstr>Contact Information: Adyam Redae-Woodson, MA, PMP Director, HIV and Hepatitis Prevention Adyam.Redae@vdh.vigrinia.gov</vt:lpstr>
      <vt:lpstr>Panelist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White, Melissa (DARS)</dc:creator>
  <cp:lastModifiedBy>Murphy, Val (DARS)</cp:lastModifiedBy>
  <cp:revision>12</cp:revision>
  <dcterms:created xsi:type="dcterms:W3CDTF">2026-04-22T19:17:14Z</dcterms:created>
  <dcterms:modified xsi:type="dcterms:W3CDTF">2026-05-01T15:33:43Z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MediaServiceImageTags">
    <vt:lpwstr/>
  </property>
</Properties>
</file>