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4"/>
  </p:sldMasterIdLst>
  <p:notesMasterIdLst>
    <p:notesMasterId r:id="rId20"/>
  </p:notesMasterIdLst>
  <p:handoutMasterIdLst>
    <p:handoutMasterId r:id="rId21"/>
  </p:handoutMasterIdLst>
  <p:sldIdLst>
    <p:sldId id="400" r:id="rId5"/>
    <p:sldId id="401" r:id="rId6"/>
    <p:sldId id="402" r:id="rId7"/>
    <p:sldId id="403" r:id="rId8"/>
    <p:sldId id="405" r:id="rId9"/>
    <p:sldId id="407" r:id="rId10"/>
    <p:sldId id="415" r:id="rId11"/>
    <p:sldId id="406" r:id="rId12"/>
    <p:sldId id="413" r:id="rId13"/>
    <p:sldId id="414" r:id="rId14"/>
    <p:sldId id="408" r:id="rId15"/>
    <p:sldId id="416" r:id="rId16"/>
    <p:sldId id="417" r:id="rId17"/>
    <p:sldId id="411" r:id="rId18"/>
    <p:sldId id="41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A3D024-909B-3BC2-1496-FEEAB652808A}" name="Sher Dionisio" initials="" userId="S::Sher.Dionisio@teksystemsgs.com::02daa716-9709-4d47-a153-1943ce1675c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A49D"/>
    <a:srgbClr val="2D835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912C8C85-51F0-491E-9774-3900AFEF0FD7}">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827" y="8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phy, Val (DARS)" userId="ad7aa94b-7606-43f6-8ce8-4e9f48ef216e" providerId="ADAL" clId="{75170E18-E9D3-40F1-8018-DD8B68497BED}"/>
    <pc:docChg chg="mod modSld">
      <pc:chgData name="Murphy, Val (DARS)" userId="ad7aa94b-7606-43f6-8ce8-4e9f48ef216e" providerId="ADAL" clId="{75170E18-E9D3-40F1-8018-DD8B68497BED}" dt="2026-04-23T15:44:13.860" v="1"/>
      <pc:docMkLst>
        <pc:docMk/>
      </pc:docMkLst>
      <pc:sldChg chg="modNotesTx">
        <pc:chgData name="Murphy, Val (DARS)" userId="ad7aa94b-7606-43f6-8ce8-4e9f48ef216e" providerId="ADAL" clId="{75170E18-E9D3-40F1-8018-DD8B68497BED}" dt="2026-04-23T15:43:55.499" v="0" actId="20577"/>
        <pc:sldMkLst>
          <pc:docMk/>
          <pc:sldMk cId="3245909491" sldId="411"/>
        </pc:sldMkLst>
      </pc:sldChg>
    </pc:docChg>
  </pc:docChgLst>
  <pc:docChgLst>
    <pc:chgData name="Murphy, Val (DARS)" userId="S::val.murphy@dars.virginia.gov::ad7aa94b-7606-43f6-8ce8-4e9f48ef216e" providerId="AD" clId="Web-{D5E1D453-73E3-9899-F178-FD15714465AD}"/>
    <pc:docChg chg="modSld">
      <pc:chgData name="Murphy, Val (DARS)" userId="S::val.murphy@dars.virginia.gov::ad7aa94b-7606-43f6-8ce8-4e9f48ef216e" providerId="AD" clId="Web-{D5E1D453-73E3-9899-F178-FD15714465AD}" dt="2026-04-10T12:56:54.314" v="1" actId="20577"/>
      <pc:docMkLst>
        <pc:docMk/>
      </pc:docMkLst>
      <pc:sldChg chg="modSp">
        <pc:chgData name="Murphy, Val (DARS)" userId="S::val.murphy@dars.virginia.gov::ad7aa94b-7606-43f6-8ce8-4e9f48ef216e" providerId="AD" clId="Web-{D5E1D453-73E3-9899-F178-FD15714465AD}" dt="2026-04-10T12:56:54.314" v="1" actId="20577"/>
        <pc:sldMkLst>
          <pc:docMk/>
          <pc:sldMk cId="1143127861" sldId="417"/>
        </pc:sldMkLst>
        <pc:spChg chg="mod">
          <ac:chgData name="Murphy, Val (DARS)" userId="S::val.murphy@dars.virginia.gov::ad7aa94b-7606-43f6-8ce8-4e9f48ef216e" providerId="AD" clId="Web-{D5E1D453-73E3-9899-F178-FD15714465AD}" dt="2026-04-10T12:56:54.314" v="1" actId="20577"/>
          <ac:spMkLst>
            <pc:docMk/>
            <pc:sldMk cId="1143127861" sldId="417"/>
            <ac:spMk id="2" creationId="{7E75D0BF-2A27-D03D-4D56-6E653E39270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B413AD-C87D-48E1-B28C-3BE07359179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51BF878A-EAF9-4E59-B52E-98B79AD0C463}">
      <dgm:prSet custT="1"/>
      <dgm:spPr/>
      <dgm:t>
        <a:bodyPr/>
        <a:lstStyle/>
        <a:p>
          <a:r>
            <a:rPr lang="en-US" sz="2400">
              <a:latin typeface="Calibri" panose="020F0502020204030204" pitchFamily="34" charset="0"/>
              <a:ea typeface="Calibri" panose="020F0502020204030204" pitchFamily="34" charset="0"/>
              <a:cs typeface="Calibri" panose="020F0502020204030204" pitchFamily="34" charset="0"/>
            </a:rPr>
            <a:t>Area Agency on Aging </a:t>
          </a:r>
        </a:p>
      </dgm:t>
    </dgm:pt>
    <dgm:pt modelId="{17D96E52-C1EE-4575-AF31-77E48D242C94}" type="parTrans" cxnId="{BA58D54F-09B2-40EB-8D9A-8E36F12483B4}">
      <dgm:prSet/>
      <dgm:spPr/>
      <dgm:t>
        <a:bodyPr/>
        <a:lstStyle/>
        <a:p>
          <a:endParaRPr lang="en-US"/>
        </a:p>
      </dgm:t>
    </dgm:pt>
    <dgm:pt modelId="{DBDBB38D-47A8-4916-95A0-AE711E4406E6}" type="sibTrans" cxnId="{BA58D54F-09B2-40EB-8D9A-8E36F12483B4}">
      <dgm:prSet/>
      <dgm:spPr/>
      <dgm:t>
        <a:bodyPr/>
        <a:lstStyle/>
        <a:p>
          <a:endParaRPr lang="en-US"/>
        </a:p>
      </dgm:t>
    </dgm:pt>
    <dgm:pt modelId="{CF31B51E-32AA-4422-9540-3869AD4E6039}">
      <dgm:prSet custT="1"/>
      <dgm:spPr/>
      <dgm:t>
        <a:bodyPr/>
        <a:lstStyle/>
        <a:p>
          <a:pPr>
            <a:buFontTx/>
            <a:buNone/>
          </a:pPr>
          <a:br>
            <a:rPr lang="en-US" sz="2400">
              <a:latin typeface="Calibri" panose="020F0502020204030204" pitchFamily="34" charset="0"/>
              <a:ea typeface="Calibri" panose="020F0502020204030204" pitchFamily="34" charset="0"/>
              <a:cs typeface="Calibri" panose="020F0502020204030204" pitchFamily="34" charset="0"/>
            </a:rPr>
          </a:br>
          <a:r>
            <a:rPr lang="en-US" sz="2400">
              <a:latin typeface="Calibri" panose="020F0502020204030204" pitchFamily="34" charset="0"/>
              <a:ea typeface="Calibri" panose="020F0502020204030204" pitchFamily="34" charset="0"/>
              <a:cs typeface="Calibri" panose="020F0502020204030204" pitchFamily="34" charset="0"/>
            </a:rPr>
            <a:t>Lead, Educate, Advocate</a:t>
          </a:r>
          <a:br>
            <a:rPr lang="en-US" sz="2200"/>
          </a:br>
          <a:endParaRPr lang="en-US" sz="2200"/>
        </a:p>
      </dgm:t>
    </dgm:pt>
    <dgm:pt modelId="{B9968292-E969-4755-9603-0791AD341DF2}" type="parTrans" cxnId="{BD3E1C8A-FE87-496D-B8F0-F3D3905D3B50}">
      <dgm:prSet/>
      <dgm:spPr/>
      <dgm:t>
        <a:bodyPr/>
        <a:lstStyle/>
        <a:p>
          <a:endParaRPr lang="en-US"/>
        </a:p>
      </dgm:t>
    </dgm:pt>
    <dgm:pt modelId="{156F524A-3003-427B-B974-C6207A6C54AC}" type="sibTrans" cxnId="{BD3E1C8A-FE87-496D-B8F0-F3D3905D3B50}">
      <dgm:prSet/>
      <dgm:spPr/>
      <dgm:t>
        <a:bodyPr/>
        <a:lstStyle/>
        <a:p>
          <a:endParaRPr lang="en-US"/>
        </a:p>
      </dgm:t>
    </dgm:pt>
    <dgm:pt modelId="{A3CF757F-D4B5-4A30-B486-95B73B6508FE}">
      <dgm:prSet custT="1"/>
      <dgm:spPr/>
      <dgm:t>
        <a:bodyPr/>
        <a:lstStyle/>
        <a:p>
          <a:r>
            <a:rPr lang="en-US" sz="2400">
              <a:latin typeface="Calibri" panose="020F0502020204030204" pitchFamily="34" charset="0"/>
              <a:ea typeface="Calibri" panose="020F0502020204030204" pitchFamily="34" charset="0"/>
              <a:cs typeface="Calibri" panose="020F0502020204030204" pitchFamily="34" charset="0"/>
            </a:rPr>
            <a:t>NWD Coordinator</a:t>
          </a:r>
        </a:p>
      </dgm:t>
    </dgm:pt>
    <dgm:pt modelId="{C1792549-5CD2-4679-A6E5-21736D55CCED}" type="parTrans" cxnId="{5D9AD3F6-EB82-4541-9897-CB8FA354537B}">
      <dgm:prSet/>
      <dgm:spPr/>
      <dgm:t>
        <a:bodyPr/>
        <a:lstStyle/>
        <a:p>
          <a:endParaRPr lang="en-US"/>
        </a:p>
      </dgm:t>
    </dgm:pt>
    <dgm:pt modelId="{38255F99-2D5F-4236-9702-4BAF1CEA15B0}" type="sibTrans" cxnId="{5D9AD3F6-EB82-4541-9897-CB8FA354537B}">
      <dgm:prSet/>
      <dgm:spPr/>
      <dgm:t>
        <a:bodyPr/>
        <a:lstStyle/>
        <a:p>
          <a:endParaRPr lang="en-US"/>
        </a:p>
      </dgm:t>
    </dgm:pt>
    <dgm:pt modelId="{1EEF2AD3-1123-4A92-B954-8EC8D3C26FCD}">
      <dgm:prSet custT="1"/>
      <dgm:spPr/>
      <dgm:t>
        <a:bodyPr/>
        <a:lstStyle/>
        <a:p>
          <a:pPr>
            <a:buFontTx/>
            <a:buNone/>
          </a:pPr>
          <a:br>
            <a:rPr lang="en-US" sz="2400" dirty="0">
              <a:latin typeface="Calibri" panose="020F0502020204030204" pitchFamily="34" charset="0"/>
              <a:ea typeface="Calibri" panose="020F0502020204030204" pitchFamily="34" charset="0"/>
              <a:cs typeface="Calibri" panose="020F0502020204030204" pitchFamily="34" charset="0"/>
            </a:rPr>
          </a:br>
          <a:r>
            <a:rPr lang="en-US" sz="2400" dirty="0">
              <a:latin typeface="Calibri" panose="020F0502020204030204" pitchFamily="34" charset="0"/>
              <a:ea typeface="Calibri" panose="020F0502020204030204" pitchFamily="34" charset="0"/>
              <a:cs typeface="Calibri" panose="020F0502020204030204" pitchFamily="34" charset="0"/>
            </a:rPr>
            <a:t>Advocate, Administer, Support</a:t>
          </a:r>
          <a:br>
            <a:rPr lang="en-US" sz="3100" dirty="0"/>
          </a:br>
          <a:endParaRPr lang="en-US" sz="3100" dirty="0"/>
        </a:p>
      </dgm:t>
    </dgm:pt>
    <dgm:pt modelId="{ECADAC79-A31D-4452-9D6F-A10F279364E2}" type="parTrans" cxnId="{E1E91D14-3492-4C6C-A0CE-6B23BD493C2E}">
      <dgm:prSet/>
      <dgm:spPr/>
      <dgm:t>
        <a:bodyPr/>
        <a:lstStyle/>
        <a:p>
          <a:endParaRPr lang="en-US"/>
        </a:p>
      </dgm:t>
    </dgm:pt>
    <dgm:pt modelId="{66628BC0-8003-416B-B431-2AB874C4F767}" type="sibTrans" cxnId="{E1E91D14-3492-4C6C-A0CE-6B23BD493C2E}">
      <dgm:prSet/>
      <dgm:spPr/>
      <dgm:t>
        <a:bodyPr/>
        <a:lstStyle/>
        <a:p>
          <a:endParaRPr lang="en-US"/>
        </a:p>
      </dgm:t>
    </dgm:pt>
    <dgm:pt modelId="{F7832FDA-3581-44B9-90A5-79481A1B593D}">
      <dgm:prSet custT="1"/>
      <dgm:spPr/>
      <dgm:t>
        <a:bodyPr/>
        <a:lstStyle/>
        <a:p>
          <a:r>
            <a:rPr lang="en-US" sz="2400">
              <a:latin typeface="Calibri" panose="020F0502020204030204" pitchFamily="34" charset="0"/>
              <a:ea typeface="Calibri" panose="020F0502020204030204" pitchFamily="34" charset="0"/>
              <a:cs typeface="Calibri" panose="020F0502020204030204" pitchFamily="34" charset="0"/>
            </a:rPr>
            <a:t>NWD Advisory Council</a:t>
          </a:r>
        </a:p>
      </dgm:t>
    </dgm:pt>
    <dgm:pt modelId="{16114F55-248F-4F1A-8F1B-004B2A8E8FF0}" type="parTrans" cxnId="{3E25D017-FA57-481A-A3E6-B8CE331CC87E}">
      <dgm:prSet/>
      <dgm:spPr/>
      <dgm:t>
        <a:bodyPr/>
        <a:lstStyle/>
        <a:p>
          <a:endParaRPr lang="en-US"/>
        </a:p>
      </dgm:t>
    </dgm:pt>
    <dgm:pt modelId="{CD1FA492-632A-4B43-946E-0BE63F42742F}" type="sibTrans" cxnId="{3E25D017-FA57-481A-A3E6-B8CE331CC87E}">
      <dgm:prSet/>
      <dgm:spPr/>
      <dgm:t>
        <a:bodyPr/>
        <a:lstStyle/>
        <a:p>
          <a:endParaRPr lang="en-US"/>
        </a:p>
      </dgm:t>
    </dgm:pt>
    <dgm:pt modelId="{288C1C09-6D98-4108-9790-DC8064C9833A}">
      <dgm:prSet custT="1"/>
      <dgm:spPr/>
      <dgm:t>
        <a:bodyPr/>
        <a:lstStyle/>
        <a:p>
          <a:pPr>
            <a:buFontTx/>
            <a:buNone/>
          </a:pPr>
          <a:r>
            <a:rPr lang="en-US" sz="2400">
              <a:latin typeface="Calibri" panose="020F0502020204030204" pitchFamily="34" charset="0"/>
              <a:ea typeface="Calibri" panose="020F0502020204030204" pitchFamily="34" charset="0"/>
              <a:cs typeface="Calibri" panose="020F0502020204030204" pitchFamily="34" charset="0"/>
            </a:rPr>
            <a:t>   Advise, Coordinate, Collaborate</a:t>
          </a:r>
        </a:p>
      </dgm:t>
    </dgm:pt>
    <dgm:pt modelId="{3E01C4B1-34AF-47AC-BEDB-E92A87278CEC}" type="parTrans" cxnId="{454B8623-0AC0-4F99-985C-902EEAFAFDD3}">
      <dgm:prSet/>
      <dgm:spPr/>
      <dgm:t>
        <a:bodyPr/>
        <a:lstStyle/>
        <a:p>
          <a:endParaRPr lang="en-US"/>
        </a:p>
      </dgm:t>
    </dgm:pt>
    <dgm:pt modelId="{2F0D8FBA-A3CD-40CE-9924-E834F1BBC847}" type="sibTrans" cxnId="{454B8623-0AC0-4F99-985C-902EEAFAFDD3}">
      <dgm:prSet/>
      <dgm:spPr/>
      <dgm:t>
        <a:bodyPr/>
        <a:lstStyle/>
        <a:p>
          <a:endParaRPr lang="en-US"/>
        </a:p>
      </dgm:t>
    </dgm:pt>
    <dgm:pt modelId="{39A70220-707C-47EB-8816-DFFC9377990D}" type="pres">
      <dgm:prSet presAssocID="{35B413AD-C87D-48E1-B28C-3BE07359179E}" presName="Name0" presStyleCnt="0">
        <dgm:presLayoutVars>
          <dgm:dir/>
          <dgm:animLvl val="lvl"/>
          <dgm:resizeHandles val="exact"/>
        </dgm:presLayoutVars>
      </dgm:prSet>
      <dgm:spPr/>
    </dgm:pt>
    <dgm:pt modelId="{006322DD-FF27-4548-A818-C4D22354BC02}" type="pres">
      <dgm:prSet presAssocID="{51BF878A-EAF9-4E59-B52E-98B79AD0C463}" presName="linNode" presStyleCnt="0"/>
      <dgm:spPr/>
    </dgm:pt>
    <dgm:pt modelId="{1DBCC5AC-B324-4E0F-91F4-155EE5F37C90}" type="pres">
      <dgm:prSet presAssocID="{51BF878A-EAF9-4E59-B52E-98B79AD0C463}" presName="parentText" presStyleLbl="node1" presStyleIdx="0" presStyleCnt="3">
        <dgm:presLayoutVars>
          <dgm:chMax val="1"/>
          <dgm:bulletEnabled val="1"/>
        </dgm:presLayoutVars>
      </dgm:prSet>
      <dgm:spPr/>
    </dgm:pt>
    <dgm:pt modelId="{7F50D7C3-C65A-4EE6-A61E-B65E3669D57A}" type="pres">
      <dgm:prSet presAssocID="{51BF878A-EAF9-4E59-B52E-98B79AD0C463}" presName="descendantText" presStyleLbl="alignAccFollowNode1" presStyleIdx="0" presStyleCnt="3">
        <dgm:presLayoutVars>
          <dgm:bulletEnabled val="1"/>
        </dgm:presLayoutVars>
      </dgm:prSet>
      <dgm:spPr/>
    </dgm:pt>
    <dgm:pt modelId="{4240F026-9C7F-4D8C-8BA6-29B7FD1707B6}" type="pres">
      <dgm:prSet presAssocID="{DBDBB38D-47A8-4916-95A0-AE711E4406E6}" presName="sp" presStyleCnt="0"/>
      <dgm:spPr/>
    </dgm:pt>
    <dgm:pt modelId="{2926DD83-7590-475F-8484-923E0CAA87DC}" type="pres">
      <dgm:prSet presAssocID="{A3CF757F-D4B5-4A30-B486-95B73B6508FE}" presName="linNode" presStyleCnt="0"/>
      <dgm:spPr/>
    </dgm:pt>
    <dgm:pt modelId="{65BBF7C0-CD2C-469D-B6E1-6622F59F8E07}" type="pres">
      <dgm:prSet presAssocID="{A3CF757F-D4B5-4A30-B486-95B73B6508FE}" presName="parentText" presStyleLbl="node1" presStyleIdx="1" presStyleCnt="3" custLinFactNeighborX="355" custLinFactNeighborY="1431">
        <dgm:presLayoutVars>
          <dgm:chMax val="1"/>
          <dgm:bulletEnabled val="1"/>
        </dgm:presLayoutVars>
      </dgm:prSet>
      <dgm:spPr/>
    </dgm:pt>
    <dgm:pt modelId="{3580F86D-2BAB-4ECB-8E84-646B0CDB4CFC}" type="pres">
      <dgm:prSet presAssocID="{A3CF757F-D4B5-4A30-B486-95B73B6508FE}" presName="descendantText" presStyleLbl="alignAccFollowNode1" presStyleIdx="1" presStyleCnt="3">
        <dgm:presLayoutVars>
          <dgm:bulletEnabled val="1"/>
        </dgm:presLayoutVars>
      </dgm:prSet>
      <dgm:spPr/>
    </dgm:pt>
    <dgm:pt modelId="{586D7863-703D-48BA-8A38-264EB276DB21}" type="pres">
      <dgm:prSet presAssocID="{38255F99-2D5F-4236-9702-4BAF1CEA15B0}" presName="sp" presStyleCnt="0"/>
      <dgm:spPr/>
    </dgm:pt>
    <dgm:pt modelId="{4412C645-A0BE-416D-A6DC-BDC00B1ED5EA}" type="pres">
      <dgm:prSet presAssocID="{F7832FDA-3581-44B9-90A5-79481A1B593D}" presName="linNode" presStyleCnt="0"/>
      <dgm:spPr/>
    </dgm:pt>
    <dgm:pt modelId="{D9CC99FB-8E76-4E8F-BB6A-807E48D3389B}" type="pres">
      <dgm:prSet presAssocID="{F7832FDA-3581-44B9-90A5-79481A1B593D}" presName="parentText" presStyleLbl="node1" presStyleIdx="2" presStyleCnt="3">
        <dgm:presLayoutVars>
          <dgm:chMax val="1"/>
          <dgm:bulletEnabled val="1"/>
        </dgm:presLayoutVars>
      </dgm:prSet>
      <dgm:spPr/>
    </dgm:pt>
    <dgm:pt modelId="{84E2ED00-AB1C-4A3F-9A91-0CDD411803B5}" type="pres">
      <dgm:prSet presAssocID="{F7832FDA-3581-44B9-90A5-79481A1B593D}" presName="descendantText" presStyleLbl="alignAccFollowNode1" presStyleIdx="2" presStyleCnt="3" custLinFactNeighborY="805">
        <dgm:presLayoutVars>
          <dgm:bulletEnabled val="1"/>
        </dgm:presLayoutVars>
      </dgm:prSet>
      <dgm:spPr/>
    </dgm:pt>
  </dgm:ptLst>
  <dgm:cxnLst>
    <dgm:cxn modelId="{8EEC9F0D-3397-4870-8403-EDB40828D779}" type="presOf" srcId="{35B413AD-C87D-48E1-B28C-3BE07359179E}" destId="{39A70220-707C-47EB-8816-DFFC9377990D}" srcOrd="0" destOrd="0" presId="urn:microsoft.com/office/officeart/2005/8/layout/vList5"/>
    <dgm:cxn modelId="{E1E91D14-3492-4C6C-A0CE-6B23BD493C2E}" srcId="{A3CF757F-D4B5-4A30-B486-95B73B6508FE}" destId="{1EEF2AD3-1123-4A92-B954-8EC8D3C26FCD}" srcOrd="0" destOrd="0" parTransId="{ECADAC79-A31D-4452-9D6F-A10F279364E2}" sibTransId="{66628BC0-8003-416B-B431-2AB874C4F767}"/>
    <dgm:cxn modelId="{3E25D017-FA57-481A-A3E6-B8CE331CC87E}" srcId="{35B413AD-C87D-48E1-B28C-3BE07359179E}" destId="{F7832FDA-3581-44B9-90A5-79481A1B593D}" srcOrd="2" destOrd="0" parTransId="{16114F55-248F-4F1A-8F1B-004B2A8E8FF0}" sibTransId="{CD1FA492-632A-4B43-946E-0BE63F42742F}"/>
    <dgm:cxn modelId="{454B8623-0AC0-4F99-985C-902EEAFAFDD3}" srcId="{F7832FDA-3581-44B9-90A5-79481A1B593D}" destId="{288C1C09-6D98-4108-9790-DC8064C9833A}" srcOrd="0" destOrd="0" parTransId="{3E01C4B1-34AF-47AC-BEDB-E92A87278CEC}" sibTransId="{2F0D8FBA-A3CD-40CE-9924-E834F1BBC847}"/>
    <dgm:cxn modelId="{86E92F4F-8EB7-4259-A0FF-C94C49BB9366}" type="presOf" srcId="{A3CF757F-D4B5-4A30-B486-95B73B6508FE}" destId="{65BBF7C0-CD2C-469D-B6E1-6622F59F8E07}" srcOrd="0" destOrd="0" presId="urn:microsoft.com/office/officeart/2005/8/layout/vList5"/>
    <dgm:cxn modelId="{BA58D54F-09B2-40EB-8D9A-8E36F12483B4}" srcId="{35B413AD-C87D-48E1-B28C-3BE07359179E}" destId="{51BF878A-EAF9-4E59-B52E-98B79AD0C463}" srcOrd="0" destOrd="0" parTransId="{17D96E52-C1EE-4575-AF31-77E48D242C94}" sibTransId="{DBDBB38D-47A8-4916-95A0-AE711E4406E6}"/>
    <dgm:cxn modelId="{14A66454-E180-47BB-9B49-1DEB518DB728}" type="presOf" srcId="{51BF878A-EAF9-4E59-B52E-98B79AD0C463}" destId="{1DBCC5AC-B324-4E0F-91F4-155EE5F37C90}" srcOrd="0" destOrd="0" presId="urn:microsoft.com/office/officeart/2005/8/layout/vList5"/>
    <dgm:cxn modelId="{965C5674-61DD-4CA6-B91D-E701245E529D}" type="presOf" srcId="{288C1C09-6D98-4108-9790-DC8064C9833A}" destId="{84E2ED00-AB1C-4A3F-9A91-0CDD411803B5}" srcOrd="0" destOrd="0" presId="urn:microsoft.com/office/officeart/2005/8/layout/vList5"/>
    <dgm:cxn modelId="{BD3E1C8A-FE87-496D-B8F0-F3D3905D3B50}" srcId="{51BF878A-EAF9-4E59-B52E-98B79AD0C463}" destId="{CF31B51E-32AA-4422-9540-3869AD4E6039}" srcOrd="0" destOrd="0" parTransId="{B9968292-E969-4755-9603-0791AD341DF2}" sibTransId="{156F524A-3003-427B-B974-C6207A6C54AC}"/>
    <dgm:cxn modelId="{7315E78A-3A22-4523-8908-794026DC4283}" type="presOf" srcId="{1EEF2AD3-1123-4A92-B954-8EC8D3C26FCD}" destId="{3580F86D-2BAB-4ECB-8E84-646B0CDB4CFC}" srcOrd="0" destOrd="0" presId="urn:microsoft.com/office/officeart/2005/8/layout/vList5"/>
    <dgm:cxn modelId="{D7EE40E8-88BE-4313-8063-C51CE2B29A9D}" type="presOf" srcId="{CF31B51E-32AA-4422-9540-3869AD4E6039}" destId="{7F50D7C3-C65A-4EE6-A61E-B65E3669D57A}" srcOrd="0" destOrd="0" presId="urn:microsoft.com/office/officeart/2005/8/layout/vList5"/>
    <dgm:cxn modelId="{DF4421EF-0F7E-4C0E-A385-03A99BC71E64}" type="presOf" srcId="{F7832FDA-3581-44B9-90A5-79481A1B593D}" destId="{D9CC99FB-8E76-4E8F-BB6A-807E48D3389B}" srcOrd="0" destOrd="0" presId="urn:microsoft.com/office/officeart/2005/8/layout/vList5"/>
    <dgm:cxn modelId="{5D9AD3F6-EB82-4541-9897-CB8FA354537B}" srcId="{35B413AD-C87D-48E1-B28C-3BE07359179E}" destId="{A3CF757F-D4B5-4A30-B486-95B73B6508FE}" srcOrd="1" destOrd="0" parTransId="{C1792549-5CD2-4679-A6E5-21736D55CCED}" sibTransId="{38255F99-2D5F-4236-9702-4BAF1CEA15B0}"/>
    <dgm:cxn modelId="{755A8587-ABC6-4C63-83AA-37230FD5B6A9}" type="presParOf" srcId="{39A70220-707C-47EB-8816-DFFC9377990D}" destId="{006322DD-FF27-4548-A818-C4D22354BC02}" srcOrd="0" destOrd="0" presId="urn:microsoft.com/office/officeart/2005/8/layout/vList5"/>
    <dgm:cxn modelId="{64599F0B-24B4-4173-994D-149398D4696B}" type="presParOf" srcId="{006322DD-FF27-4548-A818-C4D22354BC02}" destId="{1DBCC5AC-B324-4E0F-91F4-155EE5F37C90}" srcOrd="0" destOrd="0" presId="urn:microsoft.com/office/officeart/2005/8/layout/vList5"/>
    <dgm:cxn modelId="{46D02DE0-5F47-4377-B6C7-F40D1F3C1C5C}" type="presParOf" srcId="{006322DD-FF27-4548-A818-C4D22354BC02}" destId="{7F50D7C3-C65A-4EE6-A61E-B65E3669D57A}" srcOrd="1" destOrd="0" presId="urn:microsoft.com/office/officeart/2005/8/layout/vList5"/>
    <dgm:cxn modelId="{6C3AF3A9-B1EA-4987-B1EB-CC4D8A5F8B89}" type="presParOf" srcId="{39A70220-707C-47EB-8816-DFFC9377990D}" destId="{4240F026-9C7F-4D8C-8BA6-29B7FD1707B6}" srcOrd="1" destOrd="0" presId="urn:microsoft.com/office/officeart/2005/8/layout/vList5"/>
    <dgm:cxn modelId="{39344BCF-8977-4E36-BD9B-ECFDC7610E23}" type="presParOf" srcId="{39A70220-707C-47EB-8816-DFFC9377990D}" destId="{2926DD83-7590-475F-8484-923E0CAA87DC}" srcOrd="2" destOrd="0" presId="urn:microsoft.com/office/officeart/2005/8/layout/vList5"/>
    <dgm:cxn modelId="{7EC02351-00A9-4345-8358-56F29580569F}" type="presParOf" srcId="{2926DD83-7590-475F-8484-923E0CAA87DC}" destId="{65BBF7C0-CD2C-469D-B6E1-6622F59F8E07}" srcOrd="0" destOrd="0" presId="urn:microsoft.com/office/officeart/2005/8/layout/vList5"/>
    <dgm:cxn modelId="{1C6D6BAE-1DE6-42D5-B470-9154D38E27B5}" type="presParOf" srcId="{2926DD83-7590-475F-8484-923E0CAA87DC}" destId="{3580F86D-2BAB-4ECB-8E84-646B0CDB4CFC}" srcOrd="1" destOrd="0" presId="urn:microsoft.com/office/officeart/2005/8/layout/vList5"/>
    <dgm:cxn modelId="{7C6FD497-C71B-43D1-9653-4AC389D4A4A6}" type="presParOf" srcId="{39A70220-707C-47EB-8816-DFFC9377990D}" destId="{586D7863-703D-48BA-8A38-264EB276DB21}" srcOrd="3" destOrd="0" presId="urn:microsoft.com/office/officeart/2005/8/layout/vList5"/>
    <dgm:cxn modelId="{43A7068D-2DEA-4F0C-8DFD-BF0D1749A6FB}" type="presParOf" srcId="{39A70220-707C-47EB-8816-DFFC9377990D}" destId="{4412C645-A0BE-416D-A6DC-BDC00B1ED5EA}" srcOrd="4" destOrd="0" presId="urn:microsoft.com/office/officeart/2005/8/layout/vList5"/>
    <dgm:cxn modelId="{7ACB3ADB-C2EC-4CB9-99A0-AE66EF77DAD6}" type="presParOf" srcId="{4412C645-A0BE-416D-A6DC-BDC00B1ED5EA}" destId="{D9CC99FB-8E76-4E8F-BB6A-807E48D3389B}" srcOrd="0" destOrd="0" presId="urn:microsoft.com/office/officeart/2005/8/layout/vList5"/>
    <dgm:cxn modelId="{83538279-2FA0-4A56-A5F6-F41D99357084}" type="presParOf" srcId="{4412C645-A0BE-416D-A6DC-BDC00B1ED5EA}" destId="{84E2ED00-AB1C-4A3F-9A91-0CDD411803B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3FBEBD-5D9A-48C0-BD8D-F16881FB497D}" type="doc">
      <dgm:prSet loTypeId="urn:microsoft.com/office/officeart/2005/8/layout/radial3" loCatId="relationship" qsTypeId="urn:microsoft.com/office/officeart/2005/8/quickstyle/3d4" qsCatId="3D" csTypeId="urn:microsoft.com/office/officeart/2005/8/colors/colorful5" csCatId="colorful" phldr="1"/>
      <dgm:spPr/>
      <dgm:t>
        <a:bodyPr/>
        <a:lstStyle/>
        <a:p>
          <a:endParaRPr lang="en-US"/>
        </a:p>
      </dgm:t>
    </dgm:pt>
    <dgm:pt modelId="{3C69BF7F-B769-41BC-B01D-5504134AB39B}">
      <dgm:prSet phldrT="[Text]" custT="1"/>
      <dgm:spPr/>
      <dgm:t>
        <a:bodyPr/>
        <a:lstStyle/>
        <a:p>
          <a:r>
            <a:rPr lang="en-US" sz="2000" b="1">
              <a:latin typeface="Calibri"/>
              <a:ea typeface="Calibri"/>
              <a:cs typeface="Calibri"/>
            </a:rPr>
            <a:t>Your </a:t>
          </a:r>
          <a:br>
            <a:rPr lang="en-US" sz="2000" b="1">
              <a:latin typeface="Calibri"/>
              <a:ea typeface="Calibri"/>
              <a:cs typeface="Calibri"/>
            </a:rPr>
          </a:br>
          <a:r>
            <a:rPr lang="en-US" sz="2000" b="1">
              <a:latin typeface="Calibri"/>
              <a:ea typeface="Calibri"/>
              <a:cs typeface="Calibri"/>
            </a:rPr>
            <a:t>Organization</a:t>
          </a:r>
        </a:p>
      </dgm:t>
    </dgm:pt>
    <dgm:pt modelId="{CCDFC62F-9674-4AF4-993B-61DA863ED7B5}" type="parTrans" cxnId="{194902C6-E559-42BB-9521-51E83DF84863}">
      <dgm:prSet/>
      <dgm:spPr/>
      <dgm:t>
        <a:bodyPr/>
        <a:lstStyle/>
        <a:p>
          <a:endParaRPr lang="en-US"/>
        </a:p>
      </dgm:t>
    </dgm:pt>
    <dgm:pt modelId="{283BABEA-B397-462F-9ABB-9277A7602FE6}" type="sibTrans" cxnId="{194902C6-E559-42BB-9521-51E83DF84863}">
      <dgm:prSet/>
      <dgm:spPr/>
      <dgm:t>
        <a:bodyPr/>
        <a:lstStyle/>
        <a:p>
          <a:endParaRPr lang="en-US"/>
        </a:p>
      </dgm:t>
    </dgm:pt>
    <dgm:pt modelId="{CF6604D7-9AD0-4D5D-9BC0-50AB04EC2B2B}">
      <dgm:prSet phldrT="[Text]" custT="1"/>
      <dgm:spPr/>
      <dgm:t>
        <a:bodyPr/>
        <a:lstStyle/>
        <a:p>
          <a:r>
            <a:rPr lang="en-US" sz="2000" b="1" dirty="0">
              <a:latin typeface="Calibri"/>
              <a:ea typeface="Calibri"/>
              <a:cs typeface="Calibri"/>
            </a:rPr>
            <a:t>Same/Similar Organizations</a:t>
          </a:r>
        </a:p>
      </dgm:t>
    </dgm:pt>
    <dgm:pt modelId="{C15AE175-E5C4-43D6-A638-34B6067676A1}" type="parTrans" cxnId="{870E0D78-C7B4-493E-B4F2-C90823342181}">
      <dgm:prSet/>
      <dgm:spPr/>
      <dgm:t>
        <a:bodyPr/>
        <a:lstStyle/>
        <a:p>
          <a:endParaRPr lang="en-US"/>
        </a:p>
      </dgm:t>
    </dgm:pt>
    <dgm:pt modelId="{4CE8F6C5-861A-4344-9734-AB513C7D2A0B}" type="sibTrans" cxnId="{870E0D78-C7B4-493E-B4F2-C90823342181}">
      <dgm:prSet/>
      <dgm:spPr/>
      <dgm:t>
        <a:bodyPr/>
        <a:lstStyle/>
        <a:p>
          <a:endParaRPr lang="en-US"/>
        </a:p>
      </dgm:t>
    </dgm:pt>
    <dgm:pt modelId="{EB48B99C-AAFD-4940-A554-8BB4D7B8D465}">
      <dgm:prSet phldrT="[Text]" custT="1"/>
      <dgm:spPr/>
      <dgm:t>
        <a:bodyPr/>
        <a:lstStyle/>
        <a:p>
          <a:r>
            <a:rPr lang="en-US" sz="2000" b="1">
              <a:latin typeface="Calibri"/>
              <a:ea typeface="Calibri"/>
              <a:cs typeface="Calibri"/>
            </a:rPr>
            <a:t>Organizations your agency receives referrals from...</a:t>
          </a:r>
        </a:p>
      </dgm:t>
    </dgm:pt>
    <dgm:pt modelId="{30817441-6CC5-478D-9126-ACD9E7D0F32F}" type="parTrans" cxnId="{9F13412F-26AF-4095-B758-F80B216C3C94}">
      <dgm:prSet/>
      <dgm:spPr/>
      <dgm:t>
        <a:bodyPr/>
        <a:lstStyle/>
        <a:p>
          <a:endParaRPr lang="en-US"/>
        </a:p>
      </dgm:t>
    </dgm:pt>
    <dgm:pt modelId="{C05E571F-A33D-4959-878F-195B357A6B1E}" type="sibTrans" cxnId="{9F13412F-26AF-4095-B758-F80B216C3C94}">
      <dgm:prSet/>
      <dgm:spPr/>
      <dgm:t>
        <a:bodyPr/>
        <a:lstStyle/>
        <a:p>
          <a:endParaRPr lang="en-US"/>
        </a:p>
      </dgm:t>
    </dgm:pt>
    <dgm:pt modelId="{12589CCE-BF91-4E9C-ACC3-7DAFDE54C87E}">
      <dgm:prSet phldrT="[Text]" phldr="1"/>
      <dgm:spPr/>
      <dgm:t>
        <a:bodyPr/>
        <a:lstStyle/>
        <a:p>
          <a:endParaRPr lang="en-US" sz="2000" b="0">
            <a:latin typeface="Calibri"/>
            <a:ea typeface="Calibri"/>
            <a:cs typeface="Calibri"/>
          </a:endParaRPr>
        </a:p>
      </dgm:t>
    </dgm:pt>
    <dgm:pt modelId="{E34E817D-843B-443D-AEF6-57CF519443D6}" type="parTrans" cxnId="{318E69E0-D3CB-435B-9EA9-7C7670EEEF90}">
      <dgm:prSet/>
      <dgm:spPr/>
      <dgm:t>
        <a:bodyPr/>
        <a:lstStyle/>
        <a:p>
          <a:endParaRPr lang="en-US"/>
        </a:p>
      </dgm:t>
    </dgm:pt>
    <dgm:pt modelId="{CE2487DC-8364-4BC3-95D5-EDDE8F0B9540}" type="sibTrans" cxnId="{318E69E0-D3CB-435B-9EA9-7C7670EEEF90}">
      <dgm:prSet/>
      <dgm:spPr/>
      <dgm:t>
        <a:bodyPr/>
        <a:lstStyle/>
        <a:p>
          <a:endParaRPr lang="en-US"/>
        </a:p>
      </dgm:t>
    </dgm:pt>
    <dgm:pt modelId="{B09F9343-F751-4890-8155-497698D6AA43}">
      <dgm:prSet phldrT="[Text]" custT="1"/>
      <dgm:spPr/>
      <dgm:t>
        <a:bodyPr/>
        <a:lstStyle/>
        <a:p>
          <a:r>
            <a:rPr lang="en-US" sz="2000" b="1">
              <a:latin typeface="Calibri"/>
              <a:ea typeface="Calibri"/>
              <a:cs typeface="Calibri"/>
            </a:rPr>
            <a:t>Organizations your agency refers to...</a:t>
          </a:r>
        </a:p>
      </dgm:t>
    </dgm:pt>
    <dgm:pt modelId="{BEC948D3-103F-48F5-967C-D73997B7F5B4}" type="parTrans" cxnId="{2633BB62-7725-450A-9306-84E4F1142750}">
      <dgm:prSet/>
      <dgm:spPr/>
      <dgm:t>
        <a:bodyPr/>
        <a:lstStyle/>
        <a:p>
          <a:endParaRPr lang="en-US"/>
        </a:p>
      </dgm:t>
    </dgm:pt>
    <dgm:pt modelId="{0AF85B6F-B2D1-46E4-94A6-0C11EC53AC92}" type="sibTrans" cxnId="{2633BB62-7725-450A-9306-84E4F1142750}">
      <dgm:prSet/>
      <dgm:spPr/>
      <dgm:t>
        <a:bodyPr/>
        <a:lstStyle/>
        <a:p>
          <a:endParaRPr lang="en-US"/>
        </a:p>
      </dgm:t>
    </dgm:pt>
    <dgm:pt modelId="{2901AC8D-D542-4E67-BC3C-317BD1266F16}">
      <dgm:prSet phldrT="[Text]" custT="1"/>
      <dgm:spPr/>
      <dgm:t>
        <a:bodyPr/>
        <a:lstStyle/>
        <a:p>
          <a:r>
            <a:rPr lang="en-US" sz="2000" b="1">
              <a:latin typeface="Calibri"/>
              <a:ea typeface="Calibri"/>
              <a:cs typeface="Calibri"/>
            </a:rPr>
            <a:t>Other Organizations</a:t>
          </a:r>
        </a:p>
        <a:p>
          <a:r>
            <a:rPr lang="en-US" sz="2000" b="1">
              <a:latin typeface="Calibri"/>
              <a:ea typeface="Calibri"/>
              <a:cs typeface="Calibri"/>
            </a:rPr>
            <a:t>Government</a:t>
          </a:r>
        </a:p>
        <a:p>
          <a:pPr rtl="0"/>
          <a:r>
            <a:rPr lang="en-US" sz="2000" b="1">
              <a:latin typeface="Calibri"/>
              <a:ea typeface="Calibri"/>
              <a:cs typeface="Calibri"/>
            </a:rPr>
            <a:t>Health </a:t>
          </a:r>
        </a:p>
        <a:p>
          <a:r>
            <a:rPr lang="en-US" sz="2000" b="1">
              <a:latin typeface="Calibri"/>
              <a:ea typeface="Calibri"/>
              <a:cs typeface="Calibri"/>
            </a:rPr>
            <a:t>Emergency</a:t>
          </a:r>
        </a:p>
        <a:p>
          <a:r>
            <a:rPr lang="en-US" sz="2000" b="1">
              <a:latin typeface="Calibri"/>
              <a:ea typeface="Calibri"/>
              <a:cs typeface="Calibri"/>
            </a:rPr>
            <a:t>Faith Based</a:t>
          </a:r>
        </a:p>
      </dgm:t>
    </dgm:pt>
    <dgm:pt modelId="{49639D3B-3177-40E4-8AAA-EFA711BCA04A}" type="parTrans" cxnId="{B07750B0-431D-46A5-B3C8-6157AE198580}">
      <dgm:prSet/>
      <dgm:spPr/>
      <dgm:t>
        <a:bodyPr/>
        <a:lstStyle/>
        <a:p>
          <a:endParaRPr lang="en-US"/>
        </a:p>
      </dgm:t>
    </dgm:pt>
    <dgm:pt modelId="{AF730E4C-31F5-4A7D-B3B4-D338943B30D0}" type="sibTrans" cxnId="{B07750B0-431D-46A5-B3C8-6157AE198580}">
      <dgm:prSet/>
      <dgm:spPr/>
      <dgm:t>
        <a:bodyPr/>
        <a:lstStyle/>
        <a:p>
          <a:endParaRPr lang="en-US"/>
        </a:p>
      </dgm:t>
    </dgm:pt>
    <dgm:pt modelId="{6A76B54B-A4DE-4FBD-BB1C-BE654A1964ED}">
      <dgm:prSet/>
      <dgm:spPr/>
      <dgm:t>
        <a:bodyPr/>
        <a:lstStyle/>
        <a:p>
          <a:endParaRPr lang="en-US" sz="2000" b="0">
            <a:latin typeface="Calibri"/>
            <a:ea typeface="Calibri"/>
            <a:cs typeface="Calibri"/>
          </a:endParaRPr>
        </a:p>
      </dgm:t>
    </dgm:pt>
    <dgm:pt modelId="{11A2433B-9008-4A26-8BFA-D9DD2A6C7265}" type="parTrans" cxnId="{C9E105A3-15D0-4C46-AE8C-359C30D4060D}">
      <dgm:prSet/>
      <dgm:spPr/>
      <dgm:t>
        <a:bodyPr/>
        <a:lstStyle/>
        <a:p>
          <a:endParaRPr lang="en-US"/>
        </a:p>
      </dgm:t>
    </dgm:pt>
    <dgm:pt modelId="{6ED32544-22FD-4056-B129-CB783228D314}" type="sibTrans" cxnId="{C9E105A3-15D0-4C46-AE8C-359C30D4060D}">
      <dgm:prSet/>
      <dgm:spPr/>
      <dgm:t>
        <a:bodyPr/>
        <a:lstStyle/>
        <a:p>
          <a:endParaRPr lang="en-US"/>
        </a:p>
      </dgm:t>
    </dgm:pt>
    <dgm:pt modelId="{DFABE8F5-7E21-4B22-902A-02F391E16457}">
      <dgm:prSet/>
      <dgm:spPr/>
      <dgm:t>
        <a:bodyPr/>
        <a:lstStyle/>
        <a:p>
          <a:endParaRPr lang="en-US" sz="2000" b="0">
            <a:latin typeface="Calibri"/>
            <a:ea typeface="Calibri"/>
            <a:cs typeface="Calibri"/>
          </a:endParaRPr>
        </a:p>
      </dgm:t>
    </dgm:pt>
    <dgm:pt modelId="{A74E1E78-C902-4CB8-B138-DCE4AE61B221}" type="parTrans" cxnId="{17FED39B-E3DD-45D7-B537-F4D30FDB03BD}">
      <dgm:prSet/>
      <dgm:spPr/>
      <dgm:t>
        <a:bodyPr/>
        <a:lstStyle/>
        <a:p>
          <a:endParaRPr lang="en-US"/>
        </a:p>
      </dgm:t>
    </dgm:pt>
    <dgm:pt modelId="{867BF33D-BF7C-4515-88EC-0B99BD898786}" type="sibTrans" cxnId="{17FED39B-E3DD-45D7-B537-F4D30FDB03BD}">
      <dgm:prSet/>
      <dgm:spPr/>
      <dgm:t>
        <a:bodyPr/>
        <a:lstStyle/>
        <a:p>
          <a:endParaRPr lang="en-US"/>
        </a:p>
      </dgm:t>
    </dgm:pt>
    <dgm:pt modelId="{862B1F55-80DC-44E3-9426-8D19AC5ED85A}">
      <dgm:prSet/>
      <dgm:spPr/>
      <dgm:t>
        <a:bodyPr/>
        <a:lstStyle/>
        <a:p>
          <a:endParaRPr lang="en-US" b="0"/>
        </a:p>
      </dgm:t>
    </dgm:pt>
    <dgm:pt modelId="{84880E68-D4D0-4E13-844F-5A2D0B0DA195}" type="parTrans" cxnId="{2A96FBED-8BF3-45E7-8388-BDE5FABCEDA1}">
      <dgm:prSet/>
      <dgm:spPr/>
      <dgm:t>
        <a:bodyPr/>
        <a:lstStyle/>
        <a:p>
          <a:endParaRPr lang="en-US"/>
        </a:p>
      </dgm:t>
    </dgm:pt>
    <dgm:pt modelId="{9CBCAE6F-4089-424C-BF03-7954FD84D252}" type="sibTrans" cxnId="{2A96FBED-8BF3-45E7-8388-BDE5FABCEDA1}">
      <dgm:prSet/>
      <dgm:spPr/>
      <dgm:t>
        <a:bodyPr/>
        <a:lstStyle/>
        <a:p>
          <a:endParaRPr lang="en-US"/>
        </a:p>
      </dgm:t>
    </dgm:pt>
    <dgm:pt modelId="{4381C2BE-9C8A-40CB-A38C-A869D465D87A}">
      <dgm:prSet/>
      <dgm:spPr/>
      <dgm:t>
        <a:bodyPr/>
        <a:lstStyle/>
        <a:p>
          <a:endParaRPr lang="en-US"/>
        </a:p>
      </dgm:t>
    </dgm:pt>
    <dgm:pt modelId="{3F594E81-1281-4EA8-9639-7FA9EA65B0EE}" type="parTrans" cxnId="{C3B20B61-D3F4-4197-A55A-26C5C57A1E12}">
      <dgm:prSet/>
      <dgm:spPr/>
      <dgm:t>
        <a:bodyPr/>
        <a:lstStyle/>
        <a:p>
          <a:endParaRPr lang="en-US"/>
        </a:p>
      </dgm:t>
    </dgm:pt>
    <dgm:pt modelId="{04C407B1-EBD4-4764-B4F3-7A70AFD76A77}" type="sibTrans" cxnId="{C3B20B61-D3F4-4197-A55A-26C5C57A1E12}">
      <dgm:prSet/>
      <dgm:spPr/>
      <dgm:t>
        <a:bodyPr/>
        <a:lstStyle/>
        <a:p>
          <a:endParaRPr lang="en-US"/>
        </a:p>
      </dgm:t>
    </dgm:pt>
    <dgm:pt modelId="{737F1413-5A49-4CFC-8612-BD303C5BEF78}" type="pres">
      <dgm:prSet presAssocID="{123FBEBD-5D9A-48C0-BD8D-F16881FB497D}" presName="composite" presStyleCnt="0">
        <dgm:presLayoutVars>
          <dgm:chMax val="1"/>
          <dgm:dir/>
          <dgm:resizeHandles val="exact"/>
        </dgm:presLayoutVars>
      </dgm:prSet>
      <dgm:spPr/>
    </dgm:pt>
    <dgm:pt modelId="{E4BBF0C6-5222-49E4-96AD-A2BB2E487B16}" type="pres">
      <dgm:prSet presAssocID="{123FBEBD-5D9A-48C0-BD8D-F16881FB497D}" presName="radial" presStyleCnt="0">
        <dgm:presLayoutVars>
          <dgm:animLvl val="ctr"/>
        </dgm:presLayoutVars>
      </dgm:prSet>
      <dgm:spPr/>
    </dgm:pt>
    <dgm:pt modelId="{1BFDE1F1-75BE-4FA6-9200-7996AA9D994F}" type="pres">
      <dgm:prSet presAssocID="{3C69BF7F-B769-41BC-B01D-5504134AB39B}" presName="centerShape" presStyleLbl="vennNode1" presStyleIdx="0" presStyleCnt="5"/>
      <dgm:spPr>
        <a:prstGeom prst="rect">
          <a:avLst/>
        </a:prstGeom>
      </dgm:spPr>
    </dgm:pt>
    <dgm:pt modelId="{D2B35D0D-689E-41F7-88EB-4E6619FF5010}" type="pres">
      <dgm:prSet presAssocID="{CF6604D7-9AD0-4D5D-9BC0-50AB04EC2B2B}" presName="node" presStyleLbl="vennNode1" presStyleIdx="1" presStyleCnt="5" custScaleX="113526" custScaleY="100173" custRadScaleRad="83325" custRadScaleInc="759">
        <dgm:presLayoutVars>
          <dgm:bulletEnabled val="1"/>
        </dgm:presLayoutVars>
      </dgm:prSet>
      <dgm:spPr>
        <a:prstGeom prst="rect">
          <a:avLst/>
        </a:prstGeom>
      </dgm:spPr>
    </dgm:pt>
    <dgm:pt modelId="{6522C515-86F5-4D31-92A6-4BD2D6C302D8}" type="pres">
      <dgm:prSet presAssocID="{EB48B99C-AAFD-4940-A554-8BB4D7B8D465}" presName="node" presStyleLbl="vennNode1" presStyleIdx="2" presStyleCnt="5" custScaleX="122607" custScaleY="122870" custRadScaleRad="109616" custRadScaleInc="2326">
        <dgm:presLayoutVars>
          <dgm:bulletEnabled val="1"/>
        </dgm:presLayoutVars>
      </dgm:prSet>
      <dgm:spPr>
        <a:prstGeom prst="rect">
          <a:avLst/>
        </a:prstGeom>
      </dgm:spPr>
    </dgm:pt>
    <dgm:pt modelId="{0F2D8C7B-4F21-487B-80F7-F1C72A68260E}" type="pres">
      <dgm:prSet presAssocID="{B09F9343-F751-4890-8155-497698D6AA43}" presName="node" presStyleLbl="vennNode1" presStyleIdx="3" presStyleCnt="5" custScaleX="126295" custScaleY="106340" custRadScaleRad="87068" custRadScaleInc="-670">
        <dgm:presLayoutVars>
          <dgm:bulletEnabled val="1"/>
        </dgm:presLayoutVars>
      </dgm:prSet>
      <dgm:spPr>
        <a:prstGeom prst="rect">
          <a:avLst/>
        </a:prstGeom>
      </dgm:spPr>
    </dgm:pt>
    <dgm:pt modelId="{B3135021-C560-475E-95D4-E5DA74CDFB1F}" type="pres">
      <dgm:prSet presAssocID="{2901AC8D-D542-4E67-BC3C-317BD1266F16}" presName="node" presStyleLbl="vennNode1" presStyleIdx="4" presStyleCnt="5" custScaleX="142588" custScaleY="127528" custRadScaleRad="108361" custRadScaleInc="-1306">
        <dgm:presLayoutVars>
          <dgm:bulletEnabled val="1"/>
        </dgm:presLayoutVars>
      </dgm:prSet>
      <dgm:spPr>
        <a:prstGeom prst="rect">
          <a:avLst/>
        </a:prstGeom>
      </dgm:spPr>
    </dgm:pt>
  </dgm:ptLst>
  <dgm:cxnLst>
    <dgm:cxn modelId="{9F13412F-26AF-4095-B758-F80B216C3C94}" srcId="{3C69BF7F-B769-41BC-B01D-5504134AB39B}" destId="{EB48B99C-AAFD-4940-A554-8BB4D7B8D465}" srcOrd="1" destOrd="0" parTransId="{30817441-6CC5-478D-9126-ACD9E7D0F32F}" sibTransId="{C05E571F-A33D-4959-878F-195B357A6B1E}"/>
    <dgm:cxn modelId="{CB878E5F-9685-41EB-987F-1F91C6892028}" type="presOf" srcId="{2901AC8D-D542-4E67-BC3C-317BD1266F16}" destId="{B3135021-C560-475E-95D4-E5DA74CDFB1F}" srcOrd="0" destOrd="0" presId="urn:microsoft.com/office/officeart/2005/8/layout/radial3"/>
    <dgm:cxn modelId="{C3B20B61-D3F4-4197-A55A-26C5C57A1E12}" srcId="{123FBEBD-5D9A-48C0-BD8D-F16881FB497D}" destId="{4381C2BE-9C8A-40CB-A38C-A869D465D87A}" srcOrd="5" destOrd="0" parTransId="{3F594E81-1281-4EA8-9639-7FA9EA65B0EE}" sibTransId="{04C407B1-EBD4-4764-B4F3-7A70AFD76A77}"/>
    <dgm:cxn modelId="{2633BB62-7725-450A-9306-84E4F1142750}" srcId="{3C69BF7F-B769-41BC-B01D-5504134AB39B}" destId="{B09F9343-F751-4890-8155-497698D6AA43}" srcOrd="2" destOrd="0" parTransId="{BEC948D3-103F-48F5-967C-D73997B7F5B4}" sibTransId="{0AF85B6F-B2D1-46E4-94A6-0C11EC53AC92}"/>
    <dgm:cxn modelId="{65180A72-1732-4D66-96E6-561F0B623A74}" type="presOf" srcId="{3C69BF7F-B769-41BC-B01D-5504134AB39B}" destId="{1BFDE1F1-75BE-4FA6-9200-7996AA9D994F}" srcOrd="0" destOrd="0" presId="urn:microsoft.com/office/officeart/2005/8/layout/radial3"/>
    <dgm:cxn modelId="{870E0D78-C7B4-493E-B4F2-C90823342181}" srcId="{3C69BF7F-B769-41BC-B01D-5504134AB39B}" destId="{CF6604D7-9AD0-4D5D-9BC0-50AB04EC2B2B}" srcOrd="0" destOrd="0" parTransId="{C15AE175-E5C4-43D6-A638-34B6067676A1}" sibTransId="{4CE8F6C5-861A-4344-9734-AB513C7D2A0B}"/>
    <dgm:cxn modelId="{F6E8788A-B174-4180-8A4B-2A804B4535D1}" type="presOf" srcId="{EB48B99C-AAFD-4940-A554-8BB4D7B8D465}" destId="{6522C515-86F5-4D31-92A6-4BD2D6C302D8}" srcOrd="0" destOrd="0" presId="urn:microsoft.com/office/officeart/2005/8/layout/radial3"/>
    <dgm:cxn modelId="{204E6490-5CC2-40F6-8C39-2EAD9F660099}" type="presOf" srcId="{123FBEBD-5D9A-48C0-BD8D-F16881FB497D}" destId="{737F1413-5A49-4CFC-8612-BD303C5BEF78}" srcOrd="0" destOrd="0" presId="urn:microsoft.com/office/officeart/2005/8/layout/radial3"/>
    <dgm:cxn modelId="{17FED39B-E3DD-45D7-B537-F4D30FDB03BD}" srcId="{123FBEBD-5D9A-48C0-BD8D-F16881FB497D}" destId="{DFABE8F5-7E21-4B22-902A-02F391E16457}" srcOrd="3" destOrd="0" parTransId="{A74E1E78-C902-4CB8-B138-DCE4AE61B221}" sibTransId="{867BF33D-BF7C-4515-88EC-0B99BD898786}"/>
    <dgm:cxn modelId="{C9E105A3-15D0-4C46-AE8C-359C30D4060D}" srcId="{123FBEBD-5D9A-48C0-BD8D-F16881FB497D}" destId="{6A76B54B-A4DE-4FBD-BB1C-BE654A1964ED}" srcOrd="2" destOrd="0" parTransId="{11A2433B-9008-4A26-8BFA-D9DD2A6C7265}" sibTransId="{6ED32544-22FD-4056-B129-CB783228D314}"/>
    <dgm:cxn modelId="{A31363AF-5B18-4791-A202-2BD366267431}" type="presOf" srcId="{CF6604D7-9AD0-4D5D-9BC0-50AB04EC2B2B}" destId="{D2B35D0D-689E-41F7-88EB-4E6619FF5010}" srcOrd="0" destOrd="0" presId="urn:microsoft.com/office/officeart/2005/8/layout/radial3"/>
    <dgm:cxn modelId="{B07750B0-431D-46A5-B3C8-6157AE198580}" srcId="{3C69BF7F-B769-41BC-B01D-5504134AB39B}" destId="{2901AC8D-D542-4E67-BC3C-317BD1266F16}" srcOrd="3" destOrd="0" parTransId="{49639D3B-3177-40E4-8AAA-EFA711BCA04A}" sibTransId="{AF730E4C-31F5-4A7D-B3B4-D338943B30D0}"/>
    <dgm:cxn modelId="{194902C6-E559-42BB-9521-51E83DF84863}" srcId="{123FBEBD-5D9A-48C0-BD8D-F16881FB497D}" destId="{3C69BF7F-B769-41BC-B01D-5504134AB39B}" srcOrd="0" destOrd="0" parTransId="{CCDFC62F-9674-4AF4-993B-61DA863ED7B5}" sibTransId="{283BABEA-B397-462F-9ABB-9277A7602FE6}"/>
    <dgm:cxn modelId="{318E69E0-D3CB-435B-9EA9-7C7670EEEF90}" srcId="{123FBEBD-5D9A-48C0-BD8D-F16881FB497D}" destId="{12589CCE-BF91-4E9C-ACC3-7DAFDE54C87E}" srcOrd="1" destOrd="0" parTransId="{E34E817D-843B-443D-AEF6-57CF519443D6}" sibTransId="{CE2487DC-8364-4BC3-95D5-EDDE8F0B9540}"/>
    <dgm:cxn modelId="{2A96FBED-8BF3-45E7-8388-BDE5FABCEDA1}" srcId="{123FBEBD-5D9A-48C0-BD8D-F16881FB497D}" destId="{862B1F55-80DC-44E3-9426-8D19AC5ED85A}" srcOrd="4" destOrd="0" parTransId="{84880E68-D4D0-4E13-844F-5A2D0B0DA195}" sibTransId="{9CBCAE6F-4089-424C-BF03-7954FD84D252}"/>
    <dgm:cxn modelId="{65EDC8EE-AC3A-4CB8-80EE-BC9F9F0CC318}" type="presOf" srcId="{B09F9343-F751-4890-8155-497698D6AA43}" destId="{0F2D8C7B-4F21-487B-80F7-F1C72A68260E}" srcOrd="0" destOrd="0" presId="urn:microsoft.com/office/officeart/2005/8/layout/radial3"/>
    <dgm:cxn modelId="{FB07A35D-E4EC-4F59-849E-E314DAFB5745}" type="presParOf" srcId="{737F1413-5A49-4CFC-8612-BD303C5BEF78}" destId="{E4BBF0C6-5222-49E4-96AD-A2BB2E487B16}" srcOrd="0" destOrd="0" presId="urn:microsoft.com/office/officeart/2005/8/layout/radial3"/>
    <dgm:cxn modelId="{C7ACEA0E-1381-409A-BD25-E8762B2EF8FE}" type="presParOf" srcId="{E4BBF0C6-5222-49E4-96AD-A2BB2E487B16}" destId="{1BFDE1F1-75BE-4FA6-9200-7996AA9D994F}" srcOrd="0" destOrd="0" presId="urn:microsoft.com/office/officeart/2005/8/layout/radial3"/>
    <dgm:cxn modelId="{1D9A3B1B-04FD-4F47-9AFE-9489901C4431}" type="presParOf" srcId="{E4BBF0C6-5222-49E4-96AD-A2BB2E487B16}" destId="{D2B35D0D-689E-41F7-88EB-4E6619FF5010}" srcOrd="1" destOrd="0" presId="urn:microsoft.com/office/officeart/2005/8/layout/radial3"/>
    <dgm:cxn modelId="{C4AC172A-995B-4724-B4A1-2A2B3A36BF20}" type="presParOf" srcId="{E4BBF0C6-5222-49E4-96AD-A2BB2E487B16}" destId="{6522C515-86F5-4D31-92A6-4BD2D6C302D8}" srcOrd="2" destOrd="0" presId="urn:microsoft.com/office/officeart/2005/8/layout/radial3"/>
    <dgm:cxn modelId="{219FC777-1377-40DF-B085-69C6C777CE52}" type="presParOf" srcId="{E4BBF0C6-5222-49E4-96AD-A2BB2E487B16}" destId="{0F2D8C7B-4F21-487B-80F7-F1C72A68260E}" srcOrd="3" destOrd="0" presId="urn:microsoft.com/office/officeart/2005/8/layout/radial3"/>
    <dgm:cxn modelId="{C68E7E7B-8E1C-4452-819F-4101EFDC95E1}" type="presParOf" srcId="{E4BBF0C6-5222-49E4-96AD-A2BB2E487B16}" destId="{B3135021-C560-475E-95D4-E5DA74CDFB1F}"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123FBEBD-5D9A-48C0-BD8D-F16881FB497D}" type="doc">
      <dgm:prSet loTypeId="urn:microsoft.com/office/officeart/2005/8/layout/radial3" loCatId="relationship" qsTypeId="urn:microsoft.com/office/officeart/2005/8/quickstyle/3d4" qsCatId="3D" csTypeId="urn:microsoft.com/office/officeart/2005/8/colors/colorful5" csCatId="colorful" phldr="1"/>
      <dgm:spPr/>
      <dgm:t>
        <a:bodyPr/>
        <a:lstStyle/>
        <a:p>
          <a:endParaRPr lang="en-US"/>
        </a:p>
      </dgm:t>
    </dgm:pt>
    <dgm:pt modelId="{3C69BF7F-B769-41BC-B01D-5504134AB39B}">
      <dgm:prSet phldrT="[Text]" custT="1"/>
      <dgm:spPr/>
      <dgm:t>
        <a:bodyPr/>
        <a:lstStyle/>
        <a:p>
          <a:r>
            <a:rPr lang="en-US" sz="2000" b="1">
              <a:latin typeface="Calibri"/>
              <a:ea typeface="Calibri"/>
              <a:cs typeface="Calibri"/>
            </a:rPr>
            <a:t> RVA NWD</a:t>
          </a:r>
          <a:br>
            <a:rPr lang="en-US" sz="2000" b="1">
              <a:latin typeface="Calibri"/>
              <a:ea typeface="Calibri"/>
              <a:cs typeface="Calibri"/>
            </a:rPr>
          </a:br>
          <a:r>
            <a:rPr lang="en-US" sz="2000" b="1">
              <a:latin typeface="Calibri"/>
              <a:ea typeface="Calibri"/>
              <a:cs typeface="Calibri"/>
            </a:rPr>
            <a:t>Marketing</a:t>
          </a:r>
          <a:br>
            <a:rPr lang="en-US" sz="2000" b="1">
              <a:latin typeface="Calibri"/>
              <a:ea typeface="Calibri"/>
              <a:cs typeface="Calibri"/>
            </a:rPr>
          </a:br>
          <a:r>
            <a:rPr lang="en-US" sz="2000" b="1">
              <a:latin typeface="Calibri"/>
              <a:ea typeface="Calibri"/>
              <a:cs typeface="Calibri"/>
            </a:rPr>
            <a:t>Plan 101</a:t>
          </a:r>
        </a:p>
      </dgm:t>
    </dgm:pt>
    <dgm:pt modelId="{CCDFC62F-9674-4AF4-993B-61DA863ED7B5}" type="parTrans" cxnId="{194902C6-E559-42BB-9521-51E83DF84863}">
      <dgm:prSet/>
      <dgm:spPr/>
      <dgm:t>
        <a:bodyPr/>
        <a:lstStyle/>
        <a:p>
          <a:endParaRPr lang="en-US"/>
        </a:p>
      </dgm:t>
    </dgm:pt>
    <dgm:pt modelId="{283BABEA-B397-462F-9ABB-9277A7602FE6}" type="sibTrans" cxnId="{194902C6-E559-42BB-9521-51E83DF84863}">
      <dgm:prSet/>
      <dgm:spPr/>
      <dgm:t>
        <a:bodyPr/>
        <a:lstStyle/>
        <a:p>
          <a:endParaRPr lang="en-US"/>
        </a:p>
      </dgm:t>
    </dgm:pt>
    <dgm:pt modelId="{CF6604D7-9AD0-4D5D-9BC0-50AB04EC2B2B}">
      <dgm:prSet phldrT="[Text]" custT="1"/>
      <dgm:spPr/>
      <dgm:t>
        <a:bodyPr/>
        <a:lstStyle/>
        <a:p>
          <a:pPr rtl="0"/>
          <a:r>
            <a:rPr lang="en-US" sz="2000" b="1" dirty="0">
              <a:latin typeface="Calibri"/>
              <a:ea typeface="Calibri"/>
              <a:cs typeface="Calibri"/>
            </a:rPr>
            <a:t>NWD Assets</a:t>
          </a:r>
          <a:br>
            <a:rPr lang="en-US" sz="2000" b="1" dirty="0">
              <a:latin typeface="Calibri"/>
              <a:ea typeface="Calibri"/>
              <a:cs typeface="Calibri"/>
            </a:rPr>
          </a:br>
          <a:r>
            <a:rPr lang="en-US" sz="2000" b="1" dirty="0">
              <a:latin typeface="Calibri"/>
              <a:ea typeface="Calibri"/>
              <a:cs typeface="Calibri"/>
            </a:rPr>
            <a:t> </a:t>
          </a:r>
        </a:p>
      </dgm:t>
    </dgm:pt>
    <dgm:pt modelId="{C15AE175-E5C4-43D6-A638-34B6067676A1}" type="parTrans" cxnId="{870E0D78-C7B4-493E-B4F2-C90823342181}">
      <dgm:prSet/>
      <dgm:spPr/>
      <dgm:t>
        <a:bodyPr/>
        <a:lstStyle/>
        <a:p>
          <a:endParaRPr lang="en-US"/>
        </a:p>
      </dgm:t>
    </dgm:pt>
    <dgm:pt modelId="{4CE8F6C5-861A-4344-9734-AB513C7D2A0B}" type="sibTrans" cxnId="{870E0D78-C7B4-493E-B4F2-C90823342181}">
      <dgm:prSet/>
      <dgm:spPr/>
      <dgm:t>
        <a:bodyPr/>
        <a:lstStyle/>
        <a:p>
          <a:endParaRPr lang="en-US"/>
        </a:p>
      </dgm:t>
    </dgm:pt>
    <dgm:pt modelId="{EB48B99C-AAFD-4940-A554-8BB4D7B8D465}">
      <dgm:prSet phldrT="[Text]" custT="1"/>
      <dgm:spPr/>
      <dgm:t>
        <a:bodyPr/>
        <a:lstStyle/>
        <a:p>
          <a:pPr rtl="0"/>
          <a:r>
            <a:rPr lang="en-US" sz="2000" b="1">
              <a:latin typeface="Calibri"/>
              <a:ea typeface="Calibri"/>
              <a:cs typeface="Calibri"/>
            </a:rPr>
            <a:t>Outreach Ideas</a:t>
          </a:r>
          <a:br>
            <a:rPr lang="en-US" sz="2000" b="1">
              <a:latin typeface="Calibri"/>
              <a:ea typeface="Calibri"/>
              <a:cs typeface="Calibri"/>
            </a:rPr>
          </a:br>
          <a:endParaRPr lang="en-US" sz="2000" b="1">
            <a:latin typeface="Calibri"/>
            <a:ea typeface="Calibri"/>
            <a:cs typeface="Calibri"/>
          </a:endParaRPr>
        </a:p>
      </dgm:t>
    </dgm:pt>
    <dgm:pt modelId="{30817441-6CC5-478D-9126-ACD9E7D0F32F}" type="parTrans" cxnId="{9F13412F-26AF-4095-B758-F80B216C3C94}">
      <dgm:prSet/>
      <dgm:spPr/>
      <dgm:t>
        <a:bodyPr/>
        <a:lstStyle/>
        <a:p>
          <a:endParaRPr lang="en-US"/>
        </a:p>
      </dgm:t>
    </dgm:pt>
    <dgm:pt modelId="{C05E571F-A33D-4959-878F-195B357A6B1E}" type="sibTrans" cxnId="{9F13412F-26AF-4095-B758-F80B216C3C94}">
      <dgm:prSet/>
      <dgm:spPr/>
      <dgm:t>
        <a:bodyPr/>
        <a:lstStyle/>
        <a:p>
          <a:endParaRPr lang="en-US"/>
        </a:p>
      </dgm:t>
    </dgm:pt>
    <dgm:pt modelId="{B09F9343-F751-4890-8155-497698D6AA43}">
      <dgm:prSet phldrT="[Text]" custT="1"/>
      <dgm:spPr/>
      <dgm:t>
        <a:bodyPr/>
        <a:lstStyle/>
        <a:p>
          <a:pPr rtl="0"/>
          <a:r>
            <a:rPr lang="en-US" sz="2000" b="1">
              <a:latin typeface="Calibri"/>
              <a:ea typeface="Calibri"/>
              <a:cs typeface="Calibri"/>
            </a:rPr>
            <a:t>Identify</a:t>
          </a:r>
          <a:br>
            <a:rPr lang="en-US" sz="2000" b="1">
              <a:latin typeface="Calibri"/>
              <a:ea typeface="Calibri"/>
              <a:cs typeface="Calibri"/>
            </a:rPr>
          </a:br>
          <a:r>
            <a:rPr lang="en-US" sz="2000" b="1">
              <a:latin typeface="Calibri"/>
              <a:ea typeface="Calibri"/>
              <a:cs typeface="Calibri"/>
            </a:rPr>
            <a:t> Priority Partners</a:t>
          </a:r>
        </a:p>
      </dgm:t>
    </dgm:pt>
    <dgm:pt modelId="{BEC948D3-103F-48F5-967C-D73997B7F5B4}" type="parTrans" cxnId="{2633BB62-7725-450A-9306-84E4F1142750}">
      <dgm:prSet/>
      <dgm:spPr/>
      <dgm:t>
        <a:bodyPr/>
        <a:lstStyle/>
        <a:p>
          <a:endParaRPr lang="en-US"/>
        </a:p>
      </dgm:t>
    </dgm:pt>
    <dgm:pt modelId="{0AF85B6F-B2D1-46E4-94A6-0C11EC53AC92}" type="sibTrans" cxnId="{2633BB62-7725-450A-9306-84E4F1142750}">
      <dgm:prSet/>
      <dgm:spPr/>
      <dgm:t>
        <a:bodyPr/>
        <a:lstStyle/>
        <a:p>
          <a:endParaRPr lang="en-US"/>
        </a:p>
      </dgm:t>
    </dgm:pt>
    <dgm:pt modelId="{2901AC8D-D542-4E67-BC3C-317BD1266F16}">
      <dgm:prSet phldrT="[Text]" custT="1"/>
      <dgm:spPr/>
      <dgm:t>
        <a:bodyPr/>
        <a:lstStyle/>
        <a:p>
          <a:pPr rtl="0"/>
          <a:r>
            <a:rPr lang="en-US" sz="2000" b="1">
              <a:latin typeface="Calibri"/>
              <a:ea typeface="Calibri"/>
              <a:cs typeface="Calibri"/>
            </a:rPr>
            <a:t>NWD Features</a:t>
          </a:r>
        </a:p>
      </dgm:t>
    </dgm:pt>
    <dgm:pt modelId="{49639D3B-3177-40E4-8AAA-EFA711BCA04A}" type="parTrans" cxnId="{B07750B0-431D-46A5-B3C8-6157AE198580}">
      <dgm:prSet/>
      <dgm:spPr/>
      <dgm:t>
        <a:bodyPr/>
        <a:lstStyle/>
        <a:p>
          <a:endParaRPr lang="en-US"/>
        </a:p>
      </dgm:t>
    </dgm:pt>
    <dgm:pt modelId="{AF730E4C-31F5-4A7D-B3B4-D338943B30D0}" type="sibTrans" cxnId="{B07750B0-431D-46A5-B3C8-6157AE198580}">
      <dgm:prSet/>
      <dgm:spPr/>
      <dgm:t>
        <a:bodyPr/>
        <a:lstStyle/>
        <a:p>
          <a:endParaRPr lang="en-US"/>
        </a:p>
      </dgm:t>
    </dgm:pt>
    <dgm:pt modelId="{737F1413-5A49-4CFC-8612-BD303C5BEF78}" type="pres">
      <dgm:prSet presAssocID="{123FBEBD-5D9A-48C0-BD8D-F16881FB497D}" presName="composite" presStyleCnt="0">
        <dgm:presLayoutVars>
          <dgm:chMax val="1"/>
          <dgm:dir/>
          <dgm:resizeHandles val="exact"/>
        </dgm:presLayoutVars>
      </dgm:prSet>
      <dgm:spPr/>
    </dgm:pt>
    <dgm:pt modelId="{E4BBF0C6-5222-49E4-96AD-A2BB2E487B16}" type="pres">
      <dgm:prSet presAssocID="{123FBEBD-5D9A-48C0-BD8D-F16881FB497D}" presName="radial" presStyleCnt="0">
        <dgm:presLayoutVars>
          <dgm:animLvl val="ctr"/>
        </dgm:presLayoutVars>
      </dgm:prSet>
      <dgm:spPr/>
    </dgm:pt>
    <dgm:pt modelId="{7CF68747-B162-4AF8-BBB5-2FB13E3885CD}" type="pres">
      <dgm:prSet presAssocID="{3C69BF7F-B769-41BC-B01D-5504134AB39B}" presName="centerShape" presStyleLbl="vennNode1" presStyleIdx="0" presStyleCnt="5"/>
      <dgm:spPr/>
    </dgm:pt>
    <dgm:pt modelId="{4F5C32D5-C440-4184-B8BF-BEABAFDC65B3}" type="pres">
      <dgm:prSet presAssocID="{CF6604D7-9AD0-4D5D-9BC0-50AB04EC2B2B}" presName="node" presStyleLbl="vennNode1" presStyleIdx="1" presStyleCnt="5">
        <dgm:presLayoutVars>
          <dgm:bulletEnabled val="1"/>
        </dgm:presLayoutVars>
      </dgm:prSet>
      <dgm:spPr/>
    </dgm:pt>
    <dgm:pt modelId="{1C5E38B8-AFE7-4B45-9280-DB82D528C1A3}" type="pres">
      <dgm:prSet presAssocID="{EB48B99C-AAFD-4940-A554-8BB4D7B8D465}" presName="node" presStyleLbl="vennNode1" presStyleIdx="2" presStyleCnt="5">
        <dgm:presLayoutVars>
          <dgm:bulletEnabled val="1"/>
        </dgm:presLayoutVars>
      </dgm:prSet>
      <dgm:spPr/>
    </dgm:pt>
    <dgm:pt modelId="{733E58E2-8297-4D18-B615-89A6B907723E}" type="pres">
      <dgm:prSet presAssocID="{B09F9343-F751-4890-8155-497698D6AA43}" presName="node" presStyleLbl="vennNode1" presStyleIdx="3" presStyleCnt="5">
        <dgm:presLayoutVars>
          <dgm:bulletEnabled val="1"/>
        </dgm:presLayoutVars>
      </dgm:prSet>
      <dgm:spPr/>
    </dgm:pt>
    <dgm:pt modelId="{07A92A80-A002-47A5-94E9-E14EECAF128E}" type="pres">
      <dgm:prSet presAssocID="{2901AC8D-D542-4E67-BC3C-317BD1266F16}" presName="node" presStyleLbl="vennNode1" presStyleIdx="4" presStyleCnt="5" custRadScaleRad="99283" custRadScaleInc="959">
        <dgm:presLayoutVars>
          <dgm:bulletEnabled val="1"/>
        </dgm:presLayoutVars>
      </dgm:prSet>
      <dgm:spPr/>
    </dgm:pt>
  </dgm:ptLst>
  <dgm:cxnLst>
    <dgm:cxn modelId="{8B1ECB00-C4FF-4DA2-8999-84899FC2B134}" type="presOf" srcId="{123FBEBD-5D9A-48C0-BD8D-F16881FB497D}" destId="{737F1413-5A49-4CFC-8612-BD303C5BEF78}" srcOrd="0" destOrd="0" presId="urn:microsoft.com/office/officeart/2005/8/layout/radial3"/>
    <dgm:cxn modelId="{CAD0992B-4026-44E8-9418-BE2C1687A9CE}" type="presOf" srcId="{B09F9343-F751-4890-8155-497698D6AA43}" destId="{733E58E2-8297-4D18-B615-89A6B907723E}" srcOrd="0" destOrd="0" presId="urn:microsoft.com/office/officeart/2005/8/layout/radial3"/>
    <dgm:cxn modelId="{D068972D-9633-4D3B-B958-9C40F47974B2}" type="presOf" srcId="{3C69BF7F-B769-41BC-B01D-5504134AB39B}" destId="{7CF68747-B162-4AF8-BBB5-2FB13E3885CD}" srcOrd="0" destOrd="0" presId="urn:microsoft.com/office/officeart/2005/8/layout/radial3"/>
    <dgm:cxn modelId="{9F13412F-26AF-4095-B758-F80B216C3C94}" srcId="{3C69BF7F-B769-41BC-B01D-5504134AB39B}" destId="{EB48B99C-AAFD-4940-A554-8BB4D7B8D465}" srcOrd="1" destOrd="0" parTransId="{30817441-6CC5-478D-9126-ACD9E7D0F32F}" sibTransId="{C05E571F-A33D-4959-878F-195B357A6B1E}"/>
    <dgm:cxn modelId="{2633BB62-7725-450A-9306-84E4F1142750}" srcId="{3C69BF7F-B769-41BC-B01D-5504134AB39B}" destId="{B09F9343-F751-4890-8155-497698D6AA43}" srcOrd="2" destOrd="0" parTransId="{BEC948D3-103F-48F5-967C-D73997B7F5B4}" sibTransId="{0AF85B6F-B2D1-46E4-94A6-0C11EC53AC92}"/>
    <dgm:cxn modelId="{95490843-9AA5-410F-B108-A6E6058DBD9D}" type="presOf" srcId="{EB48B99C-AAFD-4940-A554-8BB4D7B8D465}" destId="{1C5E38B8-AFE7-4B45-9280-DB82D528C1A3}" srcOrd="0" destOrd="0" presId="urn:microsoft.com/office/officeart/2005/8/layout/radial3"/>
    <dgm:cxn modelId="{42482672-14D0-45D0-85EE-55397AA6897A}" type="presOf" srcId="{CF6604D7-9AD0-4D5D-9BC0-50AB04EC2B2B}" destId="{4F5C32D5-C440-4184-B8BF-BEABAFDC65B3}" srcOrd="0" destOrd="0" presId="urn:microsoft.com/office/officeart/2005/8/layout/radial3"/>
    <dgm:cxn modelId="{870E0D78-C7B4-493E-B4F2-C90823342181}" srcId="{3C69BF7F-B769-41BC-B01D-5504134AB39B}" destId="{CF6604D7-9AD0-4D5D-9BC0-50AB04EC2B2B}" srcOrd="0" destOrd="0" parTransId="{C15AE175-E5C4-43D6-A638-34B6067676A1}" sibTransId="{4CE8F6C5-861A-4344-9734-AB513C7D2A0B}"/>
    <dgm:cxn modelId="{D151DB8D-FCCB-43D6-A3EE-DE30E42D27E1}" type="presOf" srcId="{2901AC8D-D542-4E67-BC3C-317BD1266F16}" destId="{07A92A80-A002-47A5-94E9-E14EECAF128E}" srcOrd="0" destOrd="0" presId="urn:microsoft.com/office/officeart/2005/8/layout/radial3"/>
    <dgm:cxn modelId="{B07750B0-431D-46A5-B3C8-6157AE198580}" srcId="{3C69BF7F-B769-41BC-B01D-5504134AB39B}" destId="{2901AC8D-D542-4E67-BC3C-317BD1266F16}" srcOrd="3" destOrd="0" parTransId="{49639D3B-3177-40E4-8AAA-EFA711BCA04A}" sibTransId="{AF730E4C-31F5-4A7D-B3B4-D338943B30D0}"/>
    <dgm:cxn modelId="{194902C6-E559-42BB-9521-51E83DF84863}" srcId="{123FBEBD-5D9A-48C0-BD8D-F16881FB497D}" destId="{3C69BF7F-B769-41BC-B01D-5504134AB39B}" srcOrd="0" destOrd="0" parTransId="{CCDFC62F-9674-4AF4-993B-61DA863ED7B5}" sibTransId="{283BABEA-B397-462F-9ABB-9277A7602FE6}"/>
    <dgm:cxn modelId="{B56408DC-25DF-47AB-B468-FA6AE0DD51CC}" type="presParOf" srcId="{737F1413-5A49-4CFC-8612-BD303C5BEF78}" destId="{E4BBF0C6-5222-49E4-96AD-A2BB2E487B16}" srcOrd="0" destOrd="0" presId="urn:microsoft.com/office/officeart/2005/8/layout/radial3"/>
    <dgm:cxn modelId="{0D86C594-52F2-4076-B143-13EF48347F99}" type="presParOf" srcId="{E4BBF0C6-5222-49E4-96AD-A2BB2E487B16}" destId="{7CF68747-B162-4AF8-BBB5-2FB13E3885CD}" srcOrd="0" destOrd="0" presId="urn:microsoft.com/office/officeart/2005/8/layout/radial3"/>
    <dgm:cxn modelId="{279474B6-93A1-4D73-AE97-E2758E297B66}" type="presParOf" srcId="{E4BBF0C6-5222-49E4-96AD-A2BB2E487B16}" destId="{4F5C32D5-C440-4184-B8BF-BEABAFDC65B3}" srcOrd="1" destOrd="0" presId="urn:microsoft.com/office/officeart/2005/8/layout/radial3"/>
    <dgm:cxn modelId="{D8E01490-E6D4-4D0A-9EE3-839A8B2D8CAD}" type="presParOf" srcId="{E4BBF0C6-5222-49E4-96AD-A2BB2E487B16}" destId="{1C5E38B8-AFE7-4B45-9280-DB82D528C1A3}" srcOrd="2" destOrd="0" presId="urn:microsoft.com/office/officeart/2005/8/layout/radial3"/>
    <dgm:cxn modelId="{AA56E93F-D76C-4592-A4E9-7B2D134FAA5E}" type="presParOf" srcId="{E4BBF0C6-5222-49E4-96AD-A2BB2E487B16}" destId="{733E58E2-8297-4D18-B615-89A6B907723E}" srcOrd="3" destOrd="0" presId="urn:microsoft.com/office/officeart/2005/8/layout/radial3"/>
    <dgm:cxn modelId="{EF6BC9A2-FDD6-4E54-9F38-B0B2C47F3577}" type="presParOf" srcId="{E4BBF0C6-5222-49E4-96AD-A2BB2E487B16}" destId="{07A92A80-A002-47A5-94E9-E14EECAF128E}" srcOrd="4"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50D7C3-C65A-4EE6-A61E-B65E3669D57A}">
      <dsp:nvSpPr>
        <dsp:cNvPr id="0" name=""/>
        <dsp:cNvSpPr/>
      </dsp:nvSpPr>
      <dsp:spPr>
        <a:xfrm rot="5400000">
          <a:off x="5441217" y="-2120450"/>
          <a:ext cx="1123908" cy="565004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FontTx/>
            <a:buNone/>
          </a:pPr>
          <a:br>
            <a:rPr lang="en-US" sz="2400" kern="1200">
              <a:latin typeface="Calibri" panose="020F0502020204030204" pitchFamily="34" charset="0"/>
              <a:ea typeface="Calibri" panose="020F0502020204030204" pitchFamily="34" charset="0"/>
              <a:cs typeface="Calibri" panose="020F0502020204030204" pitchFamily="34" charset="0"/>
            </a:rPr>
          </a:br>
          <a:r>
            <a:rPr lang="en-US" sz="2400" kern="1200">
              <a:latin typeface="Calibri" panose="020F0502020204030204" pitchFamily="34" charset="0"/>
              <a:ea typeface="Calibri" panose="020F0502020204030204" pitchFamily="34" charset="0"/>
              <a:cs typeface="Calibri" panose="020F0502020204030204" pitchFamily="34" charset="0"/>
            </a:rPr>
            <a:t>Lead, Educate, Advocate</a:t>
          </a:r>
          <a:br>
            <a:rPr lang="en-US" sz="2200" kern="1200"/>
          </a:br>
          <a:endParaRPr lang="en-US" sz="2200" kern="1200"/>
        </a:p>
      </dsp:txBody>
      <dsp:txXfrm rot="-5400000">
        <a:off x="3178150" y="197482"/>
        <a:ext cx="5595178" cy="1014178"/>
      </dsp:txXfrm>
    </dsp:sp>
    <dsp:sp modelId="{1DBCC5AC-B324-4E0F-91F4-155EE5F37C90}">
      <dsp:nvSpPr>
        <dsp:cNvPr id="0" name=""/>
        <dsp:cNvSpPr/>
      </dsp:nvSpPr>
      <dsp:spPr>
        <a:xfrm>
          <a:off x="0" y="2128"/>
          <a:ext cx="3178149" cy="14048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a:latin typeface="Calibri" panose="020F0502020204030204" pitchFamily="34" charset="0"/>
              <a:ea typeface="Calibri" panose="020F0502020204030204" pitchFamily="34" charset="0"/>
              <a:cs typeface="Calibri" panose="020F0502020204030204" pitchFamily="34" charset="0"/>
            </a:rPr>
            <a:t>Area Agency on Aging </a:t>
          </a:r>
        </a:p>
      </dsp:txBody>
      <dsp:txXfrm>
        <a:off x="68581" y="70709"/>
        <a:ext cx="3040987" cy="1267723"/>
      </dsp:txXfrm>
    </dsp:sp>
    <dsp:sp modelId="{3580F86D-2BAB-4ECB-8E84-646B0CDB4CFC}">
      <dsp:nvSpPr>
        <dsp:cNvPr id="0" name=""/>
        <dsp:cNvSpPr/>
      </dsp:nvSpPr>
      <dsp:spPr>
        <a:xfrm rot="5400000">
          <a:off x="5441217" y="-645320"/>
          <a:ext cx="1123908" cy="565004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FontTx/>
            <a:buNone/>
          </a:pPr>
          <a:br>
            <a:rPr lang="en-US" sz="2400" kern="1200" dirty="0">
              <a:latin typeface="Calibri" panose="020F0502020204030204" pitchFamily="34" charset="0"/>
              <a:ea typeface="Calibri" panose="020F0502020204030204" pitchFamily="34" charset="0"/>
              <a:cs typeface="Calibri" panose="020F0502020204030204" pitchFamily="34" charset="0"/>
            </a:rPr>
          </a:br>
          <a:r>
            <a:rPr lang="en-US" sz="2400" kern="1200" dirty="0">
              <a:latin typeface="Calibri" panose="020F0502020204030204" pitchFamily="34" charset="0"/>
              <a:ea typeface="Calibri" panose="020F0502020204030204" pitchFamily="34" charset="0"/>
              <a:cs typeface="Calibri" panose="020F0502020204030204" pitchFamily="34" charset="0"/>
            </a:rPr>
            <a:t>Advocate, Administer, Support</a:t>
          </a:r>
          <a:br>
            <a:rPr lang="en-US" sz="3100" kern="1200" dirty="0"/>
          </a:br>
          <a:endParaRPr lang="en-US" sz="3100" kern="1200" dirty="0"/>
        </a:p>
      </dsp:txBody>
      <dsp:txXfrm rot="-5400000">
        <a:off x="3178150" y="1672612"/>
        <a:ext cx="5595178" cy="1014178"/>
      </dsp:txXfrm>
    </dsp:sp>
    <dsp:sp modelId="{65BBF7C0-CD2C-469D-B6E1-6622F59F8E07}">
      <dsp:nvSpPr>
        <dsp:cNvPr id="0" name=""/>
        <dsp:cNvSpPr/>
      </dsp:nvSpPr>
      <dsp:spPr>
        <a:xfrm>
          <a:off x="20057" y="1497362"/>
          <a:ext cx="3178149" cy="14048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a:latin typeface="Calibri" panose="020F0502020204030204" pitchFamily="34" charset="0"/>
              <a:ea typeface="Calibri" panose="020F0502020204030204" pitchFamily="34" charset="0"/>
              <a:cs typeface="Calibri" panose="020F0502020204030204" pitchFamily="34" charset="0"/>
            </a:rPr>
            <a:t>NWD Coordinator</a:t>
          </a:r>
        </a:p>
      </dsp:txBody>
      <dsp:txXfrm>
        <a:off x="88638" y="1565943"/>
        <a:ext cx="3040987" cy="1267723"/>
      </dsp:txXfrm>
    </dsp:sp>
    <dsp:sp modelId="{84E2ED00-AB1C-4A3F-9A91-0CDD411803B5}">
      <dsp:nvSpPr>
        <dsp:cNvPr id="0" name=""/>
        <dsp:cNvSpPr/>
      </dsp:nvSpPr>
      <dsp:spPr>
        <a:xfrm rot="5400000">
          <a:off x="5441217" y="838856"/>
          <a:ext cx="1123908" cy="565004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FontTx/>
            <a:buNone/>
          </a:pPr>
          <a:r>
            <a:rPr lang="en-US" sz="2400" kern="1200">
              <a:latin typeface="Calibri" panose="020F0502020204030204" pitchFamily="34" charset="0"/>
              <a:ea typeface="Calibri" panose="020F0502020204030204" pitchFamily="34" charset="0"/>
              <a:cs typeface="Calibri" panose="020F0502020204030204" pitchFamily="34" charset="0"/>
            </a:rPr>
            <a:t>   Advise, Coordinate, Collaborate</a:t>
          </a:r>
        </a:p>
      </dsp:txBody>
      <dsp:txXfrm rot="-5400000">
        <a:off x="3178150" y="3156789"/>
        <a:ext cx="5595178" cy="1014178"/>
      </dsp:txXfrm>
    </dsp:sp>
    <dsp:sp modelId="{D9CC99FB-8E76-4E8F-BB6A-807E48D3389B}">
      <dsp:nvSpPr>
        <dsp:cNvPr id="0" name=""/>
        <dsp:cNvSpPr/>
      </dsp:nvSpPr>
      <dsp:spPr>
        <a:xfrm>
          <a:off x="0" y="2952387"/>
          <a:ext cx="3178149" cy="14048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a:latin typeface="Calibri" panose="020F0502020204030204" pitchFamily="34" charset="0"/>
              <a:ea typeface="Calibri" panose="020F0502020204030204" pitchFamily="34" charset="0"/>
              <a:cs typeface="Calibri" panose="020F0502020204030204" pitchFamily="34" charset="0"/>
            </a:rPr>
            <a:t>NWD Advisory Council</a:t>
          </a:r>
        </a:p>
      </dsp:txBody>
      <dsp:txXfrm>
        <a:off x="68581" y="3020968"/>
        <a:ext cx="3040987" cy="12677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FDE1F1-75BE-4FA6-9200-7996AA9D994F}">
      <dsp:nvSpPr>
        <dsp:cNvPr id="0" name=""/>
        <dsp:cNvSpPr/>
      </dsp:nvSpPr>
      <dsp:spPr>
        <a:xfrm>
          <a:off x="2680711" y="1283849"/>
          <a:ext cx="3260985" cy="3260985"/>
        </a:xfrm>
        <a:prstGeom prst="rect">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a:latin typeface="Calibri"/>
              <a:ea typeface="Calibri"/>
              <a:cs typeface="Calibri"/>
            </a:rPr>
            <a:t>Your </a:t>
          </a:r>
          <a:br>
            <a:rPr lang="en-US" sz="2000" b="1" kern="1200">
              <a:latin typeface="Calibri"/>
              <a:ea typeface="Calibri"/>
              <a:cs typeface="Calibri"/>
            </a:rPr>
          </a:br>
          <a:r>
            <a:rPr lang="en-US" sz="2000" b="1" kern="1200">
              <a:latin typeface="Calibri"/>
              <a:ea typeface="Calibri"/>
              <a:cs typeface="Calibri"/>
            </a:rPr>
            <a:t>Organization</a:t>
          </a:r>
        </a:p>
      </dsp:txBody>
      <dsp:txXfrm>
        <a:off x="2680711" y="1283849"/>
        <a:ext cx="3260985" cy="3260985"/>
      </dsp:txXfrm>
    </dsp:sp>
    <dsp:sp modelId="{D2B35D0D-689E-41F7-88EB-4E6619FF5010}">
      <dsp:nvSpPr>
        <dsp:cNvPr id="0" name=""/>
        <dsp:cNvSpPr/>
      </dsp:nvSpPr>
      <dsp:spPr>
        <a:xfrm>
          <a:off x="3406784" y="328278"/>
          <a:ext cx="1851033" cy="1633313"/>
        </a:xfrm>
        <a:prstGeom prst="rect">
          <a:avLst/>
        </a:prstGeom>
        <a:solidFill>
          <a:schemeClr val="accent5">
            <a:alpha val="50000"/>
            <a:hueOff val="1502676"/>
            <a:satOff val="-6595"/>
            <a:lumOff val="196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libri"/>
              <a:ea typeface="Calibri"/>
              <a:cs typeface="Calibri"/>
            </a:rPr>
            <a:t>Same/Similar Organizations</a:t>
          </a:r>
        </a:p>
      </dsp:txBody>
      <dsp:txXfrm>
        <a:off x="3406784" y="328278"/>
        <a:ext cx="1851033" cy="1633313"/>
      </dsp:txXfrm>
    </dsp:sp>
    <dsp:sp modelId="{6522C515-86F5-4D31-92A6-4BD2D6C302D8}">
      <dsp:nvSpPr>
        <dsp:cNvPr id="0" name=""/>
        <dsp:cNvSpPr/>
      </dsp:nvSpPr>
      <dsp:spPr>
        <a:xfrm>
          <a:off x="5637963" y="1997682"/>
          <a:ext cx="1999098" cy="2003386"/>
        </a:xfrm>
        <a:prstGeom prst="rect">
          <a:avLst/>
        </a:prstGeom>
        <a:solidFill>
          <a:schemeClr val="accent5">
            <a:alpha val="50000"/>
            <a:hueOff val="3005351"/>
            <a:satOff val="-13190"/>
            <a:lumOff val="392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a:latin typeface="Calibri"/>
              <a:ea typeface="Calibri"/>
              <a:cs typeface="Calibri"/>
            </a:rPr>
            <a:t>Organizations your agency receives referrals from...</a:t>
          </a:r>
        </a:p>
      </dsp:txBody>
      <dsp:txXfrm>
        <a:off x="5637963" y="1997682"/>
        <a:ext cx="1999098" cy="2003386"/>
      </dsp:txXfrm>
    </dsp:sp>
    <dsp:sp modelId="{0F2D8C7B-4F21-487B-80F7-F1C72A68260E}">
      <dsp:nvSpPr>
        <dsp:cNvPr id="0" name=""/>
        <dsp:cNvSpPr/>
      </dsp:nvSpPr>
      <dsp:spPr>
        <a:xfrm>
          <a:off x="3301048" y="3896327"/>
          <a:ext cx="2059230" cy="1733866"/>
        </a:xfrm>
        <a:prstGeom prst="rect">
          <a:avLst/>
        </a:prstGeom>
        <a:solidFill>
          <a:schemeClr val="accent5">
            <a:alpha val="50000"/>
            <a:hueOff val="4508027"/>
            <a:satOff val="-19785"/>
            <a:lumOff val="588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a:latin typeface="Calibri"/>
              <a:ea typeface="Calibri"/>
              <a:cs typeface="Calibri"/>
            </a:rPr>
            <a:t>Organizations your agency refers to...</a:t>
          </a:r>
        </a:p>
      </dsp:txBody>
      <dsp:txXfrm>
        <a:off x="3301048" y="3896327"/>
        <a:ext cx="2059230" cy="1733866"/>
      </dsp:txXfrm>
    </dsp:sp>
    <dsp:sp modelId="{B3135021-C560-475E-95D4-E5DA74CDFB1F}">
      <dsp:nvSpPr>
        <dsp:cNvPr id="0" name=""/>
        <dsp:cNvSpPr/>
      </dsp:nvSpPr>
      <dsp:spPr>
        <a:xfrm>
          <a:off x="848034" y="1921879"/>
          <a:ext cx="2324887" cy="2079334"/>
        </a:xfrm>
        <a:prstGeom prst="rect">
          <a:avLst/>
        </a:prstGeom>
        <a:solidFill>
          <a:schemeClr val="accent5">
            <a:alpha val="50000"/>
            <a:hueOff val="6010703"/>
            <a:satOff val="-26380"/>
            <a:lumOff val="784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a:latin typeface="Calibri"/>
              <a:ea typeface="Calibri"/>
              <a:cs typeface="Calibri"/>
            </a:rPr>
            <a:t>Other Organizations</a:t>
          </a:r>
        </a:p>
        <a:p>
          <a:pPr marL="0" lvl="0" indent="0" algn="ctr" defTabSz="889000">
            <a:lnSpc>
              <a:spcPct val="90000"/>
            </a:lnSpc>
            <a:spcBef>
              <a:spcPct val="0"/>
            </a:spcBef>
            <a:spcAft>
              <a:spcPct val="35000"/>
            </a:spcAft>
            <a:buNone/>
          </a:pPr>
          <a:r>
            <a:rPr lang="en-US" sz="2000" b="1" kern="1200">
              <a:latin typeface="Calibri"/>
              <a:ea typeface="Calibri"/>
              <a:cs typeface="Calibri"/>
            </a:rPr>
            <a:t>Government</a:t>
          </a:r>
        </a:p>
        <a:p>
          <a:pPr marL="0" lvl="0" indent="0" algn="ctr" defTabSz="889000" rtl="0">
            <a:lnSpc>
              <a:spcPct val="90000"/>
            </a:lnSpc>
            <a:spcBef>
              <a:spcPct val="0"/>
            </a:spcBef>
            <a:spcAft>
              <a:spcPct val="35000"/>
            </a:spcAft>
            <a:buNone/>
          </a:pPr>
          <a:r>
            <a:rPr lang="en-US" sz="2000" b="1" kern="1200">
              <a:latin typeface="Calibri"/>
              <a:ea typeface="Calibri"/>
              <a:cs typeface="Calibri"/>
            </a:rPr>
            <a:t>Health </a:t>
          </a:r>
        </a:p>
        <a:p>
          <a:pPr marL="0" lvl="0" indent="0" algn="ctr" defTabSz="889000">
            <a:lnSpc>
              <a:spcPct val="90000"/>
            </a:lnSpc>
            <a:spcBef>
              <a:spcPct val="0"/>
            </a:spcBef>
            <a:spcAft>
              <a:spcPct val="35000"/>
            </a:spcAft>
            <a:buNone/>
          </a:pPr>
          <a:r>
            <a:rPr lang="en-US" sz="2000" b="1" kern="1200">
              <a:latin typeface="Calibri"/>
              <a:ea typeface="Calibri"/>
              <a:cs typeface="Calibri"/>
            </a:rPr>
            <a:t>Emergency</a:t>
          </a:r>
        </a:p>
        <a:p>
          <a:pPr marL="0" lvl="0" indent="0" algn="ctr" defTabSz="889000">
            <a:lnSpc>
              <a:spcPct val="90000"/>
            </a:lnSpc>
            <a:spcBef>
              <a:spcPct val="0"/>
            </a:spcBef>
            <a:spcAft>
              <a:spcPct val="35000"/>
            </a:spcAft>
            <a:buNone/>
          </a:pPr>
          <a:r>
            <a:rPr lang="en-US" sz="2000" b="1" kern="1200">
              <a:latin typeface="Calibri"/>
              <a:ea typeface="Calibri"/>
              <a:cs typeface="Calibri"/>
            </a:rPr>
            <a:t>Faith Based</a:t>
          </a:r>
        </a:p>
      </dsp:txBody>
      <dsp:txXfrm>
        <a:off x="848034" y="1921879"/>
        <a:ext cx="2324887" cy="20793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F68747-B162-4AF8-BBB5-2FB13E3885CD}">
      <dsp:nvSpPr>
        <dsp:cNvPr id="0" name=""/>
        <dsp:cNvSpPr/>
      </dsp:nvSpPr>
      <dsp:spPr>
        <a:xfrm>
          <a:off x="3165615" y="1313198"/>
          <a:ext cx="3271478" cy="3271478"/>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a:latin typeface="Calibri"/>
              <a:ea typeface="Calibri"/>
              <a:cs typeface="Calibri"/>
            </a:rPr>
            <a:t> RVA NWD</a:t>
          </a:r>
          <a:br>
            <a:rPr lang="en-US" sz="2000" b="1" kern="1200">
              <a:latin typeface="Calibri"/>
              <a:ea typeface="Calibri"/>
              <a:cs typeface="Calibri"/>
            </a:rPr>
          </a:br>
          <a:r>
            <a:rPr lang="en-US" sz="2000" b="1" kern="1200">
              <a:latin typeface="Calibri"/>
              <a:ea typeface="Calibri"/>
              <a:cs typeface="Calibri"/>
            </a:rPr>
            <a:t>Marketing</a:t>
          </a:r>
          <a:br>
            <a:rPr lang="en-US" sz="2000" b="1" kern="1200">
              <a:latin typeface="Calibri"/>
              <a:ea typeface="Calibri"/>
              <a:cs typeface="Calibri"/>
            </a:rPr>
          </a:br>
          <a:r>
            <a:rPr lang="en-US" sz="2000" b="1" kern="1200">
              <a:latin typeface="Calibri"/>
              <a:ea typeface="Calibri"/>
              <a:cs typeface="Calibri"/>
            </a:rPr>
            <a:t>Plan 101</a:t>
          </a:r>
        </a:p>
      </dsp:txBody>
      <dsp:txXfrm>
        <a:off x="3644712" y="1792295"/>
        <a:ext cx="2313284" cy="2313284"/>
      </dsp:txXfrm>
    </dsp:sp>
    <dsp:sp modelId="{4F5C32D5-C440-4184-B8BF-BEABAFDC65B3}">
      <dsp:nvSpPr>
        <dsp:cNvPr id="0" name=""/>
        <dsp:cNvSpPr/>
      </dsp:nvSpPr>
      <dsp:spPr>
        <a:xfrm>
          <a:off x="3983484" y="583"/>
          <a:ext cx="1635739" cy="1635739"/>
        </a:xfrm>
        <a:prstGeom prst="ellipse">
          <a:avLst/>
        </a:prstGeom>
        <a:solidFill>
          <a:schemeClr val="accent5">
            <a:alpha val="50000"/>
            <a:hueOff val="1502676"/>
            <a:satOff val="-6595"/>
            <a:lumOff val="196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en-US" sz="2000" b="1" kern="1200" dirty="0">
              <a:latin typeface="Calibri"/>
              <a:ea typeface="Calibri"/>
              <a:cs typeface="Calibri"/>
            </a:rPr>
            <a:t>NWD Assets</a:t>
          </a:r>
          <a:br>
            <a:rPr lang="en-US" sz="2000" b="1" kern="1200" dirty="0">
              <a:latin typeface="Calibri"/>
              <a:ea typeface="Calibri"/>
              <a:cs typeface="Calibri"/>
            </a:rPr>
          </a:br>
          <a:r>
            <a:rPr lang="en-US" sz="2000" b="1" kern="1200" dirty="0">
              <a:latin typeface="Calibri"/>
              <a:ea typeface="Calibri"/>
              <a:cs typeface="Calibri"/>
            </a:rPr>
            <a:t> </a:t>
          </a:r>
        </a:p>
      </dsp:txBody>
      <dsp:txXfrm>
        <a:off x="4223032" y="240131"/>
        <a:ext cx="1156643" cy="1156643"/>
      </dsp:txXfrm>
    </dsp:sp>
    <dsp:sp modelId="{1C5E38B8-AFE7-4B45-9280-DB82D528C1A3}">
      <dsp:nvSpPr>
        <dsp:cNvPr id="0" name=""/>
        <dsp:cNvSpPr/>
      </dsp:nvSpPr>
      <dsp:spPr>
        <a:xfrm>
          <a:off x="6113969" y="2131068"/>
          <a:ext cx="1635739" cy="1635739"/>
        </a:xfrm>
        <a:prstGeom prst="ellipse">
          <a:avLst/>
        </a:prstGeom>
        <a:solidFill>
          <a:schemeClr val="accent5">
            <a:alpha val="50000"/>
            <a:hueOff val="3005351"/>
            <a:satOff val="-13190"/>
            <a:lumOff val="392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en-US" sz="2000" b="1" kern="1200">
              <a:latin typeface="Calibri"/>
              <a:ea typeface="Calibri"/>
              <a:cs typeface="Calibri"/>
            </a:rPr>
            <a:t>Outreach Ideas</a:t>
          </a:r>
          <a:br>
            <a:rPr lang="en-US" sz="2000" b="1" kern="1200">
              <a:latin typeface="Calibri"/>
              <a:ea typeface="Calibri"/>
              <a:cs typeface="Calibri"/>
            </a:rPr>
          </a:br>
          <a:endParaRPr lang="en-US" sz="2000" b="1" kern="1200">
            <a:latin typeface="Calibri"/>
            <a:ea typeface="Calibri"/>
            <a:cs typeface="Calibri"/>
          </a:endParaRPr>
        </a:p>
      </dsp:txBody>
      <dsp:txXfrm>
        <a:off x="6353517" y="2370616"/>
        <a:ext cx="1156643" cy="1156643"/>
      </dsp:txXfrm>
    </dsp:sp>
    <dsp:sp modelId="{733E58E2-8297-4D18-B615-89A6B907723E}">
      <dsp:nvSpPr>
        <dsp:cNvPr id="0" name=""/>
        <dsp:cNvSpPr/>
      </dsp:nvSpPr>
      <dsp:spPr>
        <a:xfrm>
          <a:off x="3983484" y="4261553"/>
          <a:ext cx="1635739" cy="1635739"/>
        </a:xfrm>
        <a:prstGeom prst="ellipse">
          <a:avLst/>
        </a:prstGeom>
        <a:solidFill>
          <a:schemeClr val="accent5">
            <a:alpha val="50000"/>
            <a:hueOff val="4508027"/>
            <a:satOff val="-19785"/>
            <a:lumOff val="588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en-US" sz="2000" b="1" kern="1200">
              <a:latin typeface="Calibri"/>
              <a:ea typeface="Calibri"/>
              <a:cs typeface="Calibri"/>
            </a:rPr>
            <a:t>Identify</a:t>
          </a:r>
          <a:br>
            <a:rPr lang="en-US" sz="2000" b="1" kern="1200">
              <a:latin typeface="Calibri"/>
              <a:ea typeface="Calibri"/>
              <a:cs typeface="Calibri"/>
            </a:rPr>
          </a:br>
          <a:r>
            <a:rPr lang="en-US" sz="2000" b="1" kern="1200">
              <a:latin typeface="Calibri"/>
              <a:ea typeface="Calibri"/>
              <a:cs typeface="Calibri"/>
            </a:rPr>
            <a:t> Priority Partners</a:t>
          </a:r>
        </a:p>
      </dsp:txBody>
      <dsp:txXfrm>
        <a:off x="4223032" y="4501101"/>
        <a:ext cx="1156643" cy="1156643"/>
      </dsp:txXfrm>
    </dsp:sp>
    <dsp:sp modelId="{07A92A80-A002-47A5-94E9-E14EECAF128E}">
      <dsp:nvSpPr>
        <dsp:cNvPr id="0" name=""/>
        <dsp:cNvSpPr/>
      </dsp:nvSpPr>
      <dsp:spPr>
        <a:xfrm>
          <a:off x="1868516" y="2099206"/>
          <a:ext cx="1635739" cy="1635739"/>
        </a:xfrm>
        <a:prstGeom prst="ellipse">
          <a:avLst/>
        </a:prstGeom>
        <a:solidFill>
          <a:schemeClr val="accent5">
            <a:alpha val="50000"/>
            <a:hueOff val="6010703"/>
            <a:satOff val="-26380"/>
            <a:lumOff val="784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en-US" sz="2000" b="1" kern="1200">
              <a:latin typeface="Calibri"/>
              <a:ea typeface="Calibri"/>
              <a:cs typeface="Calibri"/>
            </a:rPr>
            <a:t>NWD Features</a:t>
          </a:r>
        </a:p>
      </dsp:txBody>
      <dsp:txXfrm>
        <a:off x="2108064" y="2338754"/>
        <a:ext cx="1156643" cy="115664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54ACDB4-642F-4F82-9C8D-2DC384BF8F2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ABB06E6-7341-4F07-8285-8B35565B99C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CC4456-0E88-4EB2-8FDA-8240F984B54A}" type="datetimeFigureOut">
              <a:rPr lang="en-US" smtClean="0"/>
              <a:t>4/23/2026</a:t>
            </a:fld>
            <a:endParaRPr lang="en-US"/>
          </a:p>
        </p:txBody>
      </p:sp>
      <p:sp>
        <p:nvSpPr>
          <p:cNvPr id="4" name="Footer Placeholder 3">
            <a:extLst>
              <a:ext uri="{FF2B5EF4-FFF2-40B4-BE49-F238E27FC236}">
                <a16:creationId xmlns:a16="http://schemas.microsoft.com/office/drawing/2014/main" id="{F2C88C94-6E7C-4506-82BE-23DAD04DCE1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5A5C082-911A-46EA-8DF6-A63F9F9E0A6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3086C9-2826-46AE-BD8E-F12CB3F9C8B4}" type="slidenum">
              <a:rPr lang="en-US" smtClean="0"/>
              <a:t>‹#›</a:t>
            </a:fld>
            <a:endParaRPr lang="en-US"/>
          </a:p>
        </p:txBody>
      </p:sp>
    </p:spTree>
    <p:extLst>
      <p:ext uri="{BB962C8B-B14F-4D97-AF65-F5344CB8AC3E}">
        <p14:creationId xmlns:p14="http://schemas.microsoft.com/office/powerpoint/2010/main" val="1875910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E9994-CBF9-4364-B2D1-761774B9F53C}" type="datetimeFigureOut">
              <a:rPr lang="en-US" smtClean="0"/>
              <a:t>4/23/2026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AD0BC5-116C-42CF-8B28-245F66D50665}" type="slidenum">
              <a:rPr lang="en-US" smtClean="0"/>
              <a:t>‹#›</a:t>
            </a:fld>
            <a:endParaRPr lang="en-US"/>
          </a:p>
        </p:txBody>
      </p:sp>
    </p:spTree>
    <p:extLst>
      <p:ext uri="{BB962C8B-B14F-4D97-AF65-F5344CB8AC3E}">
        <p14:creationId xmlns:p14="http://schemas.microsoft.com/office/powerpoint/2010/main" val="2499818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1</a:t>
            </a:fld>
            <a:endParaRPr lang="en-US"/>
          </a:p>
        </p:txBody>
      </p:sp>
    </p:spTree>
    <p:extLst>
      <p:ext uri="{BB962C8B-B14F-4D97-AF65-F5344CB8AC3E}">
        <p14:creationId xmlns:p14="http://schemas.microsoft.com/office/powerpoint/2010/main" val="16507409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71E18-307A-65E5-5C9C-7799EB07F6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364437-6931-711F-F6BA-6C9A1D8518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3BC378-17DE-7904-F81B-C77B44F2434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D442FF7-AA10-5E99-BEBD-28EBC557DEFF}"/>
              </a:ext>
            </a:extLst>
          </p:cNvPr>
          <p:cNvSpPr>
            <a:spLocks noGrp="1"/>
          </p:cNvSpPr>
          <p:nvPr>
            <p:ph type="sldNum" sz="quarter" idx="5"/>
          </p:nvPr>
        </p:nvSpPr>
        <p:spPr/>
        <p:txBody>
          <a:bodyPr/>
          <a:lstStyle/>
          <a:p>
            <a:fld id="{0FAD0BC5-116C-42CF-8B28-245F66D50665}" type="slidenum">
              <a:rPr lang="en-US" smtClean="0"/>
              <a:t>10</a:t>
            </a:fld>
            <a:endParaRPr lang="en-US"/>
          </a:p>
        </p:txBody>
      </p:sp>
    </p:spTree>
    <p:extLst>
      <p:ext uri="{BB962C8B-B14F-4D97-AF65-F5344CB8AC3E}">
        <p14:creationId xmlns:p14="http://schemas.microsoft.com/office/powerpoint/2010/main" val="26492140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11</a:t>
            </a:fld>
            <a:endParaRPr lang="en-US"/>
          </a:p>
        </p:txBody>
      </p:sp>
    </p:spTree>
    <p:extLst>
      <p:ext uri="{BB962C8B-B14F-4D97-AF65-F5344CB8AC3E}">
        <p14:creationId xmlns:p14="http://schemas.microsoft.com/office/powerpoint/2010/main" val="28270756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14</a:t>
            </a:fld>
            <a:endParaRPr lang="en-US"/>
          </a:p>
        </p:txBody>
      </p:sp>
    </p:spTree>
    <p:extLst>
      <p:ext uri="{BB962C8B-B14F-4D97-AF65-F5344CB8AC3E}">
        <p14:creationId xmlns:p14="http://schemas.microsoft.com/office/powerpoint/2010/main" val="2357018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15</a:t>
            </a:fld>
            <a:endParaRPr lang="en-US"/>
          </a:p>
        </p:txBody>
      </p:sp>
    </p:spTree>
    <p:extLst>
      <p:ext uri="{BB962C8B-B14F-4D97-AF65-F5344CB8AC3E}">
        <p14:creationId xmlns:p14="http://schemas.microsoft.com/office/powerpoint/2010/main" val="1068251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2</a:t>
            </a:fld>
            <a:endParaRPr lang="en-US"/>
          </a:p>
        </p:txBody>
      </p:sp>
    </p:spTree>
    <p:extLst>
      <p:ext uri="{BB962C8B-B14F-4D97-AF65-F5344CB8AC3E}">
        <p14:creationId xmlns:p14="http://schemas.microsoft.com/office/powerpoint/2010/main" val="2283047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3</a:t>
            </a:fld>
            <a:endParaRPr lang="en-US"/>
          </a:p>
        </p:txBody>
      </p:sp>
    </p:spTree>
    <p:extLst>
      <p:ext uri="{BB962C8B-B14F-4D97-AF65-F5344CB8AC3E}">
        <p14:creationId xmlns:p14="http://schemas.microsoft.com/office/powerpoint/2010/main" val="1866470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4</a:t>
            </a:fld>
            <a:endParaRPr lang="en-US"/>
          </a:p>
        </p:txBody>
      </p:sp>
    </p:spTree>
    <p:extLst>
      <p:ext uri="{BB962C8B-B14F-4D97-AF65-F5344CB8AC3E}">
        <p14:creationId xmlns:p14="http://schemas.microsoft.com/office/powerpoint/2010/main" val="2307727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5</a:t>
            </a:fld>
            <a:endParaRPr lang="en-US"/>
          </a:p>
        </p:txBody>
      </p:sp>
    </p:spTree>
    <p:extLst>
      <p:ext uri="{BB962C8B-B14F-4D97-AF65-F5344CB8AC3E}">
        <p14:creationId xmlns:p14="http://schemas.microsoft.com/office/powerpoint/2010/main" val="1573654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6</a:t>
            </a:fld>
            <a:endParaRPr lang="en-US"/>
          </a:p>
        </p:txBody>
      </p:sp>
    </p:spTree>
    <p:extLst>
      <p:ext uri="{BB962C8B-B14F-4D97-AF65-F5344CB8AC3E}">
        <p14:creationId xmlns:p14="http://schemas.microsoft.com/office/powerpoint/2010/main" val="3879152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573E2-2FD6-A7E5-3CB9-29675C7EFF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F990BD-724F-064C-4E46-6DE81B2539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B99C6F-CF8C-C587-D3AF-4FEED7E283D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E4BECA0-ED47-1974-3586-C34D86D21B14}"/>
              </a:ext>
            </a:extLst>
          </p:cNvPr>
          <p:cNvSpPr>
            <a:spLocks noGrp="1"/>
          </p:cNvSpPr>
          <p:nvPr>
            <p:ph type="sldNum" sz="quarter" idx="5"/>
          </p:nvPr>
        </p:nvSpPr>
        <p:spPr/>
        <p:txBody>
          <a:bodyPr/>
          <a:lstStyle/>
          <a:p>
            <a:fld id="{0FAD0BC5-116C-42CF-8B28-245F66D50665}" type="slidenum">
              <a:rPr lang="en-US" smtClean="0"/>
              <a:t>7</a:t>
            </a:fld>
            <a:endParaRPr lang="en-US"/>
          </a:p>
        </p:txBody>
      </p:sp>
    </p:spTree>
    <p:extLst>
      <p:ext uri="{BB962C8B-B14F-4D97-AF65-F5344CB8AC3E}">
        <p14:creationId xmlns:p14="http://schemas.microsoft.com/office/powerpoint/2010/main" val="1786451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FAD0BC5-116C-42CF-8B28-245F66D50665}" type="slidenum">
              <a:rPr lang="en-US" smtClean="0"/>
              <a:t>8</a:t>
            </a:fld>
            <a:endParaRPr lang="en-US"/>
          </a:p>
        </p:txBody>
      </p:sp>
    </p:spTree>
    <p:extLst>
      <p:ext uri="{BB962C8B-B14F-4D97-AF65-F5344CB8AC3E}">
        <p14:creationId xmlns:p14="http://schemas.microsoft.com/office/powerpoint/2010/main" val="2945392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A4A40-A12B-3228-A2FC-B2777A035E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6BB950-211C-7CB1-7D5C-210D141FAE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6F1B94-0598-CED1-84AE-9F91C1D7A70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5C667BB-D041-0297-6585-B1A165C3222B}"/>
              </a:ext>
            </a:extLst>
          </p:cNvPr>
          <p:cNvSpPr>
            <a:spLocks noGrp="1"/>
          </p:cNvSpPr>
          <p:nvPr>
            <p:ph type="sldNum" sz="quarter" idx="5"/>
          </p:nvPr>
        </p:nvSpPr>
        <p:spPr/>
        <p:txBody>
          <a:bodyPr/>
          <a:lstStyle/>
          <a:p>
            <a:fld id="{0FAD0BC5-116C-42CF-8B28-245F66D50665}" type="slidenum">
              <a:rPr lang="en-US" smtClean="0"/>
              <a:t>9</a:t>
            </a:fld>
            <a:endParaRPr lang="en-US"/>
          </a:p>
        </p:txBody>
      </p:sp>
    </p:spTree>
    <p:extLst>
      <p:ext uri="{BB962C8B-B14F-4D97-AF65-F5344CB8AC3E}">
        <p14:creationId xmlns:p14="http://schemas.microsoft.com/office/powerpoint/2010/main" val="271028306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accent5"/>
        </a:solidFill>
        <a:effectLst/>
      </p:bgPr>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3E68AC08-60AB-59E0-DA8F-498C9F26A03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l="37393" t="46146"/>
          <a:stretch>
            <a:fillRect/>
          </a:stretch>
        </p:blipFill>
        <p:spPr>
          <a:xfrm rot="10431885">
            <a:off x="8397863" y="4155450"/>
            <a:ext cx="3961007" cy="2910382"/>
          </a:xfrm>
          <a:custGeom>
            <a:avLst/>
            <a:gdLst>
              <a:gd name="connsiteX0" fmla="*/ 0 w 3961007"/>
              <a:gd name="connsiteY0" fmla="*/ 2910382 h 2910382"/>
              <a:gd name="connsiteX1" fmla="*/ 312841 w 3961007"/>
              <a:gd name="connsiteY1" fmla="*/ 0 h 2910382"/>
              <a:gd name="connsiteX2" fmla="*/ 3961007 w 3961007"/>
              <a:gd name="connsiteY2" fmla="*/ 392147 h 2910382"/>
              <a:gd name="connsiteX3" fmla="*/ 3961007 w 3961007"/>
              <a:gd name="connsiteY3" fmla="*/ 2910382 h 2910382"/>
            </a:gdLst>
            <a:ahLst/>
            <a:cxnLst>
              <a:cxn ang="0">
                <a:pos x="connsiteX0" y="connsiteY0"/>
              </a:cxn>
              <a:cxn ang="0">
                <a:pos x="connsiteX1" y="connsiteY1"/>
              </a:cxn>
              <a:cxn ang="0">
                <a:pos x="connsiteX2" y="connsiteY2"/>
              </a:cxn>
              <a:cxn ang="0">
                <a:pos x="connsiteX3" y="connsiteY3"/>
              </a:cxn>
            </a:cxnLst>
            <a:rect l="l" t="t" r="r" b="b"/>
            <a:pathLst>
              <a:path w="3961007" h="2910382">
                <a:moveTo>
                  <a:pt x="0" y="2910382"/>
                </a:moveTo>
                <a:lnTo>
                  <a:pt x="312841" y="0"/>
                </a:lnTo>
                <a:lnTo>
                  <a:pt x="3961007" y="392147"/>
                </a:lnTo>
                <a:lnTo>
                  <a:pt x="3961007" y="2910382"/>
                </a:lnTo>
                <a:close/>
              </a:path>
            </a:pathLst>
          </a:custGeom>
        </p:spPr>
      </p:pic>
      <p:pic>
        <p:nvPicPr>
          <p:cNvPr id="7" name="Graphic 6">
            <a:extLst>
              <a:ext uri="{FF2B5EF4-FFF2-40B4-BE49-F238E27FC236}">
                <a16:creationId xmlns:a16="http://schemas.microsoft.com/office/drawing/2014/main" id="{2CCAAD79-0F28-E27E-3415-F91C82E2B7F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3130" r="12599" b="51253"/>
          <a:stretch>
            <a:fillRect/>
          </a:stretch>
        </p:blipFill>
        <p:spPr>
          <a:xfrm rot="13235627">
            <a:off x="6807312" y="-837779"/>
            <a:ext cx="7519564" cy="3715398"/>
          </a:xfrm>
          <a:custGeom>
            <a:avLst/>
            <a:gdLst>
              <a:gd name="connsiteX0" fmla="*/ 7519564 w 7519564"/>
              <a:gd name="connsiteY0" fmla="*/ 0 h 3715398"/>
              <a:gd name="connsiteX1" fmla="*/ 3183782 w 7519564"/>
              <a:gd name="connsiteY1" fmla="*/ 3715398 h 3715398"/>
              <a:gd name="connsiteX2" fmla="*/ 0 w 7519564"/>
              <a:gd name="connsiteY2" fmla="*/ 0 h 3715398"/>
            </a:gdLst>
            <a:ahLst/>
            <a:cxnLst>
              <a:cxn ang="0">
                <a:pos x="connsiteX0" y="connsiteY0"/>
              </a:cxn>
              <a:cxn ang="0">
                <a:pos x="connsiteX1" y="connsiteY1"/>
              </a:cxn>
              <a:cxn ang="0">
                <a:pos x="connsiteX2" y="connsiteY2"/>
              </a:cxn>
            </a:cxnLst>
            <a:rect l="l" t="t" r="r" b="b"/>
            <a:pathLst>
              <a:path w="7519564" h="3715398">
                <a:moveTo>
                  <a:pt x="7519564" y="0"/>
                </a:moveTo>
                <a:lnTo>
                  <a:pt x="3183782" y="3715398"/>
                </a:lnTo>
                <a:lnTo>
                  <a:pt x="0" y="0"/>
                </a:lnTo>
                <a:close/>
              </a:path>
            </a:pathLst>
          </a:custGeom>
        </p:spPr>
      </p:pic>
      <p:pic>
        <p:nvPicPr>
          <p:cNvPr id="8" name="Graphic 7">
            <a:extLst>
              <a:ext uri="{FF2B5EF4-FFF2-40B4-BE49-F238E27FC236}">
                <a16:creationId xmlns:a16="http://schemas.microsoft.com/office/drawing/2014/main" id="{841BBD38-60F1-DEF8-CA7D-5DB3E2D5EFF8}"/>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rcRect t="80069"/>
          <a:stretch>
            <a:fillRect/>
          </a:stretch>
        </p:blipFill>
        <p:spPr>
          <a:xfrm rot="10800000">
            <a:off x="-238765" y="5718856"/>
            <a:ext cx="7493958" cy="1151336"/>
          </a:xfrm>
          <a:custGeom>
            <a:avLst/>
            <a:gdLst>
              <a:gd name="connsiteX0" fmla="*/ 7493958 w 7493958"/>
              <a:gd name="connsiteY0" fmla="*/ 1151336 h 1151336"/>
              <a:gd name="connsiteX1" fmla="*/ 0 w 7493958"/>
              <a:gd name="connsiteY1" fmla="*/ 1151336 h 1151336"/>
              <a:gd name="connsiteX2" fmla="*/ 0 w 7493958"/>
              <a:gd name="connsiteY2" fmla="*/ 0 h 1151336"/>
              <a:gd name="connsiteX3" fmla="*/ 7493958 w 7493958"/>
              <a:gd name="connsiteY3" fmla="*/ 0 h 1151336"/>
            </a:gdLst>
            <a:ahLst/>
            <a:cxnLst>
              <a:cxn ang="0">
                <a:pos x="connsiteX0" y="connsiteY0"/>
              </a:cxn>
              <a:cxn ang="0">
                <a:pos x="connsiteX1" y="connsiteY1"/>
              </a:cxn>
              <a:cxn ang="0">
                <a:pos x="connsiteX2" y="connsiteY2"/>
              </a:cxn>
              <a:cxn ang="0">
                <a:pos x="connsiteX3" y="connsiteY3"/>
              </a:cxn>
            </a:cxnLst>
            <a:rect l="l" t="t" r="r" b="b"/>
            <a:pathLst>
              <a:path w="7493958" h="1151336">
                <a:moveTo>
                  <a:pt x="7493958" y="1151336"/>
                </a:moveTo>
                <a:lnTo>
                  <a:pt x="0" y="1151336"/>
                </a:lnTo>
                <a:lnTo>
                  <a:pt x="0" y="0"/>
                </a:lnTo>
                <a:lnTo>
                  <a:pt x="7493958" y="0"/>
                </a:lnTo>
                <a:close/>
              </a:path>
            </a:pathLst>
          </a:custGeom>
        </p:spPr>
      </p:pic>
      <p:pic>
        <p:nvPicPr>
          <p:cNvPr id="9" name="Graphic 8">
            <a:extLst>
              <a:ext uri="{FF2B5EF4-FFF2-40B4-BE49-F238E27FC236}">
                <a16:creationId xmlns:a16="http://schemas.microsoft.com/office/drawing/2014/main" id="{CEE6B663-76A9-99E3-003F-54C0C9C75924}"/>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rcRect r="22607" b="41886"/>
          <a:stretch>
            <a:fillRect/>
          </a:stretch>
        </p:blipFill>
        <p:spPr>
          <a:xfrm rot="7076154">
            <a:off x="-2918822" y="602036"/>
            <a:ext cx="7976987" cy="4617239"/>
          </a:xfrm>
          <a:custGeom>
            <a:avLst/>
            <a:gdLst>
              <a:gd name="connsiteX0" fmla="*/ 0 w 7976987"/>
              <a:gd name="connsiteY0" fmla="*/ 999998 h 4617239"/>
              <a:gd name="connsiteX1" fmla="*/ 0 w 7976987"/>
              <a:gd name="connsiteY1" fmla="*/ 0 h 4617239"/>
              <a:gd name="connsiteX2" fmla="*/ 7232280 w 7976987"/>
              <a:gd name="connsiteY2" fmla="*/ 0 h 4617239"/>
              <a:gd name="connsiteX3" fmla="*/ 7976987 w 7976987"/>
              <a:gd name="connsiteY3" fmla="*/ 1404379 h 4617239"/>
              <a:gd name="connsiteX4" fmla="*/ 1918134 w 7976987"/>
              <a:gd name="connsiteY4" fmla="*/ 4617239 h 461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76987" h="4617239">
                <a:moveTo>
                  <a:pt x="0" y="999998"/>
                </a:moveTo>
                <a:lnTo>
                  <a:pt x="0" y="0"/>
                </a:lnTo>
                <a:lnTo>
                  <a:pt x="7232280" y="0"/>
                </a:lnTo>
                <a:lnTo>
                  <a:pt x="7976987" y="1404379"/>
                </a:lnTo>
                <a:lnTo>
                  <a:pt x="1918134" y="4617239"/>
                </a:lnTo>
                <a:close/>
              </a:path>
            </a:pathLst>
          </a:custGeom>
        </p:spPr>
      </p:pic>
      <p:sp>
        <p:nvSpPr>
          <p:cNvPr id="10" name="Freeform 8">
            <a:extLst>
              <a:ext uri="{FF2B5EF4-FFF2-40B4-BE49-F238E27FC236}">
                <a16:creationId xmlns:a16="http://schemas.microsoft.com/office/drawing/2014/main" id="{94A85E6B-D9D6-122C-BE65-44FDAEAF051F}"/>
              </a:ext>
              <a:ext uri="{C183D7F6-B498-43B3-948B-1728B52AA6E4}">
                <adec:decorative xmlns:adec="http://schemas.microsoft.com/office/drawing/2017/decorative" val="1"/>
              </a:ext>
            </a:extLst>
          </p:cNvPr>
          <p:cNvSpPr/>
          <p:nvPr userDrawn="1"/>
        </p:nvSpPr>
        <p:spPr>
          <a:xfrm>
            <a:off x="1567895" y="0"/>
            <a:ext cx="2938406" cy="614238"/>
          </a:xfrm>
          <a:custGeom>
            <a:avLst/>
            <a:gdLst>
              <a:gd name="connsiteX0" fmla="*/ 0 w 2938406"/>
              <a:gd name="connsiteY0" fmla="*/ 0 h 614238"/>
              <a:gd name="connsiteX1" fmla="*/ 2938406 w 2938406"/>
              <a:gd name="connsiteY1" fmla="*/ 0 h 614238"/>
              <a:gd name="connsiteX2" fmla="*/ 2930135 w 2938406"/>
              <a:gd name="connsiteY2" fmla="*/ 9100 h 614238"/>
              <a:gd name="connsiteX3" fmla="*/ 1469203 w 2938406"/>
              <a:gd name="connsiteY3" fmla="*/ 614238 h 614238"/>
              <a:gd name="connsiteX4" fmla="*/ 8271 w 2938406"/>
              <a:gd name="connsiteY4" fmla="*/ 9100 h 614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8406" h="614238">
                <a:moveTo>
                  <a:pt x="0" y="0"/>
                </a:moveTo>
                <a:lnTo>
                  <a:pt x="2938406" y="0"/>
                </a:lnTo>
                <a:lnTo>
                  <a:pt x="2930135" y="9100"/>
                </a:lnTo>
                <a:cubicBezTo>
                  <a:pt x="2556250" y="382985"/>
                  <a:pt x="2039733" y="614238"/>
                  <a:pt x="1469203" y="614238"/>
                </a:cubicBezTo>
                <a:cubicBezTo>
                  <a:pt x="898674" y="614238"/>
                  <a:pt x="382156" y="382985"/>
                  <a:pt x="8271" y="9100"/>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Block Arc 11">
            <a:extLst>
              <a:ext uri="{FF2B5EF4-FFF2-40B4-BE49-F238E27FC236}">
                <a16:creationId xmlns:a16="http://schemas.microsoft.com/office/drawing/2014/main" id="{F0363563-C230-8255-8A77-C6F5DC02E114}"/>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73C76131-1AAA-1028-5EA8-E8A5703C3962}"/>
              </a:ext>
            </a:extLst>
          </p:cNvPr>
          <p:cNvSpPr>
            <a:spLocks noGrp="1"/>
          </p:cNvSpPr>
          <p:nvPr>
            <p:ph type="title" hasCustomPrompt="1"/>
          </p:nvPr>
        </p:nvSpPr>
        <p:spPr>
          <a:xfrm>
            <a:off x="915924" y="1463040"/>
            <a:ext cx="10360152" cy="4471416"/>
          </a:xfrm>
        </p:spPr>
        <p:txBody>
          <a:bodyPr>
            <a:noAutofit/>
          </a:bodyPr>
          <a:lstStyle>
            <a:lvl1pPr algn="ctr">
              <a:lnSpc>
                <a:spcPct val="75000"/>
              </a:lnSpc>
              <a:defRPr sz="5400" cap="all" spc="600" baseline="0">
                <a:solidFill>
                  <a:schemeClr val="tx1"/>
                </a:solidFill>
                <a:latin typeface="+mj-lt"/>
              </a:defRPr>
            </a:lvl1pPr>
          </a:lstStyle>
          <a:p>
            <a:r>
              <a:rPr lang="en-US"/>
              <a:t>Click to add title</a:t>
            </a:r>
          </a:p>
        </p:txBody>
      </p:sp>
    </p:spTree>
    <p:extLst>
      <p:ext uri="{BB962C8B-B14F-4D97-AF65-F5344CB8AC3E}">
        <p14:creationId xmlns:p14="http://schemas.microsoft.com/office/powerpoint/2010/main" val="1423761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
        <p:nvSpPr>
          <p:cNvPr id="12" name="Table Placeholder 11">
            <a:extLst>
              <a:ext uri="{FF2B5EF4-FFF2-40B4-BE49-F238E27FC236}">
                <a16:creationId xmlns:a16="http://schemas.microsoft.com/office/drawing/2014/main" id="{23945778-2B6F-930D-51C8-417685BC4E19}"/>
              </a:ext>
            </a:extLst>
          </p:cNvPr>
          <p:cNvSpPr>
            <a:spLocks noGrp="1"/>
          </p:cNvSpPr>
          <p:nvPr>
            <p:ph type="tbl" sz="quarter" idx="11"/>
          </p:nvPr>
        </p:nvSpPr>
        <p:spPr>
          <a:xfrm>
            <a:off x="698376" y="2366300"/>
            <a:ext cx="10791949" cy="3587750"/>
          </a:xfrm>
        </p:spPr>
        <p:txBody>
          <a:bodyPr/>
          <a:lstStyle>
            <a:lvl1pPr>
              <a:defRPr/>
            </a:lvl1pPr>
          </a:lstStyle>
          <a:p>
            <a:r>
              <a:rPr lang="en-US"/>
              <a:t>Click icon to add table</a:t>
            </a:r>
          </a:p>
        </p:txBody>
      </p:sp>
    </p:spTree>
    <p:extLst>
      <p:ext uri="{BB962C8B-B14F-4D97-AF65-F5344CB8AC3E}">
        <p14:creationId xmlns:p14="http://schemas.microsoft.com/office/powerpoint/2010/main" val="129981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6" name="Freeform 20">
            <a:extLst>
              <a:ext uri="{FF2B5EF4-FFF2-40B4-BE49-F238E27FC236}">
                <a16:creationId xmlns:a16="http://schemas.microsoft.com/office/drawing/2014/main" id="{5E0168A1-8EA7-E075-A0E3-CC98D3A7A5F5}"/>
              </a:ext>
              <a:ext uri="{C183D7F6-B498-43B3-948B-1728B52AA6E4}">
                <adec:decorative xmlns:adec="http://schemas.microsoft.com/office/drawing/2017/decorative" val="1"/>
              </a:ext>
            </a:extLst>
          </p:cNvPr>
          <p:cNvSpPr/>
          <p:nvPr userDrawn="1"/>
        </p:nvSpPr>
        <p:spPr>
          <a:xfrm rot="16200000">
            <a:off x="45460" y="5586515"/>
            <a:ext cx="1218019" cy="1324951"/>
          </a:xfrm>
          <a:custGeom>
            <a:avLst/>
            <a:gdLst>
              <a:gd name="connsiteX0" fmla="*/ 1218019 w 1218019"/>
              <a:gd name="connsiteY0" fmla="*/ 0 h 1324951"/>
              <a:gd name="connsiteX1" fmla="*/ 0 w 1218019"/>
              <a:gd name="connsiteY1" fmla="*/ 0 h 1324951"/>
              <a:gd name="connsiteX2" fmla="*/ 0 w 1218019"/>
              <a:gd name="connsiteY2" fmla="*/ 1324951 h 1324951"/>
              <a:gd name="connsiteX3" fmla="*/ 44025 w 1218019"/>
              <a:gd name="connsiteY3" fmla="*/ 1308837 h 1324951"/>
              <a:gd name="connsiteX4" fmla="*/ 1213001 w 1218019"/>
              <a:gd name="connsiteY4" fmla="*/ 19515 h 1324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019" h="1324951">
                <a:moveTo>
                  <a:pt x="1218019" y="0"/>
                </a:moveTo>
                <a:lnTo>
                  <a:pt x="0" y="0"/>
                </a:lnTo>
                <a:lnTo>
                  <a:pt x="0" y="1324951"/>
                </a:lnTo>
                <a:lnTo>
                  <a:pt x="44025" y="1308837"/>
                </a:lnTo>
                <a:cubicBezTo>
                  <a:pt x="600182" y="1073602"/>
                  <a:pt x="1031901" y="601768"/>
                  <a:pt x="1213001" y="19515"/>
                </a:cubicBezTo>
                <a:close/>
              </a:path>
            </a:pathLst>
          </a:cu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15">
            <a:extLst>
              <a:ext uri="{FF2B5EF4-FFF2-40B4-BE49-F238E27FC236}">
                <a16:creationId xmlns:a16="http://schemas.microsoft.com/office/drawing/2014/main" id="{235F4B08-36B8-4D96-46A3-640589F2B9ED}"/>
              </a:ext>
              <a:ext uri="{C183D7F6-B498-43B3-948B-1728B52AA6E4}">
                <adec:decorative xmlns:adec="http://schemas.microsoft.com/office/drawing/2017/decorative" val="1"/>
              </a:ext>
            </a:extLst>
          </p:cNvPr>
          <p:cNvSpPr/>
          <p:nvPr userDrawn="1"/>
        </p:nvSpPr>
        <p:spPr>
          <a:xfrm rot="5400000" flipH="1">
            <a:off x="442520" y="-450526"/>
            <a:ext cx="1018073" cy="1919124"/>
          </a:xfrm>
          <a:custGeom>
            <a:avLst/>
            <a:gdLst>
              <a:gd name="connsiteX0" fmla="*/ 1018073 w 1018073"/>
              <a:gd name="connsiteY0" fmla="*/ 1919124 h 1919124"/>
              <a:gd name="connsiteX1" fmla="*/ 1018073 w 1018073"/>
              <a:gd name="connsiteY1" fmla="*/ 0 h 1919124"/>
              <a:gd name="connsiteX2" fmla="*/ 860680 w 1018073"/>
              <a:gd name="connsiteY2" fmla="*/ 92033 h 1919124"/>
              <a:gd name="connsiteX3" fmla="*/ 45685 w 1018073"/>
              <a:gd name="connsiteY3" fmla="*/ 1217247 h 1919124"/>
              <a:gd name="connsiteX4" fmla="*/ 29068 w 1018073"/>
              <a:gd name="connsiteY4" fmla="*/ 1808525 h 1919124"/>
              <a:gd name="connsiteX5" fmla="*/ 59967 w 1018073"/>
              <a:gd name="connsiteY5" fmla="*/ 1919124 h 1919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8073" h="1919124">
                <a:moveTo>
                  <a:pt x="1018073" y="1919124"/>
                </a:moveTo>
                <a:lnTo>
                  <a:pt x="1018073" y="0"/>
                </a:lnTo>
                <a:lnTo>
                  <a:pt x="860680" y="92033"/>
                </a:lnTo>
                <a:cubicBezTo>
                  <a:pt x="468017" y="356206"/>
                  <a:pt x="159674" y="774823"/>
                  <a:pt x="45685" y="1217247"/>
                </a:cubicBezTo>
                <a:cubicBezTo>
                  <a:pt x="-9143" y="1412111"/>
                  <a:pt x="-14542" y="1615180"/>
                  <a:pt x="29068" y="1808525"/>
                </a:cubicBezTo>
                <a:lnTo>
                  <a:pt x="59967" y="1919124"/>
                </a:lnTo>
                <a:close/>
              </a:path>
            </a:pathLst>
          </a:custGeom>
          <a:solidFill>
            <a:schemeClr val="accent5"/>
          </a:solidFill>
          <a:ln w="2027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14" name="Freeform: Shape 4">
            <a:extLst>
              <a:ext uri="{FF2B5EF4-FFF2-40B4-BE49-F238E27FC236}">
                <a16:creationId xmlns:a16="http://schemas.microsoft.com/office/drawing/2014/main" id="{71E3A63B-01EF-B3B1-F861-1BBC4411F929}"/>
              </a:ext>
              <a:ext uri="{C183D7F6-B498-43B3-948B-1728B52AA6E4}">
                <adec:decorative xmlns:adec="http://schemas.microsoft.com/office/drawing/2017/decorative" val="1"/>
              </a:ext>
            </a:extLst>
          </p:cNvPr>
          <p:cNvSpPr/>
          <p:nvPr userDrawn="1"/>
        </p:nvSpPr>
        <p:spPr>
          <a:xfrm flipH="1" flipV="1">
            <a:off x="10243539" y="-1"/>
            <a:ext cx="1948461" cy="1453974"/>
          </a:xfrm>
          <a:custGeom>
            <a:avLst/>
            <a:gdLst>
              <a:gd name="connsiteX0" fmla="*/ 0 w 1948461"/>
              <a:gd name="connsiteY0" fmla="*/ 0 h 1453974"/>
              <a:gd name="connsiteX1" fmla="*/ 32434 w 1948461"/>
              <a:gd name="connsiteY1" fmla="*/ 41394 h 1453974"/>
              <a:gd name="connsiteX2" fmla="*/ 611626 w 1948461"/>
              <a:gd name="connsiteY2" fmla="*/ 508597 h 1453974"/>
              <a:gd name="connsiteX3" fmla="*/ 1902163 w 1948461"/>
              <a:gd name="connsiteY3" fmla="*/ 1370646 h 1453974"/>
              <a:gd name="connsiteX4" fmla="*/ 1948461 w 1948461"/>
              <a:gd name="connsiteY4" fmla="*/ 1453974 h 1453974"/>
              <a:gd name="connsiteX5" fmla="*/ 0 w 1948461"/>
              <a:gd name="connsiteY5" fmla="*/ 1453974 h 145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8461" h="1453974">
                <a:moveTo>
                  <a:pt x="0" y="0"/>
                </a:moveTo>
                <a:lnTo>
                  <a:pt x="32434" y="41394"/>
                </a:lnTo>
                <a:cubicBezTo>
                  <a:pt x="190803" y="222210"/>
                  <a:pt x="377048" y="387079"/>
                  <a:pt x="611626" y="508597"/>
                </a:cubicBezTo>
                <a:cubicBezTo>
                  <a:pt x="1000743" y="710195"/>
                  <a:pt x="1598725" y="895624"/>
                  <a:pt x="1902163" y="1370646"/>
                </a:cubicBezTo>
                <a:lnTo>
                  <a:pt x="1948461" y="1453974"/>
                </a:lnTo>
                <a:lnTo>
                  <a:pt x="0" y="1453974"/>
                </a:lnTo>
                <a:close/>
              </a:path>
            </a:pathLst>
          </a:custGeom>
          <a:solidFill>
            <a:schemeClr val="accent1"/>
          </a:solidFill>
          <a:ln w="150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p>
        </p:txBody>
      </p:sp>
      <p:sp>
        <p:nvSpPr>
          <p:cNvPr id="15" name="Freeform: Shape 5">
            <a:extLst>
              <a:ext uri="{FF2B5EF4-FFF2-40B4-BE49-F238E27FC236}">
                <a16:creationId xmlns:a16="http://schemas.microsoft.com/office/drawing/2014/main" id="{D93AB7B1-DA47-81AC-9BD3-0767E499EFFE}"/>
              </a:ext>
              <a:ext uri="{C183D7F6-B498-43B3-948B-1728B52AA6E4}">
                <adec:decorative xmlns:adec="http://schemas.microsoft.com/office/drawing/2017/decorative" val="1"/>
              </a:ext>
            </a:extLst>
          </p:cNvPr>
          <p:cNvSpPr/>
          <p:nvPr userDrawn="1"/>
        </p:nvSpPr>
        <p:spPr>
          <a:xfrm rot="10800000">
            <a:off x="7248231" y="5855618"/>
            <a:ext cx="4943770" cy="1002382"/>
          </a:xfrm>
          <a:custGeom>
            <a:avLst/>
            <a:gdLst>
              <a:gd name="connsiteX0" fmla="*/ 0 w 4943770"/>
              <a:gd name="connsiteY0" fmla="*/ 0 h 1002382"/>
              <a:gd name="connsiteX1" fmla="*/ 4943770 w 4943770"/>
              <a:gd name="connsiteY1" fmla="*/ 0 h 1002382"/>
              <a:gd name="connsiteX2" fmla="*/ 4906928 w 4943770"/>
              <a:gd name="connsiteY2" fmla="*/ 44581 h 1002382"/>
              <a:gd name="connsiteX3" fmla="*/ 2525640 w 4943770"/>
              <a:gd name="connsiteY3" fmla="*/ 241508 h 1002382"/>
              <a:gd name="connsiteX4" fmla="*/ 1667268 w 4943770"/>
              <a:gd name="connsiteY4" fmla="*/ 163732 h 1002382"/>
              <a:gd name="connsiteX5" fmla="*/ 1317749 w 4943770"/>
              <a:gd name="connsiteY5" fmla="*/ 293864 h 1002382"/>
              <a:gd name="connsiteX6" fmla="*/ 75310 w 4943770"/>
              <a:gd name="connsiteY6" fmla="*/ 989292 h 1002382"/>
              <a:gd name="connsiteX7" fmla="*/ 0 w 4943770"/>
              <a:gd name="connsiteY7" fmla="*/ 1002382 h 1002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43770" h="1002382">
                <a:moveTo>
                  <a:pt x="0" y="0"/>
                </a:moveTo>
                <a:lnTo>
                  <a:pt x="4943770" y="0"/>
                </a:lnTo>
                <a:lnTo>
                  <a:pt x="4906928" y="44581"/>
                </a:lnTo>
                <a:cubicBezTo>
                  <a:pt x="4311119" y="665259"/>
                  <a:pt x="3275391" y="550750"/>
                  <a:pt x="2525640" y="241508"/>
                </a:cubicBezTo>
                <a:cubicBezTo>
                  <a:pt x="2174456" y="97448"/>
                  <a:pt x="1956229" y="100710"/>
                  <a:pt x="1667268" y="163732"/>
                </a:cubicBezTo>
                <a:cubicBezTo>
                  <a:pt x="1546867" y="189990"/>
                  <a:pt x="1429272" y="233773"/>
                  <a:pt x="1317749" y="293864"/>
                </a:cubicBezTo>
                <a:cubicBezTo>
                  <a:pt x="1050964" y="428937"/>
                  <a:pt x="614633" y="864100"/>
                  <a:pt x="75310" y="989292"/>
                </a:cubicBezTo>
                <a:lnTo>
                  <a:pt x="0" y="1002382"/>
                </a:lnTo>
                <a:close/>
              </a:path>
            </a:pathLst>
          </a:custGeom>
          <a:solidFill>
            <a:schemeClr val="accent6"/>
          </a:solidFill>
          <a:ln w="3482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p>
        </p:txBody>
      </p: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5408762" y="914400"/>
            <a:ext cx="5870448" cy="5029200"/>
          </a:xfrm>
          <a:prstGeom prst="rect">
            <a:avLst/>
          </a:prstGeom>
        </p:spPr>
        <p:txBody>
          <a:bodyPr vert="horz" lIns="0" tIns="45720" rIns="0" bIns="45720" rtlCol="0" anchor="ctr">
            <a:noAutofit/>
          </a:bodyPr>
          <a:lstStyle>
            <a:lvl1pPr>
              <a:lnSpc>
                <a:spcPct val="75000"/>
              </a:lnSpc>
              <a:defRPr sz="5400" cap="all" spc="0" baseline="0"/>
            </a:lvl1pPr>
          </a:lstStyle>
          <a:p>
            <a:r>
              <a:rPr lang="en-US"/>
              <a:t>Click to add title</a:t>
            </a:r>
          </a:p>
        </p:txBody>
      </p:sp>
      <p:sp>
        <p:nvSpPr>
          <p:cNvPr id="5" name="Picture Placeholder 4">
            <a:extLst>
              <a:ext uri="{FF2B5EF4-FFF2-40B4-BE49-F238E27FC236}">
                <a16:creationId xmlns:a16="http://schemas.microsoft.com/office/drawing/2014/main" id="{BDDF44C2-2412-E9A3-C652-50DB0A363319}"/>
              </a:ext>
            </a:extLst>
          </p:cNvPr>
          <p:cNvSpPr>
            <a:spLocks noGrp="1"/>
          </p:cNvSpPr>
          <p:nvPr>
            <p:ph type="pic" sz="quarter" idx="11"/>
          </p:nvPr>
        </p:nvSpPr>
        <p:spPr>
          <a:xfrm>
            <a:off x="0" y="0"/>
            <a:ext cx="4943475" cy="6858000"/>
          </a:xfrm>
          <a:custGeom>
            <a:avLst/>
            <a:gdLst>
              <a:gd name="connsiteX0" fmla="*/ 1911118 w 4943475"/>
              <a:gd name="connsiteY0" fmla="*/ 0 h 6858000"/>
              <a:gd name="connsiteX1" fmla="*/ 4943475 w 4943475"/>
              <a:gd name="connsiteY1" fmla="*/ 0 h 6858000"/>
              <a:gd name="connsiteX2" fmla="*/ 4943475 w 4943475"/>
              <a:gd name="connsiteY2" fmla="*/ 6858000 h 6858000"/>
              <a:gd name="connsiteX3" fmla="*/ 1316945 w 4943475"/>
              <a:gd name="connsiteY3" fmla="*/ 6858000 h 6858000"/>
              <a:gd name="connsiteX4" fmla="*/ 1300831 w 4943475"/>
              <a:gd name="connsiteY4" fmla="*/ 6813975 h 6858000"/>
              <a:gd name="connsiteX5" fmla="*/ 11509 w 4943475"/>
              <a:gd name="connsiteY5" fmla="*/ 5644999 h 6858000"/>
              <a:gd name="connsiteX6" fmla="*/ 0 w 4943475"/>
              <a:gd name="connsiteY6" fmla="*/ 5642040 h 6858000"/>
              <a:gd name="connsiteX7" fmla="*/ 0 w 4943475"/>
              <a:gd name="connsiteY7" fmla="*/ 960342 h 6858000"/>
              <a:gd name="connsiteX8" fmla="*/ 102594 w 4943475"/>
              <a:gd name="connsiteY8" fmla="*/ 989005 h 6858000"/>
              <a:gd name="connsiteX9" fmla="*/ 693872 w 4943475"/>
              <a:gd name="connsiteY9" fmla="*/ 972388 h 6858000"/>
              <a:gd name="connsiteX10" fmla="*/ 1819086 w 4943475"/>
              <a:gd name="connsiteY10" fmla="*/ 1573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43475" h="6858000">
                <a:moveTo>
                  <a:pt x="1911118" y="0"/>
                </a:moveTo>
                <a:lnTo>
                  <a:pt x="4943475" y="0"/>
                </a:lnTo>
                <a:lnTo>
                  <a:pt x="4943475" y="6858000"/>
                </a:lnTo>
                <a:lnTo>
                  <a:pt x="1316945" y="6858000"/>
                </a:lnTo>
                <a:lnTo>
                  <a:pt x="1300831" y="6813975"/>
                </a:lnTo>
                <a:cubicBezTo>
                  <a:pt x="1065596" y="6257818"/>
                  <a:pt x="593762" y="5826099"/>
                  <a:pt x="11509" y="5644999"/>
                </a:cubicBezTo>
                <a:lnTo>
                  <a:pt x="0" y="5642040"/>
                </a:lnTo>
                <a:lnTo>
                  <a:pt x="0" y="960342"/>
                </a:lnTo>
                <a:lnTo>
                  <a:pt x="102594" y="989005"/>
                </a:lnTo>
                <a:cubicBezTo>
                  <a:pt x="295939" y="1032615"/>
                  <a:pt x="499008" y="1027216"/>
                  <a:pt x="693872" y="972388"/>
                </a:cubicBezTo>
                <a:cubicBezTo>
                  <a:pt x="1136296" y="858399"/>
                  <a:pt x="1554913" y="550056"/>
                  <a:pt x="1819086" y="157393"/>
                </a:cubicBezTo>
                <a:close/>
              </a:path>
            </a:pathLst>
          </a:custGeom>
        </p:spPr>
        <p:txBody>
          <a:bodyPr wrap="square" tIns="1005840">
            <a:noAutofit/>
          </a:bodyPr>
          <a:lstStyle>
            <a:lvl1pPr marL="0" indent="0" algn="ctr">
              <a:buNone/>
              <a:defRPr/>
            </a:lvl1pPr>
          </a:lstStyle>
          <a:p>
            <a:r>
              <a:rPr lang="en-US"/>
              <a:t>Click icon to add picture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741142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 3">
    <p:bg>
      <p:bgPr>
        <a:solidFill>
          <a:schemeClr val="tx1"/>
        </a:solidFill>
        <a:effectLst/>
      </p:bgPr>
    </p:bg>
    <p:spTree>
      <p:nvGrpSpPr>
        <p:cNvPr id="1" name=""/>
        <p:cNvGrpSpPr/>
        <p:nvPr/>
      </p:nvGrpSpPr>
      <p:grpSpPr>
        <a:xfrm>
          <a:off x="0" y="0"/>
          <a:ext cx="0" cy="0"/>
          <a:chOff x="0" y="0"/>
          <a:chExt cx="0" cy="0"/>
        </a:xfrm>
      </p:grpSpPr>
      <p:sp>
        <p:nvSpPr>
          <p:cNvPr id="5" name="Freeform: Shape 22">
            <a:extLst>
              <a:ext uri="{FF2B5EF4-FFF2-40B4-BE49-F238E27FC236}">
                <a16:creationId xmlns:a16="http://schemas.microsoft.com/office/drawing/2014/main" id="{0FA877A3-B2AE-5C65-DE20-D16387871BE5}"/>
              </a:ext>
              <a:ext uri="{C183D7F6-B498-43B3-948B-1728B52AA6E4}">
                <adec:decorative xmlns:adec="http://schemas.microsoft.com/office/drawing/2017/decorative" val="1"/>
              </a:ext>
            </a:extLst>
          </p:cNvPr>
          <p:cNvSpPr/>
          <p:nvPr userDrawn="1"/>
        </p:nvSpPr>
        <p:spPr>
          <a:xfrm>
            <a:off x="8906392" y="4720062"/>
            <a:ext cx="3285608" cy="2137938"/>
          </a:xfrm>
          <a:custGeom>
            <a:avLst/>
            <a:gdLst>
              <a:gd name="connsiteX0" fmla="*/ 3285608 w 3285608"/>
              <a:gd name="connsiteY0" fmla="*/ 0 h 2137938"/>
              <a:gd name="connsiteX1" fmla="*/ 3285608 w 3285608"/>
              <a:gd name="connsiteY1" fmla="*/ 2137938 h 2137938"/>
              <a:gd name="connsiteX2" fmla="*/ 0 w 3285608"/>
              <a:gd name="connsiteY2" fmla="*/ 2137938 h 2137938"/>
              <a:gd name="connsiteX3" fmla="*/ 53213 w 3285608"/>
              <a:gd name="connsiteY3" fmla="*/ 2070398 h 2137938"/>
              <a:gd name="connsiteX4" fmla="*/ 1464698 w 3285608"/>
              <a:gd name="connsiteY4" fmla="*/ 1425184 h 2137938"/>
              <a:gd name="connsiteX5" fmla="*/ 3278751 w 3285608"/>
              <a:gd name="connsiteY5" fmla="*/ 2109 h 2137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5608" h="2137938">
                <a:moveTo>
                  <a:pt x="3285608" y="0"/>
                </a:moveTo>
                <a:lnTo>
                  <a:pt x="3285608" y="2137938"/>
                </a:lnTo>
                <a:lnTo>
                  <a:pt x="0" y="2137938"/>
                </a:lnTo>
                <a:lnTo>
                  <a:pt x="53213" y="2070398"/>
                </a:lnTo>
                <a:cubicBezTo>
                  <a:pt x="428518" y="1649846"/>
                  <a:pt x="1048414" y="1562150"/>
                  <a:pt x="1464698" y="1425184"/>
                </a:cubicBezTo>
                <a:cubicBezTo>
                  <a:pt x="2343037" y="1136242"/>
                  <a:pt x="2721555" y="228637"/>
                  <a:pt x="3278751" y="2109"/>
                </a:cubicBezTo>
                <a:close/>
              </a:path>
            </a:pathLst>
          </a:custGeom>
          <a:solidFill>
            <a:schemeClr val="accent6"/>
          </a:solidFill>
          <a:ln w="21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703472" y="2377871"/>
            <a:ext cx="6814371" cy="4359402"/>
          </a:xfrm>
        </p:spPr>
        <p:txBody>
          <a:bodyPr>
            <a:normAutofit/>
          </a:bodyPr>
          <a:lstStyle>
            <a:lvl1pPr marL="512064" indent="-512064">
              <a:lnSpc>
                <a:spcPct val="100000"/>
              </a:lnSpc>
              <a:spcBef>
                <a:spcPts val="600"/>
              </a:spcBef>
              <a:spcAft>
                <a:spcPts val="1200"/>
              </a:spcAft>
              <a:buFont typeface="+mj-lt"/>
              <a:buAutoNum type="arabicPeriod"/>
              <a:defRPr sz="2000"/>
            </a:lvl1pPr>
            <a:lvl2pPr marL="800100" indent="-512064">
              <a:lnSpc>
                <a:spcPct val="100000"/>
              </a:lnSpc>
              <a:spcBef>
                <a:spcPts val="600"/>
              </a:spcBef>
              <a:spcAft>
                <a:spcPts val="1200"/>
              </a:spcAft>
              <a:buFont typeface="+mj-lt"/>
              <a:buAutoNum type="arabicPeriod"/>
              <a:defRPr sz="1800"/>
            </a:lvl2pPr>
            <a:lvl3pPr marL="1257300" indent="-512064">
              <a:lnSpc>
                <a:spcPct val="100000"/>
              </a:lnSpc>
              <a:spcBef>
                <a:spcPts val="600"/>
              </a:spcBef>
              <a:spcAft>
                <a:spcPts val="1200"/>
              </a:spcAft>
              <a:buFont typeface="+mj-lt"/>
              <a:buAutoNum type="arabicPeriod"/>
              <a:defRPr sz="1600"/>
            </a:lvl3pPr>
            <a:lvl4pPr marL="1714500" indent="-512064">
              <a:lnSpc>
                <a:spcPct val="100000"/>
              </a:lnSpc>
              <a:spcBef>
                <a:spcPts val="600"/>
              </a:spcBef>
              <a:spcAft>
                <a:spcPts val="1200"/>
              </a:spcAft>
              <a:buFont typeface="+mj-lt"/>
              <a:buAutoNum type="arabicPeriod"/>
              <a:defRPr sz="1400"/>
            </a:lvl4pPr>
            <a:lvl5pPr marL="2171700" indent="-512064">
              <a:lnSpc>
                <a:spcPct val="100000"/>
              </a:lnSpc>
              <a:spcBef>
                <a:spcPts val="600"/>
              </a:spcBef>
              <a:spcAft>
                <a:spcPts val="1200"/>
              </a:spcAft>
              <a:buFont typeface="+mj-lt"/>
              <a:buAutoNum type="arabicPeriod"/>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0" name="Content Placeholder 10">
            <a:extLst>
              <a:ext uri="{FF2B5EF4-FFF2-40B4-BE49-F238E27FC236}">
                <a16:creationId xmlns:a16="http://schemas.microsoft.com/office/drawing/2014/main" id="{CB9E0096-D944-5245-13D4-92814D4D59C7}"/>
              </a:ext>
            </a:extLst>
          </p:cNvPr>
          <p:cNvSpPr>
            <a:spLocks noGrp="1"/>
          </p:cNvSpPr>
          <p:nvPr>
            <p:ph sz="quarter" idx="11" hasCustomPrompt="1"/>
          </p:nvPr>
        </p:nvSpPr>
        <p:spPr>
          <a:xfrm>
            <a:off x="7954195" y="2377871"/>
            <a:ext cx="3840407"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606143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90D34EE-F9DA-E443-4A73-7A028CD1DC77}"/>
              </a:ext>
            </a:extLst>
          </p:cNvPr>
          <p:cNvSpPr/>
          <p:nvPr userDrawn="1"/>
        </p:nvSpPr>
        <p:spPr>
          <a:xfrm>
            <a:off x="6576005" y="6244034"/>
            <a:ext cx="5128931" cy="613967"/>
          </a:xfrm>
          <a:custGeom>
            <a:avLst/>
            <a:gdLst>
              <a:gd name="connsiteX0" fmla="*/ 4291965 w 5128931"/>
              <a:gd name="connsiteY0" fmla="*/ 60 h 613967"/>
              <a:gd name="connsiteX1" fmla="*/ 4666198 w 5128931"/>
              <a:gd name="connsiteY1" fmla="*/ 89254 h 613967"/>
              <a:gd name="connsiteX2" fmla="*/ 5101197 w 5128931"/>
              <a:gd name="connsiteY2" fmla="*/ 537690 h 613967"/>
              <a:gd name="connsiteX3" fmla="*/ 5128931 w 5128931"/>
              <a:gd name="connsiteY3" fmla="*/ 613967 h 613967"/>
              <a:gd name="connsiteX4" fmla="*/ 0 w 5128931"/>
              <a:gd name="connsiteY4" fmla="*/ 613967 h 613967"/>
              <a:gd name="connsiteX5" fmla="*/ 15614 w 5128931"/>
              <a:gd name="connsiteY5" fmla="*/ 593375 h 613967"/>
              <a:gd name="connsiteX6" fmla="*/ 81739 w 5128931"/>
              <a:gd name="connsiteY6" fmla="*/ 517786 h 613967"/>
              <a:gd name="connsiteX7" fmla="*/ 2139708 w 5128931"/>
              <a:gd name="connsiteY7" fmla="*/ 331996 h 613967"/>
              <a:gd name="connsiteX8" fmla="*/ 4291965 w 5128931"/>
              <a:gd name="connsiteY8" fmla="*/ 60 h 613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28931" h="613967">
                <a:moveTo>
                  <a:pt x="4291965" y="60"/>
                </a:moveTo>
                <a:cubicBezTo>
                  <a:pt x="4425259" y="-1390"/>
                  <a:pt x="4550210" y="23536"/>
                  <a:pt x="4666198" y="89254"/>
                </a:cubicBezTo>
                <a:cubicBezTo>
                  <a:pt x="4891999" y="217207"/>
                  <a:pt x="5029133" y="370815"/>
                  <a:pt x="5101197" y="537690"/>
                </a:cubicBezTo>
                <a:lnTo>
                  <a:pt x="5128931" y="613967"/>
                </a:lnTo>
                <a:lnTo>
                  <a:pt x="0" y="613967"/>
                </a:lnTo>
                <a:lnTo>
                  <a:pt x="15614" y="593375"/>
                </a:lnTo>
                <a:cubicBezTo>
                  <a:pt x="37505" y="566465"/>
                  <a:pt x="59606" y="541212"/>
                  <a:pt x="81739" y="517786"/>
                </a:cubicBezTo>
                <a:cubicBezTo>
                  <a:pt x="726324" y="-164414"/>
                  <a:pt x="1567784" y="212292"/>
                  <a:pt x="2139708" y="331996"/>
                </a:cubicBezTo>
                <a:cubicBezTo>
                  <a:pt x="2980088" y="507931"/>
                  <a:pt x="3714356" y="6344"/>
                  <a:pt x="4291965" y="60"/>
                </a:cubicBezTo>
                <a:close/>
              </a:path>
            </a:pathLst>
          </a:custGeom>
          <a:solidFill>
            <a:schemeClr val="accent1"/>
          </a:solidFill>
          <a:ln w="2373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21" name="Freeform: Shape 20">
            <a:extLst>
              <a:ext uri="{FF2B5EF4-FFF2-40B4-BE49-F238E27FC236}">
                <a16:creationId xmlns:a16="http://schemas.microsoft.com/office/drawing/2014/main" id="{DBA1AC28-AEBA-F273-D81B-DCB3F7595C06}"/>
              </a:ext>
            </a:extLst>
          </p:cNvPr>
          <p:cNvSpPr/>
          <p:nvPr userDrawn="1"/>
        </p:nvSpPr>
        <p:spPr>
          <a:xfrm>
            <a:off x="11450906" y="3547173"/>
            <a:ext cx="741094" cy="3164819"/>
          </a:xfrm>
          <a:custGeom>
            <a:avLst/>
            <a:gdLst>
              <a:gd name="connsiteX0" fmla="*/ 741094 w 741094"/>
              <a:gd name="connsiteY0" fmla="*/ 0 h 3164819"/>
              <a:gd name="connsiteX1" fmla="*/ 741094 w 741094"/>
              <a:gd name="connsiteY1" fmla="*/ 3164819 h 3164819"/>
              <a:gd name="connsiteX2" fmla="*/ 696311 w 741094"/>
              <a:gd name="connsiteY2" fmla="*/ 3128887 h 3164819"/>
              <a:gd name="connsiteX3" fmla="*/ 66029 w 741094"/>
              <a:gd name="connsiteY3" fmla="*/ 2098526 h 3164819"/>
              <a:gd name="connsiteX4" fmla="*/ 659081 w 741094"/>
              <a:gd name="connsiteY4" fmla="*/ 69283 h 31648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1094" h="3164819">
                <a:moveTo>
                  <a:pt x="741094" y="0"/>
                </a:moveTo>
                <a:lnTo>
                  <a:pt x="741094" y="3164819"/>
                </a:lnTo>
                <a:lnTo>
                  <a:pt x="696311" y="3128887"/>
                </a:lnTo>
                <a:cubicBezTo>
                  <a:pt x="398216" y="2865259"/>
                  <a:pt x="172941" y="2512853"/>
                  <a:pt x="66029" y="2098526"/>
                </a:cubicBezTo>
                <a:cubicBezTo>
                  <a:pt x="-129976" y="1338929"/>
                  <a:pt x="122879" y="568970"/>
                  <a:pt x="659081" y="69283"/>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p>
        </p:txBody>
      </p:sp>
      <p:sp>
        <p:nvSpPr>
          <p:cNvPr id="11" name="Block Arc 10">
            <a:extLst>
              <a:ext uri="{FF2B5EF4-FFF2-40B4-BE49-F238E27FC236}">
                <a16:creationId xmlns:a16="http://schemas.microsoft.com/office/drawing/2014/main" id="{BEF5AD5C-8D5B-14F6-F688-592B022821E7}"/>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63343CA5-4CA0-41D9-7ED0-D8D9D96A1D36}"/>
              </a:ext>
            </a:extLst>
          </p:cNvPr>
          <p:cNvSpPr>
            <a:spLocks noGrp="1"/>
          </p:cNvSpPr>
          <p:nvPr>
            <p:ph type="title" hasCustomPrompt="1"/>
          </p:nvPr>
        </p:nvSpPr>
        <p:spPr>
          <a:xfrm>
            <a:off x="914400" y="914400"/>
            <a:ext cx="10360152" cy="3657600"/>
          </a:xfrm>
        </p:spPr>
        <p:txBody>
          <a:bodyPr anchor="b">
            <a:noAutofit/>
          </a:bodyPr>
          <a:lstStyle>
            <a:lvl1pPr algn="ctr">
              <a:lnSpc>
                <a:spcPct val="75000"/>
              </a:lnSpc>
              <a:defRPr sz="5400" cap="all" spc="600" baseline="0"/>
            </a:lvl1pPr>
          </a:lstStyle>
          <a:p>
            <a:r>
              <a:rPr lang="en-US"/>
              <a:t>Click to add title</a:t>
            </a:r>
          </a:p>
        </p:txBody>
      </p:sp>
      <p:sp>
        <p:nvSpPr>
          <p:cNvPr id="15" name="Content Placeholder 14">
            <a:extLst>
              <a:ext uri="{FF2B5EF4-FFF2-40B4-BE49-F238E27FC236}">
                <a16:creationId xmlns:a16="http://schemas.microsoft.com/office/drawing/2014/main" id="{FFB058F7-2BE2-A189-1B03-F472C5510883}"/>
              </a:ext>
            </a:extLst>
          </p:cNvPr>
          <p:cNvSpPr>
            <a:spLocks noGrp="1"/>
          </p:cNvSpPr>
          <p:nvPr>
            <p:ph sz="quarter" idx="10" hasCustomPrompt="1"/>
          </p:nvPr>
        </p:nvSpPr>
        <p:spPr>
          <a:xfrm>
            <a:off x="1630363" y="5006113"/>
            <a:ext cx="8931275" cy="1720850"/>
          </a:xfrm>
        </p:spPr>
        <p:txBody>
          <a:bodyPr/>
          <a:lstStyle>
            <a:lvl1pPr marL="0" indent="0" algn="ctr">
              <a:spcBef>
                <a:spcPts val="0"/>
              </a:spcBef>
              <a:buNone/>
              <a:defRPr/>
            </a:lvl1pPr>
            <a:lvl2pPr marL="457200" indent="0" algn="ctr">
              <a:spcBef>
                <a:spcPts val="0"/>
              </a:spcBef>
              <a:buNone/>
              <a:defRPr/>
            </a:lvl2pPr>
            <a:lvl3pPr marL="914400" indent="0" algn="ctr">
              <a:spcBef>
                <a:spcPts val="0"/>
              </a:spcBef>
              <a:buNone/>
              <a:defRPr/>
            </a:lvl3pPr>
            <a:lvl4pPr marL="1371600" indent="0" algn="ctr">
              <a:spcBef>
                <a:spcPts val="0"/>
              </a:spcBef>
              <a:buNone/>
              <a:defRPr/>
            </a:lvl4pPr>
            <a:lvl5pPr marL="1828800" indent="0" algn="ctr">
              <a:spcBef>
                <a:spcPts val="0"/>
              </a:spcBef>
              <a:buNone/>
              <a:defRPr/>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74DA6858-F008-49D8-3E6E-18FE1289121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l="61920" b="49138"/>
          <a:stretch>
            <a:fillRect/>
          </a:stretch>
        </p:blipFill>
        <p:spPr>
          <a:xfrm rot="10800000" flipH="1" flipV="1">
            <a:off x="-9638" y="3945640"/>
            <a:ext cx="2853725" cy="2938093"/>
          </a:xfrm>
          <a:custGeom>
            <a:avLst/>
            <a:gdLst>
              <a:gd name="connsiteX0" fmla="*/ 0 w 2853725"/>
              <a:gd name="connsiteY0" fmla="*/ 0 h 2938093"/>
              <a:gd name="connsiteX1" fmla="*/ 2853725 w 2853725"/>
              <a:gd name="connsiteY1" fmla="*/ 0 h 2938093"/>
              <a:gd name="connsiteX2" fmla="*/ 2853725 w 2853725"/>
              <a:gd name="connsiteY2" fmla="*/ 2938093 h 2938093"/>
              <a:gd name="connsiteX3" fmla="*/ 0 w 2853725"/>
              <a:gd name="connsiteY3" fmla="*/ 2938093 h 2938093"/>
            </a:gdLst>
            <a:ahLst/>
            <a:cxnLst>
              <a:cxn ang="0">
                <a:pos x="connsiteX0" y="connsiteY0"/>
              </a:cxn>
              <a:cxn ang="0">
                <a:pos x="connsiteX1" y="connsiteY1"/>
              </a:cxn>
              <a:cxn ang="0">
                <a:pos x="connsiteX2" y="connsiteY2"/>
              </a:cxn>
              <a:cxn ang="0">
                <a:pos x="connsiteX3" y="connsiteY3"/>
              </a:cxn>
            </a:cxnLst>
            <a:rect l="l" t="t" r="r" b="b"/>
            <a:pathLst>
              <a:path w="2853725" h="2938093">
                <a:moveTo>
                  <a:pt x="0" y="0"/>
                </a:moveTo>
                <a:lnTo>
                  <a:pt x="2853725" y="0"/>
                </a:lnTo>
                <a:lnTo>
                  <a:pt x="2853725" y="2938093"/>
                </a:lnTo>
                <a:lnTo>
                  <a:pt x="0" y="2938093"/>
                </a:lnTo>
                <a:close/>
              </a:path>
            </a:pathLst>
          </a:custGeom>
        </p:spPr>
      </p:pic>
      <p:sp>
        <p:nvSpPr>
          <p:cNvPr id="19" name="Freeform: Shape 18">
            <a:extLst>
              <a:ext uri="{FF2B5EF4-FFF2-40B4-BE49-F238E27FC236}">
                <a16:creationId xmlns:a16="http://schemas.microsoft.com/office/drawing/2014/main" id="{AD697063-5A37-7E43-799C-8864FD42BAAC}"/>
              </a:ext>
            </a:extLst>
          </p:cNvPr>
          <p:cNvSpPr/>
          <p:nvPr userDrawn="1"/>
        </p:nvSpPr>
        <p:spPr>
          <a:xfrm>
            <a:off x="9063204" y="0"/>
            <a:ext cx="3128797" cy="2679752"/>
          </a:xfrm>
          <a:custGeom>
            <a:avLst/>
            <a:gdLst>
              <a:gd name="connsiteX0" fmla="*/ 3128797 w 3128797"/>
              <a:gd name="connsiteY0" fmla="*/ 879358 h 2679752"/>
              <a:gd name="connsiteX1" fmla="*/ 3128797 w 3128797"/>
              <a:gd name="connsiteY1" fmla="*/ 2679752 h 2679752"/>
              <a:gd name="connsiteX2" fmla="*/ 3059267 w 3128797"/>
              <a:gd name="connsiteY2" fmla="*/ 2608151 h 2679752"/>
              <a:gd name="connsiteX3" fmla="*/ 2764395 w 3128797"/>
              <a:gd name="connsiteY3" fmla="*/ 1724021 h 2679752"/>
              <a:gd name="connsiteX4" fmla="*/ 3093998 w 3128797"/>
              <a:gd name="connsiteY4" fmla="*/ 985035 h 2679752"/>
              <a:gd name="connsiteX5" fmla="*/ 0 w 3128797"/>
              <a:gd name="connsiteY5" fmla="*/ 0 h 2679752"/>
              <a:gd name="connsiteX6" fmla="*/ 3128797 w 3128797"/>
              <a:gd name="connsiteY6" fmla="*/ 0 h 2679752"/>
              <a:gd name="connsiteX7" fmla="*/ 3128797 w 3128797"/>
              <a:gd name="connsiteY7" fmla="*/ 550788 h 2679752"/>
              <a:gd name="connsiteX8" fmla="*/ 3123603 w 3128797"/>
              <a:gd name="connsiteY8" fmla="*/ 534564 h 2679752"/>
              <a:gd name="connsiteX9" fmla="*/ 1737201 w 3128797"/>
              <a:gd name="connsiteY9" fmla="*/ 374784 h 2679752"/>
              <a:gd name="connsiteX10" fmla="*/ 534991 w 3128797"/>
              <a:gd name="connsiteY10" fmla="*/ 378865 h 2679752"/>
              <a:gd name="connsiteX11" fmla="*/ 147047 w 3128797"/>
              <a:gd name="connsiteY11" fmla="*/ 143968 h 267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28797" h="2679752">
                <a:moveTo>
                  <a:pt x="3128797" y="879358"/>
                </a:moveTo>
                <a:lnTo>
                  <a:pt x="3128797" y="2679752"/>
                </a:lnTo>
                <a:lnTo>
                  <a:pt x="3059267" y="2608151"/>
                </a:lnTo>
                <a:cubicBezTo>
                  <a:pt x="2845801" y="2364562"/>
                  <a:pt x="2737482" y="2047511"/>
                  <a:pt x="2764395" y="1724021"/>
                </a:cubicBezTo>
                <a:cubicBezTo>
                  <a:pt x="2789869" y="1485736"/>
                  <a:pt x="2988975" y="1235917"/>
                  <a:pt x="3093998" y="985035"/>
                </a:cubicBezTo>
                <a:close/>
                <a:moveTo>
                  <a:pt x="0" y="0"/>
                </a:moveTo>
                <a:lnTo>
                  <a:pt x="3128797" y="0"/>
                </a:lnTo>
                <a:lnTo>
                  <a:pt x="3128797" y="550788"/>
                </a:lnTo>
                <a:lnTo>
                  <a:pt x="3123603" y="534564"/>
                </a:lnTo>
                <a:cubicBezTo>
                  <a:pt x="2933666" y="80785"/>
                  <a:pt x="2078477" y="268334"/>
                  <a:pt x="1737201" y="374784"/>
                </a:cubicBezTo>
                <a:cubicBezTo>
                  <a:pt x="1414305" y="472235"/>
                  <a:pt x="872573" y="510694"/>
                  <a:pt x="534991" y="378865"/>
                </a:cubicBezTo>
                <a:cubicBezTo>
                  <a:pt x="393838" y="323373"/>
                  <a:pt x="264165" y="243263"/>
                  <a:pt x="147047" y="143968"/>
                </a:cubicBezTo>
                <a:close/>
              </a:path>
            </a:pathLst>
          </a:custGeom>
          <a:solidFill>
            <a:schemeClr val="accent3"/>
          </a:solidFill>
          <a:ln w="4025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25" name="Freeform: Shape 24">
            <a:extLst>
              <a:ext uri="{FF2B5EF4-FFF2-40B4-BE49-F238E27FC236}">
                <a16:creationId xmlns:a16="http://schemas.microsoft.com/office/drawing/2014/main" id="{A8CB1A0F-CA1C-711E-F4D9-F402746EC55D}"/>
              </a:ext>
            </a:extLst>
          </p:cNvPr>
          <p:cNvSpPr/>
          <p:nvPr userDrawn="1"/>
        </p:nvSpPr>
        <p:spPr>
          <a:xfrm>
            <a:off x="-9637" y="1"/>
            <a:ext cx="2617625" cy="3478627"/>
          </a:xfrm>
          <a:custGeom>
            <a:avLst/>
            <a:gdLst>
              <a:gd name="connsiteX0" fmla="*/ 0 w 2617625"/>
              <a:gd name="connsiteY0" fmla="*/ 0 h 3478627"/>
              <a:gd name="connsiteX1" fmla="*/ 2617625 w 2617625"/>
              <a:gd name="connsiteY1" fmla="*/ 0 h 3478627"/>
              <a:gd name="connsiteX2" fmla="*/ 2553291 w 2617625"/>
              <a:gd name="connsiteY2" fmla="*/ 101454 h 3478627"/>
              <a:gd name="connsiteX3" fmla="*/ 1240549 w 2617625"/>
              <a:gd name="connsiteY3" fmla="*/ 958722 h 3478627"/>
              <a:gd name="connsiteX4" fmla="*/ 955351 w 2617625"/>
              <a:gd name="connsiteY4" fmla="*/ 1199055 h 3478627"/>
              <a:gd name="connsiteX5" fmla="*/ 600934 w 2617625"/>
              <a:gd name="connsiteY5" fmla="*/ 1984701 h 3478627"/>
              <a:gd name="connsiteX6" fmla="*/ 38433 w 2617625"/>
              <a:gd name="connsiteY6" fmla="*/ 3435524 h 3478627"/>
              <a:gd name="connsiteX7" fmla="*/ 0 w 2617625"/>
              <a:gd name="connsiteY7" fmla="*/ 3478627 h 347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17625" h="3478627">
                <a:moveTo>
                  <a:pt x="0" y="0"/>
                </a:moveTo>
                <a:lnTo>
                  <a:pt x="2617625" y="0"/>
                </a:lnTo>
                <a:lnTo>
                  <a:pt x="2553291" y="101454"/>
                </a:lnTo>
                <a:cubicBezTo>
                  <a:pt x="2193600" y="596780"/>
                  <a:pt x="1511980" y="777778"/>
                  <a:pt x="1240549" y="958722"/>
                </a:cubicBezTo>
                <a:cubicBezTo>
                  <a:pt x="1133381" y="1026274"/>
                  <a:pt x="1037426" y="1107134"/>
                  <a:pt x="955351" y="1199055"/>
                </a:cubicBezTo>
                <a:cubicBezTo>
                  <a:pt x="758369" y="1419663"/>
                  <a:pt x="648207" y="1608072"/>
                  <a:pt x="600934" y="1984701"/>
                </a:cubicBezTo>
                <a:cubicBezTo>
                  <a:pt x="539729" y="2480023"/>
                  <a:pt x="361052" y="3033377"/>
                  <a:pt x="38433" y="3435524"/>
                </a:cubicBezTo>
                <a:lnTo>
                  <a:pt x="0" y="3478627"/>
                </a:lnTo>
                <a:close/>
              </a:path>
            </a:pathLst>
          </a:custGeom>
          <a:solidFill>
            <a:schemeClr val="accent5"/>
          </a:solidFill>
          <a:ln w="2518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Tree>
    <p:extLst>
      <p:ext uri="{BB962C8B-B14F-4D97-AF65-F5344CB8AC3E}">
        <p14:creationId xmlns:p14="http://schemas.microsoft.com/office/powerpoint/2010/main" val="1992717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80322" y="536376"/>
            <a:ext cx="4987598" cy="2133085"/>
          </a:xfrm>
          <a:prstGeom prst="rect">
            <a:avLst/>
          </a:prstGeom>
        </p:spPr>
        <p:txBody>
          <a:bodyPr vert="horz" lIns="0" tIns="45720" rIns="91440" bIns="45720" rtlCol="0" anchor="t">
            <a:noAutofit/>
          </a:bodyPr>
          <a:lstStyle>
            <a:lvl1pPr>
              <a:defRPr sz="3200" spc="30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4150559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4183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Freeform: Shape 11">
            <a:extLst>
              <a:ext uri="{FF2B5EF4-FFF2-40B4-BE49-F238E27FC236}">
                <a16:creationId xmlns:a16="http://schemas.microsoft.com/office/drawing/2014/main" id="{5E99B326-A023-FA69-54A8-41EDB12763C4}"/>
              </a:ext>
              <a:ext uri="{C183D7F6-B498-43B3-948B-1728B52AA6E4}">
                <adec:decorative xmlns:adec="http://schemas.microsoft.com/office/drawing/2017/decorative" val="1"/>
              </a:ext>
            </a:extLst>
          </p:cNvPr>
          <p:cNvSpPr/>
          <p:nvPr userDrawn="1"/>
        </p:nvSpPr>
        <p:spPr>
          <a:xfrm>
            <a:off x="1" y="2304754"/>
            <a:ext cx="2954761" cy="4553246"/>
          </a:xfrm>
          <a:custGeom>
            <a:avLst/>
            <a:gdLst>
              <a:gd name="connsiteX0" fmla="*/ 0 w 2954761"/>
              <a:gd name="connsiteY0" fmla="*/ 0 h 4553246"/>
              <a:gd name="connsiteX1" fmla="*/ 117233 w 2954761"/>
              <a:gd name="connsiteY1" fmla="*/ 82668 h 4553246"/>
              <a:gd name="connsiteX2" fmla="*/ 730843 w 2954761"/>
              <a:gd name="connsiteY2" fmla="*/ 1827598 h 4553246"/>
              <a:gd name="connsiteX3" fmla="*/ 868972 w 2954761"/>
              <a:gd name="connsiteY3" fmla="*/ 2174038 h 4553246"/>
              <a:gd name="connsiteX4" fmla="*/ 1502761 w 2954761"/>
              <a:gd name="connsiteY4" fmla="*/ 2758135 h 4553246"/>
              <a:gd name="connsiteX5" fmla="*/ 2954466 w 2954761"/>
              <a:gd name="connsiteY5" fmla="*/ 4460522 h 4553246"/>
              <a:gd name="connsiteX6" fmla="*/ 2954761 w 2954761"/>
              <a:gd name="connsiteY6" fmla="*/ 4553246 h 4553246"/>
              <a:gd name="connsiteX7" fmla="*/ 0 w 2954761"/>
              <a:gd name="connsiteY7" fmla="*/ 4553246 h 4553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54761" h="4553246">
                <a:moveTo>
                  <a:pt x="0" y="0"/>
                </a:moveTo>
                <a:lnTo>
                  <a:pt x="117233" y="82668"/>
                </a:lnTo>
                <a:cubicBezTo>
                  <a:pt x="705921" y="563578"/>
                  <a:pt x="630379" y="1460513"/>
                  <a:pt x="730843" y="1827598"/>
                </a:cubicBezTo>
                <a:cubicBezTo>
                  <a:pt x="761151" y="1950602"/>
                  <a:pt x="807625" y="2067161"/>
                  <a:pt x="868972" y="2174038"/>
                </a:cubicBezTo>
                <a:cubicBezTo>
                  <a:pt x="1016204" y="2430540"/>
                  <a:pt x="1160257" y="2594499"/>
                  <a:pt x="1502761" y="2758135"/>
                </a:cubicBezTo>
                <a:cubicBezTo>
                  <a:pt x="2178883" y="3079569"/>
                  <a:pt x="2895559" y="3693004"/>
                  <a:pt x="2954466" y="4460522"/>
                </a:cubicBezTo>
                <a:lnTo>
                  <a:pt x="2954761" y="4553246"/>
                </a:lnTo>
                <a:lnTo>
                  <a:pt x="0" y="4553246"/>
                </a:lnTo>
                <a:close/>
              </a:path>
            </a:pathLst>
          </a:custGeom>
          <a:solidFill>
            <a:schemeClr val="accent1">
              <a:lumMod val="75000"/>
            </a:schemeClr>
          </a:solidFill>
          <a:ln w="2723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5044668"/>
          </a:xfrm>
          <a:prstGeom prst="rect">
            <a:avLst/>
          </a:prstGeom>
        </p:spPr>
        <p:txBody>
          <a:bodyPr vert="horz" lIns="0" tIns="45720" rIns="91440" bIns="45720" rtlCol="0" anchor="t">
            <a:noAutofit/>
          </a:bodyPr>
          <a:lstStyle>
            <a:lvl1pPr>
              <a:defRPr sz="3200" cap="all" spc="300" baseline="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5911850" y="2343150"/>
            <a:ext cx="5568950" cy="4364038"/>
          </a:xfrm>
        </p:spPr>
        <p:txBody>
          <a:bodyPr>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51105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p:bg>
      <p:bgPr>
        <a:solidFill>
          <a:schemeClr val="accent3"/>
        </a:solidFill>
        <a:effectLst/>
      </p:bgPr>
    </p:bg>
    <p:spTree>
      <p:nvGrpSpPr>
        <p:cNvPr id="1" name=""/>
        <p:cNvGrpSpPr/>
        <p:nvPr/>
      </p:nvGrpSpPr>
      <p:grpSpPr>
        <a:xfrm>
          <a:off x="0" y="0"/>
          <a:ext cx="0" cy="0"/>
          <a:chOff x="0" y="0"/>
          <a:chExt cx="0" cy="0"/>
        </a:xfrm>
      </p:grpSpPr>
      <p:sp>
        <p:nvSpPr>
          <p:cNvPr id="6" name="Freeform: Shape 7">
            <a:extLst>
              <a:ext uri="{FF2B5EF4-FFF2-40B4-BE49-F238E27FC236}">
                <a16:creationId xmlns:a16="http://schemas.microsoft.com/office/drawing/2014/main" id="{0AE23B93-BC49-29E1-B798-915A07D7A9CA}"/>
              </a:ext>
              <a:ext uri="{C183D7F6-B498-43B3-948B-1728B52AA6E4}">
                <adec:decorative xmlns:adec="http://schemas.microsoft.com/office/drawing/2017/decorative" val="1"/>
              </a:ext>
            </a:extLst>
          </p:cNvPr>
          <p:cNvSpPr/>
          <p:nvPr userDrawn="1"/>
        </p:nvSpPr>
        <p:spPr>
          <a:xfrm>
            <a:off x="10451328" y="0"/>
            <a:ext cx="1740673" cy="2452455"/>
          </a:xfrm>
          <a:custGeom>
            <a:avLst/>
            <a:gdLst>
              <a:gd name="connsiteX0" fmla="*/ 9752 w 1740673"/>
              <a:gd name="connsiteY0" fmla="*/ 0 h 2452455"/>
              <a:gd name="connsiteX1" fmla="*/ 1740673 w 1740673"/>
              <a:gd name="connsiteY1" fmla="*/ 0 h 2452455"/>
              <a:gd name="connsiteX2" fmla="*/ 1740673 w 1740673"/>
              <a:gd name="connsiteY2" fmla="*/ 2452455 h 2452455"/>
              <a:gd name="connsiteX3" fmla="*/ 1641792 w 1740673"/>
              <a:gd name="connsiteY3" fmla="*/ 2253927 h 2452455"/>
              <a:gd name="connsiteX4" fmla="*/ 1168412 w 1740673"/>
              <a:gd name="connsiteY4" fmla="*/ 1679772 h 2452455"/>
              <a:gd name="connsiteX5" fmla="*/ 63 w 1740673"/>
              <a:gd name="connsiteY5" fmla="*/ 135821 h 2452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40673" h="2452455">
                <a:moveTo>
                  <a:pt x="9752" y="0"/>
                </a:moveTo>
                <a:lnTo>
                  <a:pt x="1740673" y="0"/>
                </a:lnTo>
                <a:lnTo>
                  <a:pt x="1740673" y="2452455"/>
                </a:lnTo>
                <a:lnTo>
                  <a:pt x="1641792" y="2253927"/>
                </a:lnTo>
                <a:cubicBezTo>
                  <a:pt x="1523030" y="2044952"/>
                  <a:pt x="1373754" y="1845991"/>
                  <a:pt x="1168412" y="1679772"/>
                </a:cubicBezTo>
                <a:cubicBezTo>
                  <a:pt x="742644" y="1335088"/>
                  <a:pt x="-7886" y="949509"/>
                  <a:pt x="63" y="135821"/>
                </a:cubicBezTo>
                <a:close/>
              </a:path>
            </a:pathLst>
          </a:custGeom>
          <a:solidFill>
            <a:schemeClr val="accent1"/>
          </a:solidFill>
          <a:ln w="1678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pic>
        <p:nvPicPr>
          <p:cNvPr id="7" name="Graphic 6">
            <a:extLst>
              <a:ext uri="{FF2B5EF4-FFF2-40B4-BE49-F238E27FC236}">
                <a16:creationId xmlns:a16="http://schemas.microsoft.com/office/drawing/2014/main" id="{E48F560B-EB0A-0B8F-398E-F722EDBBBD0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t="68715"/>
          <a:stretch>
            <a:fillRect/>
          </a:stretch>
        </p:blipFill>
        <p:spPr>
          <a:xfrm rot="10800000" flipV="1">
            <a:off x="4605276" y="0"/>
            <a:ext cx="7493958" cy="1807198"/>
          </a:xfrm>
          <a:custGeom>
            <a:avLst/>
            <a:gdLst>
              <a:gd name="connsiteX0" fmla="*/ 7493958 w 7493958"/>
              <a:gd name="connsiteY0" fmla="*/ 0 h 1807198"/>
              <a:gd name="connsiteX1" fmla="*/ 0 w 7493958"/>
              <a:gd name="connsiteY1" fmla="*/ 0 h 1807198"/>
              <a:gd name="connsiteX2" fmla="*/ 0 w 7493958"/>
              <a:gd name="connsiteY2" fmla="*/ 1807198 h 1807198"/>
              <a:gd name="connsiteX3" fmla="*/ 7493958 w 7493958"/>
              <a:gd name="connsiteY3" fmla="*/ 1807198 h 1807198"/>
            </a:gdLst>
            <a:ahLst/>
            <a:cxnLst>
              <a:cxn ang="0">
                <a:pos x="connsiteX0" y="connsiteY0"/>
              </a:cxn>
              <a:cxn ang="0">
                <a:pos x="connsiteX1" y="connsiteY1"/>
              </a:cxn>
              <a:cxn ang="0">
                <a:pos x="connsiteX2" y="connsiteY2"/>
              </a:cxn>
              <a:cxn ang="0">
                <a:pos x="connsiteX3" y="connsiteY3"/>
              </a:cxn>
            </a:cxnLst>
            <a:rect l="l" t="t" r="r" b="b"/>
            <a:pathLst>
              <a:path w="7493958" h="1807198">
                <a:moveTo>
                  <a:pt x="7493958" y="0"/>
                </a:moveTo>
                <a:lnTo>
                  <a:pt x="0" y="0"/>
                </a:lnTo>
                <a:lnTo>
                  <a:pt x="0" y="1807198"/>
                </a:lnTo>
                <a:lnTo>
                  <a:pt x="7493958" y="1807198"/>
                </a:lnTo>
                <a:close/>
              </a:path>
            </a:pathLst>
          </a:custGeom>
        </p:spPr>
      </p:pic>
      <p:sp>
        <p:nvSpPr>
          <p:cNvPr id="8" name="Freeform 24">
            <a:extLst>
              <a:ext uri="{FF2B5EF4-FFF2-40B4-BE49-F238E27FC236}">
                <a16:creationId xmlns:a16="http://schemas.microsoft.com/office/drawing/2014/main" id="{50E14D9C-F921-BC70-06C5-A5EA5B6D0A7B}"/>
              </a:ext>
              <a:ext uri="{C183D7F6-B498-43B3-948B-1728B52AA6E4}">
                <adec:decorative xmlns:adec="http://schemas.microsoft.com/office/drawing/2017/decorative" val="1"/>
              </a:ext>
            </a:extLst>
          </p:cNvPr>
          <p:cNvSpPr/>
          <p:nvPr userDrawn="1"/>
        </p:nvSpPr>
        <p:spPr>
          <a:xfrm flipV="1">
            <a:off x="580429" y="5885690"/>
            <a:ext cx="3501038" cy="972311"/>
          </a:xfrm>
          <a:custGeom>
            <a:avLst/>
            <a:gdLst>
              <a:gd name="connsiteX0" fmla="*/ 1750519 w 3501038"/>
              <a:gd name="connsiteY0" fmla="*/ 972311 h 972311"/>
              <a:gd name="connsiteX1" fmla="*/ 3463737 w 3501038"/>
              <a:gd name="connsiteY1" fmla="*/ 61401 h 972311"/>
              <a:gd name="connsiteX2" fmla="*/ 3501038 w 3501038"/>
              <a:gd name="connsiteY2" fmla="*/ 0 h 972311"/>
              <a:gd name="connsiteX3" fmla="*/ 0 w 3501038"/>
              <a:gd name="connsiteY3" fmla="*/ 0 h 972311"/>
              <a:gd name="connsiteX4" fmla="*/ 37301 w 3501038"/>
              <a:gd name="connsiteY4" fmla="*/ 61401 h 972311"/>
              <a:gd name="connsiteX5" fmla="*/ 1750519 w 3501038"/>
              <a:gd name="connsiteY5" fmla="*/ 972311 h 972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1038" h="972311">
                <a:moveTo>
                  <a:pt x="1750519" y="972311"/>
                </a:moveTo>
                <a:cubicBezTo>
                  <a:pt x="2463681" y="972311"/>
                  <a:pt x="3092449" y="610979"/>
                  <a:pt x="3463737" y="61401"/>
                </a:cubicBezTo>
                <a:lnTo>
                  <a:pt x="3501038" y="0"/>
                </a:lnTo>
                <a:lnTo>
                  <a:pt x="0" y="0"/>
                </a:lnTo>
                <a:lnTo>
                  <a:pt x="37301" y="61401"/>
                </a:lnTo>
                <a:cubicBezTo>
                  <a:pt x="408589" y="610979"/>
                  <a:pt x="1037357" y="972311"/>
                  <a:pt x="1750519" y="972311"/>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10">
            <a:extLst>
              <a:ext uri="{FF2B5EF4-FFF2-40B4-BE49-F238E27FC236}">
                <a16:creationId xmlns:a16="http://schemas.microsoft.com/office/drawing/2014/main" id="{9052D5D9-AE58-DD9D-727D-1C56CD81B6F9}"/>
              </a:ext>
              <a:ext uri="{C183D7F6-B498-43B3-948B-1728B52AA6E4}">
                <adec:decorative xmlns:adec="http://schemas.microsoft.com/office/drawing/2017/decorative" val="1"/>
              </a:ext>
            </a:extLst>
          </p:cNvPr>
          <p:cNvSpPr/>
          <p:nvPr userDrawn="1"/>
        </p:nvSpPr>
        <p:spPr>
          <a:xfrm>
            <a:off x="8558800" y="4948819"/>
            <a:ext cx="3633200" cy="1909181"/>
          </a:xfrm>
          <a:custGeom>
            <a:avLst/>
            <a:gdLst>
              <a:gd name="connsiteX0" fmla="*/ 3633200 w 3633200"/>
              <a:gd name="connsiteY0" fmla="*/ 0 h 1909181"/>
              <a:gd name="connsiteX1" fmla="*/ 3633200 w 3633200"/>
              <a:gd name="connsiteY1" fmla="*/ 1909181 h 1909181"/>
              <a:gd name="connsiteX2" fmla="*/ 0 w 3633200"/>
              <a:gd name="connsiteY2" fmla="*/ 1909181 h 1909181"/>
              <a:gd name="connsiteX3" fmla="*/ 93750 w 3633200"/>
              <a:gd name="connsiteY3" fmla="*/ 1811399 h 1909181"/>
              <a:gd name="connsiteX4" fmla="*/ 1924918 w 3633200"/>
              <a:gd name="connsiteY4" fmla="*/ 1263638 h 1909181"/>
              <a:gd name="connsiteX5" fmla="*/ 2756912 w 3633200"/>
              <a:gd name="connsiteY5" fmla="*/ 1038610 h 1909181"/>
              <a:gd name="connsiteX6" fmla="*/ 3039524 w 3633200"/>
              <a:gd name="connsiteY6" fmla="*/ 795240 h 1909181"/>
              <a:gd name="connsiteX7" fmla="*/ 3627562 w 3633200"/>
              <a:gd name="connsiteY7" fmla="*/ 5818 h 1909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3200" h="1909181">
                <a:moveTo>
                  <a:pt x="3633200" y="0"/>
                </a:moveTo>
                <a:lnTo>
                  <a:pt x="3633200" y="1909181"/>
                </a:lnTo>
                <a:lnTo>
                  <a:pt x="0" y="1909181"/>
                </a:lnTo>
                <a:lnTo>
                  <a:pt x="93750" y="1811399"/>
                </a:lnTo>
                <a:cubicBezTo>
                  <a:pt x="559335" y="1384673"/>
                  <a:pt x="1301474" y="1240755"/>
                  <a:pt x="1924918" y="1263638"/>
                </a:cubicBezTo>
                <a:cubicBezTo>
                  <a:pt x="2304271" y="1276833"/>
                  <a:pt x="2507796" y="1198020"/>
                  <a:pt x="2756912" y="1038610"/>
                </a:cubicBezTo>
                <a:cubicBezTo>
                  <a:pt x="2860710" y="972190"/>
                  <a:pt x="2955795" y="890308"/>
                  <a:pt x="3039524" y="795240"/>
                </a:cubicBezTo>
                <a:cubicBezTo>
                  <a:pt x="3187383" y="635762"/>
                  <a:pt x="3364245" y="296298"/>
                  <a:pt x="3627562" y="5818"/>
                </a:cubicBezTo>
                <a:close/>
              </a:path>
            </a:pathLst>
          </a:custGeom>
          <a:solidFill>
            <a:schemeClr val="accent5"/>
          </a:solidFill>
          <a:ln w="316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10" name="Freeform: Shape 11">
            <a:extLst>
              <a:ext uri="{FF2B5EF4-FFF2-40B4-BE49-F238E27FC236}">
                <a16:creationId xmlns:a16="http://schemas.microsoft.com/office/drawing/2014/main" id="{4AA1832A-296F-F6EB-4898-71502D9A3878}"/>
              </a:ext>
              <a:ext uri="{C183D7F6-B498-43B3-948B-1728B52AA6E4}">
                <adec:decorative xmlns:adec="http://schemas.microsoft.com/office/drawing/2017/decorative" val="1"/>
              </a:ext>
            </a:extLst>
          </p:cNvPr>
          <p:cNvSpPr/>
          <p:nvPr userDrawn="1"/>
        </p:nvSpPr>
        <p:spPr>
          <a:xfrm>
            <a:off x="0" y="0"/>
            <a:ext cx="1991252" cy="4572104"/>
          </a:xfrm>
          <a:custGeom>
            <a:avLst/>
            <a:gdLst>
              <a:gd name="connsiteX0" fmla="*/ 0 w 1991252"/>
              <a:gd name="connsiteY0" fmla="*/ 2138799 h 4572104"/>
              <a:gd name="connsiteX1" fmla="*/ 6705 w 1991252"/>
              <a:gd name="connsiteY1" fmla="*/ 2143576 h 4572104"/>
              <a:gd name="connsiteX2" fmla="*/ 516530 w 1991252"/>
              <a:gd name="connsiteY2" fmla="*/ 2534582 h 4572104"/>
              <a:gd name="connsiteX3" fmla="*/ 685548 w 1991252"/>
              <a:gd name="connsiteY3" fmla="*/ 3451134 h 4572104"/>
              <a:gd name="connsiteX4" fmla="*/ 60148 w 1991252"/>
              <a:gd name="connsiteY4" fmla="*/ 4521457 h 4572104"/>
              <a:gd name="connsiteX5" fmla="*/ 0 w 1991252"/>
              <a:gd name="connsiteY5" fmla="*/ 4572104 h 4572104"/>
              <a:gd name="connsiteX6" fmla="*/ 0 w 1991252"/>
              <a:gd name="connsiteY6" fmla="*/ 0 h 4572104"/>
              <a:gd name="connsiteX7" fmla="*/ 1991252 w 1991252"/>
              <a:gd name="connsiteY7" fmla="*/ 0 h 4572104"/>
              <a:gd name="connsiteX8" fmla="*/ 1947397 w 1991252"/>
              <a:gd name="connsiteY8" fmla="*/ 93155 h 4572104"/>
              <a:gd name="connsiteX9" fmla="*/ 1818489 w 1991252"/>
              <a:gd name="connsiteY9" fmla="*/ 279679 h 4572104"/>
              <a:gd name="connsiteX10" fmla="*/ 763951 w 1991252"/>
              <a:gd name="connsiteY10" fmla="*/ 856979 h 4572104"/>
              <a:gd name="connsiteX11" fmla="*/ 44441 w 1991252"/>
              <a:gd name="connsiteY11" fmla="*/ 1105345 h 4572104"/>
              <a:gd name="connsiteX12" fmla="*/ 0 w 1991252"/>
              <a:gd name="connsiteY12" fmla="*/ 1133371 h 457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1252" h="4572104">
                <a:moveTo>
                  <a:pt x="0" y="2138799"/>
                </a:moveTo>
                <a:lnTo>
                  <a:pt x="6705" y="2143576"/>
                </a:lnTo>
                <a:cubicBezTo>
                  <a:pt x="195773" y="2267705"/>
                  <a:pt x="406581" y="2377529"/>
                  <a:pt x="516530" y="2534582"/>
                </a:cubicBezTo>
                <a:cubicBezTo>
                  <a:pt x="696394" y="2804803"/>
                  <a:pt x="754748" y="3134725"/>
                  <a:pt x="685548" y="3451134"/>
                </a:cubicBezTo>
                <a:cubicBezTo>
                  <a:pt x="607573" y="3849685"/>
                  <a:pt x="375193" y="4238508"/>
                  <a:pt x="60148" y="4521457"/>
                </a:cubicBezTo>
                <a:lnTo>
                  <a:pt x="0" y="4572104"/>
                </a:lnTo>
                <a:close/>
                <a:moveTo>
                  <a:pt x="0" y="0"/>
                </a:moveTo>
                <a:lnTo>
                  <a:pt x="1991252" y="0"/>
                </a:lnTo>
                <a:lnTo>
                  <a:pt x="1947397" y="93155"/>
                </a:lnTo>
                <a:cubicBezTo>
                  <a:pt x="1909773" y="158891"/>
                  <a:pt x="1866874" y="221286"/>
                  <a:pt x="1818489" y="279679"/>
                </a:cubicBezTo>
                <a:cubicBezTo>
                  <a:pt x="1586623" y="558208"/>
                  <a:pt x="1093740" y="786286"/>
                  <a:pt x="763951" y="856979"/>
                </a:cubicBezTo>
                <a:cubicBezTo>
                  <a:pt x="588836" y="892826"/>
                  <a:pt x="291439" y="973000"/>
                  <a:pt x="44441" y="1105345"/>
                </a:cubicBezTo>
                <a:lnTo>
                  <a:pt x="0" y="1133371"/>
                </a:lnTo>
                <a:close/>
              </a:path>
            </a:pathLst>
          </a:custGeom>
          <a:solidFill>
            <a:schemeClr val="accent3">
              <a:lumMod val="20000"/>
              <a:lumOff val="80000"/>
            </a:schemeClr>
          </a:solidFill>
          <a:ln w="2883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11" name="Block Arc 10">
            <a:extLst>
              <a:ext uri="{FF2B5EF4-FFF2-40B4-BE49-F238E27FC236}">
                <a16:creationId xmlns:a16="http://schemas.microsoft.com/office/drawing/2014/main" id="{BEF5AD5C-8D5B-14F6-F688-592B022821E7}"/>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63343CA5-4CA0-41D9-7ED0-D8D9D96A1D36}"/>
              </a:ext>
            </a:extLst>
          </p:cNvPr>
          <p:cNvSpPr>
            <a:spLocks noGrp="1"/>
          </p:cNvSpPr>
          <p:nvPr>
            <p:ph type="title" hasCustomPrompt="1"/>
          </p:nvPr>
        </p:nvSpPr>
        <p:spPr>
          <a:xfrm>
            <a:off x="915924" y="914400"/>
            <a:ext cx="10360152" cy="3657600"/>
          </a:xfrm>
        </p:spPr>
        <p:txBody>
          <a:bodyPr anchor="b">
            <a:noAutofit/>
          </a:bodyPr>
          <a:lstStyle>
            <a:lvl1pPr algn="ctr">
              <a:lnSpc>
                <a:spcPct val="75000"/>
              </a:lnSpc>
              <a:defRPr sz="5400" cap="all" spc="600" baseline="0"/>
            </a:lvl1pPr>
          </a:lstStyle>
          <a:p>
            <a:r>
              <a:rPr lang="en-US"/>
              <a:t>Click to add title</a:t>
            </a:r>
          </a:p>
        </p:txBody>
      </p:sp>
      <p:sp>
        <p:nvSpPr>
          <p:cNvPr id="15" name="Content Placeholder 14">
            <a:extLst>
              <a:ext uri="{FF2B5EF4-FFF2-40B4-BE49-F238E27FC236}">
                <a16:creationId xmlns:a16="http://schemas.microsoft.com/office/drawing/2014/main" id="{FFB058F7-2BE2-A189-1B03-F472C5510883}"/>
              </a:ext>
            </a:extLst>
          </p:cNvPr>
          <p:cNvSpPr>
            <a:spLocks noGrp="1"/>
          </p:cNvSpPr>
          <p:nvPr>
            <p:ph sz="quarter" idx="10" hasCustomPrompt="1"/>
          </p:nvPr>
        </p:nvSpPr>
        <p:spPr>
          <a:xfrm>
            <a:off x="1630363" y="5006113"/>
            <a:ext cx="8931275" cy="1720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26411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p:bg>
      <p:bgPr>
        <a:solidFill>
          <a:schemeClr val="tx1"/>
        </a:solidFill>
        <a:effectLst/>
      </p:bgPr>
    </p:bg>
    <p:spTree>
      <p:nvGrpSpPr>
        <p:cNvPr id="1" name=""/>
        <p:cNvGrpSpPr/>
        <p:nvPr/>
      </p:nvGrpSpPr>
      <p:grpSpPr>
        <a:xfrm>
          <a:off x="0" y="0"/>
          <a:ext cx="0" cy="0"/>
          <a:chOff x="0" y="0"/>
          <a:chExt cx="0" cy="0"/>
        </a:xfrm>
      </p:grpSpPr>
      <p:sp>
        <p:nvSpPr>
          <p:cNvPr id="4" name="Freeform: Shape 11">
            <a:extLst>
              <a:ext uri="{FF2B5EF4-FFF2-40B4-BE49-F238E27FC236}">
                <a16:creationId xmlns:a16="http://schemas.microsoft.com/office/drawing/2014/main" id="{ACDE134D-DD43-3620-325A-4A99219D8834}"/>
              </a:ext>
              <a:ext uri="{C183D7F6-B498-43B3-948B-1728B52AA6E4}">
                <adec:decorative xmlns:adec="http://schemas.microsoft.com/office/drawing/2017/decorative" val="1"/>
              </a:ext>
            </a:extLst>
          </p:cNvPr>
          <p:cNvSpPr/>
          <p:nvPr userDrawn="1"/>
        </p:nvSpPr>
        <p:spPr>
          <a:xfrm>
            <a:off x="0" y="4413576"/>
            <a:ext cx="2600243" cy="2444424"/>
          </a:xfrm>
          <a:custGeom>
            <a:avLst/>
            <a:gdLst>
              <a:gd name="connsiteX0" fmla="*/ 458924 w 2600243"/>
              <a:gd name="connsiteY0" fmla="*/ 637 h 2444424"/>
              <a:gd name="connsiteX1" fmla="*/ 562733 w 2600243"/>
              <a:gd name="connsiteY1" fmla="*/ 8107 h 2444424"/>
              <a:gd name="connsiteX2" fmla="*/ 1359862 w 2600243"/>
              <a:gd name="connsiteY2" fmla="*/ 869200 h 2444424"/>
              <a:gd name="connsiteX3" fmla="*/ 1443944 w 2600243"/>
              <a:gd name="connsiteY3" fmla="*/ 1395455 h 2444424"/>
              <a:gd name="connsiteX4" fmla="*/ 1892284 w 2600243"/>
              <a:gd name="connsiteY4" fmla="*/ 1603510 h 2444424"/>
              <a:gd name="connsiteX5" fmla="*/ 2589282 w 2600243"/>
              <a:gd name="connsiteY5" fmla="*/ 2338245 h 2444424"/>
              <a:gd name="connsiteX6" fmla="*/ 2600243 w 2600243"/>
              <a:gd name="connsiteY6" fmla="*/ 2444424 h 2444424"/>
              <a:gd name="connsiteX7" fmla="*/ 0 w 2600243"/>
              <a:gd name="connsiteY7" fmla="*/ 2444424 h 2444424"/>
              <a:gd name="connsiteX8" fmla="*/ 0 w 2600243"/>
              <a:gd name="connsiteY8" fmla="*/ 70818 h 2444424"/>
              <a:gd name="connsiteX9" fmla="*/ 49869 w 2600243"/>
              <a:gd name="connsiteY9" fmla="*/ 53717 h 2444424"/>
              <a:gd name="connsiteX10" fmla="*/ 458924 w 2600243"/>
              <a:gd name="connsiteY10" fmla="*/ 637 h 2444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0243" h="2444424">
                <a:moveTo>
                  <a:pt x="458924" y="637"/>
                </a:moveTo>
                <a:cubicBezTo>
                  <a:pt x="493548" y="1725"/>
                  <a:pt x="528182" y="4210"/>
                  <a:pt x="562733" y="8107"/>
                </a:cubicBezTo>
                <a:cubicBezTo>
                  <a:pt x="1012449" y="72734"/>
                  <a:pt x="1311790" y="431204"/>
                  <a:pt x="1359862" y="869200"/>
                </a:cubicBezTo>
                <a:cubicBezTo>
                  <a:pt x="1377560" y="1029024"/>
                  <a:pt x="1339048" y="1256941"/>
                  <a:pt x="1443944" y="1395455"/>
                </a:cubicBezTo>
                <a:cubicBezTo>
                  <a:pt x="1541160" y="1521546"/>
                  <a:pt x="1747337" y="1549218"/>
                  <a:pt x="1892284" y="1603510"/>
                </a:cubicBezTo>
                <a:cubicBezTo>
                  <a:pt x="2201784" y="1722676"/>
                  <a:pt x="2528982" y="2001668"/>
                  <a:pt x="2589282" y="2338245"/>
                </a:cubicBezTo>
                <a:lnTo>
                  <a:pt x="2600243" y="2444424"/>
                </a:lnTo>
                <a:lnTo>
                  <a:pt x="0" y="2444424"/>
                </a:lnTo>
                <a:lnTo>
                  <a:pt x="0" y="70818"/>
                </a:lnTo>
                <a:lnTo>
                  <a:pt x="49869" y="53717"/>
                </a:lnTo>
                <a:cubicBezTo>
                  <a:pt x="182087" y="14283"/>
                  <a:pt x="320427" y="-3717"/>
                  <a:pt x="458924" y="637"/>
                </a:cubicBezTo>
                <a:close/>
              </a:path>
            </a:pathLst>
          </a:custGeom>
          <a:solidFill>
            <a:schemeClr val="accent6"/>
          </a:solidFill>
          <a:ln w="12762" cap="flat">
            <a:noFill/>
            <a:prstDash val="solid"/>
            <a:miter/>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cap="all" spc="300" baseline="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2652607" y="2343150"/>
            <a:ext cx="8828193" cy="4359402"/>
          </a:xfrm>
        </p:spPr>
        <p:txBody>
          <a:bodyPr>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3309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 Title + Content 1">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6" name="Freeform 19">
            <a:extLst>
              <a:ext uri="{FF2B5EF4-FFF2-40B4-BE49-F238E27FC236}">
                <a16:creationId xmlns:a16="http://schemas.microsoft.com/office/drawing/2014/main" id="{30948FD6-EB3A-E209-9FB2-BA50C6FFA815}"/>
              </a:ext>
              <a:ext uri="{C183D7F6-B498-43B3-948B-1728B52AA6E4}">
                <adec:decorative xmlns:adec="http://schemas.microsoft.com/office/drawing/2017/decorative" val="1"/>
              </a:ext>
            </a:extLst>
          </p:cNvPr>
          <p:cNvSpPr/>
          <p:nvPr userDrawn="1"/>
        </p:nvSpPr>
        <p:spPr>
          <a:xfrm>
            <a:off x="0" y="1"/>
            <a:ext cx="3385345" cy="492455"/>
          </a:xfrm>
          <a:custGeom>
            <a:avLst/>
            <a:gdLst>
              <a:gd name="connsiteX0" fmla="*/ 0 w 3385345"/>
              <a:gd name="connsiteY0" fmla="*/ 0 h 492455"/>
              <a:gd name="connsiteX1" fmla="*/ 3385345 w 3385345"/>
              <a:gd name="connsiteY1" fmla="*/ 0 h 492455"/>
              <a:gd name="connsiteX2" fmla="*/ 3348503 w 3385345"/>
              <a:gd name="connsiteY2" fmla="*/ 44581 h 492455"/>
              <a:gd name="connsiteX3" fmla="*/ 967215 w 3385345"/>
              <a:gd name="connsiteY3" fmla="*/ 241508 h 492455"/>
              <a:gd name="connsiteX4" fmla="*/ 108843 w 3385345"/>
              <a:gd name="connsiteY4" fmla="*/ 163732 h 492455"/>
              <a:gd name="connsiteX5" fmla="*/ 0 w 3385345"/>
              <a:gd name="connsiteY5" fmla="*/ 195744 h 492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5345" h="492455">
                <a:moveTo>
                  <a:pt x="0" y="0"/>
                </a:moveTo>
                <a:lnTo>
                  <a:pt x="3385345" y="0"/>
                </a:lnTo>
                <a:lnTo>
                  <a:pt x="3348503" y="44581"/>
                </a:lnTo>
                <a:cubicBezTo>
                  <a:pt x="2752694" y="665259"/>
                  <a:pt x="1716966" y="550750"/>
                  <a:pt x="967215" y="241508"/>
                </a:cubicBezTo>
                <a:cubicBezTo>
                  <a:pt x="616031" y="97448"/>
                  <a:pt x="397804" y="100710"/>
                  <a:pt x="108843" y="163732"/>
                </a:cubicBezTo>
                <a:lnTo>
                  <a:pt x="0" y="195744"/>
                </a:lnTo>
                <a:close/>
              </a:path>
            </a:pathLst>
          </a:custGeom>
          <a:solidFill>
            <a:schemeClr val="accent6"/>
          </a:solidFill>
          <a:ln w="3482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p>
        </p:txBody>
      </p:sp>
      <p:sp>
        <p:nvSpPr>
          <p:cNvPr id="10" name="Freeform: Shape 4">
            <a:extLst>
              <a:ext uri="{FF2B5EF4-FFF2-40B4-BE49-F238E27FC236}">
                <a16:creationId xmlns:a16="http://schemas.microsoft.com/office/drawing/2014/main" id="{1FF07184-0225-A61B-4E28-216D83D9F46A}"/>
              </a:ext>
              <a:ext uri="{C183D7F6-B498-43B3-948B-1728B52AA6E4}">
                <adec:decorative xmlns:adec="http://schemas.microsoft.com/office/drawing/2017/decorative" val="1"/>
              </a:ext>
            </a:extLst>
          </p:cNvPr>
          <p:cNvSpPr/>
          <p:nvPr userDrawn="1"/>
        </p:nvSpPr>
        <p:spPr>
          <a:xfrm>
            <a:off x="1" y="5404026"/>
            <a:ext cx="1948461" cy="1453974"/>
          </a:xfrm>
          <a:custGeom>
            <a:avLst/>
            <a:gdLst>
              <a:gd name="connsiteX0" fmla="*/ 0 w 1948461"/>
              <a:gd name="connsiteY0" fmla="*/ 0 h 1453974"/>
              <a:gd name="connsiteX1" fmla="*/ 32434 w 1948461"/>
              <a:gd name="connsiteY1" fmla="*/ 41394 h 1453974"/>
              <a:gd name="connsiteX2" fmla="*/ 611626 w 1948461"/>
              <a:gd name="connsiteY2" fmla="*/ 508597 h 1453974"/>
              <a:gd name="connsiteX3" fmla="*/ 1902163 w 1948461"/>
              <a:gd name="connsiteY3" fmla="*/ 1370646 h 1453974"/>
              <a:gd name="connsiteX4" fmla="*/ 1948461 w 1948461"/>
              <a:gd name="connsiteY4" fmla="*/ 1453974 h 1453974"/>
              <a:gd name="connsiteX5" fmla="*/ 0 w 1948461"/>
              <a:gd name="connsiteY5" fmla="*/ 1453974 h 145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8461" h="1453974">
                <a:moveTo>
                  <a:pt x="0" y="0"/>
                </a:moveTo>
                <a:lnTo>
                  <a:pt x="32434" y="41394"/>
                </a:lnTo>
                <a:cubicBezTo>
                  <a:pt x="190803" y="222210"/>
                  <a:pt x="377048" y="387079"/>
                  <a:pt x="611626" y="508597"/>
                </a:cubicBezTo>
                <a:cubicBezTo>
                  <a:pt x="1000743" y="710195"/>
                  <a:pt x="1598725" y="895624"/>
                  <a:pt x="1902163" y="1370646"/>
                </a:cubicBezTo>
                <a:lnTo>
                  <a:pt x="1948461" y="1453974"/>
                </a:lnTo>
                <a:lnTo>
                  <a:pt x="0" y="1453974"/>
                </a:lnTo>
                <a:close/>
              </a:path>
            </a:pathLst>
          </a:custGeom>
          <a:solidFill>
            <a:schemeClr val="accent5"/>
          </a:solidFill>
          <a:ln w="150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p>
        </p:txBody>
      </p:sp>
      <p:sp>
        <p:nvSpPr>
          <p:cNvPr id="18" name="Freeform 20">
            <a:extLst>
              <a:ext uri="{FF2B5EF4-FFF2-40B4-BE49-F238E27FC236}">
                <a16:creationId xmlns:a16="http://schemas.microsoft.com/office/drawing/2014/main" id="{6AEDCC27-3D2D-8BF3-A3A5-7B4D718100A6}"/>
              </a:ext>
              <a:ext uri="{C183D7F6-B498-43B3-948B-1728B52AA6E4}">
                <adec:decorative xmlns:adec="http://schemas.microsoft.com/office/drawing/2017/decorative" val="1"/>
              </a:ext>
            </a:extLst>
          </p:cNvPr>
          <p:cNvSpPr/>
          <p:nvPr userDrawn="1"/>
        </p:nvSpPr>
        <p:spPr>
          <a:xfrm rot="10800000" flipV="1">
            <a:off x="10995246" y="0"/>
            <a:ext cx="1218019" cy="1324951"/>
          </a:xfrm>
          <a:custGeom>
            <a:avLst/>
            <a:gdLst>
              <a:gd name="connsiteX0" fmla="*/ 1218019 w 1218019"/>
              <a:gd name="connsiteY0" fmla="*/ 0 h 1324951"/>
              <a:gd name="connsiteX1" fmla="*/ 0 w 1218019"/>
              <a:gd name="connsiteY1" fmla="*/ 0 h 1324951"/>
              <a:gd name="connsiteX2" fmla="*/ 0 w 1218019"/>
              <a:gd name="connsiteY2" fmla="*/ 1324951 h 1324951"/>
              <a:gd name="connsiteX3" fmla="*/ 44025 w 1218019"/>
              <a:gd name="connsiteY3" fmla="*/ 1308837 h 1324951"/>
              <a:gd name="connsiteX4" fmla="*/ 1213001 w 1218019"/>
              <a:gd name="connsiteY4" fmla="*/ 19515 h 1324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019" h="1324951">
                <a:moveTo>
                  <a:pt x="1218019" y="0"/>
                </a:moveTo>
                <a:lnTo>
                  <a:pt x="0" y="0"/>
                </a:lnTo>
                <a:lnTo>
                  <a:pt x="0" y="1324951"/>
                </a:lnTo>
                <a:lnTo>
                  <a:pt x="44025" y="1308837"/>
                </a:lnTo>
                <a:cubicBezTo>
                  <a:pt x="600182" y="1073602"/>
                  <a:pt x="1031901" y="601768"/>
                  <a:pt x="1213001" y="19515"/>
                </a:cubicBez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21">
            <a:extLst>
              <a:ext uri="{FF2B5EF4-FFF2-40B4-BE49-F238E27FC236}">
                <a16:creationId xmlns:a16="http://schemas.microsoft.com/office/drawing/2014/main" id="{958ACB73-92C2-C4E9-8121-A1F481E780D1}"/>
              </a:ext>
              <a:ext uri="{C183D7F6-B498-43B3-948B-1728B52AA6E4}">
                <adec:decorative xmlns:adec="http://schemas.microsoft.com/office/drawing/2017/decorative" val="1"/>
              </a:ext>
            </a:extLst>
          </p:cNvPr>
          <p:cNvSpPr/>
          <p:nvPr userDrawn="1"/>
        </p:nvSpPr>
        <p:spPr>
          <a:xfrm>
            <a:off x="9467686" y="6369613"/>
            <a:ext cx="2355305" cy="488389"/>
          </a:xfrm>
          <a:custGeom>
            <a:avLst/>
            <a:gdLst>
              <a:gd name="connsiteX0" fmla="*/ 1090338 w 2355305"/>
              <a:gd name="connsiteY0" fmla="*/ 249 h 488389"/>
              <a:gd name="connsiteX1" fmla="*/ 1849675 w 2355305"/>
              <a:gd name="connsiteY1" fmla="*/ 151843 h 488389"/>
              <a:gd name="connsiteX2" fmla="*/ 2295970 w 2355305"/>
              <a:gd name="connsiteY2" fmla="*/ 431858 h 488389"/>
              <a:gd name="connsiteX3" fmla="*/ 2355305 w 2355305"/>
              <a:gd name="connsiteY3" fmla="*/ 488389 h 488389"/>
              <a:gd name="connsiteX4" fmla="*/ 0 w 2355305"/>
              <a:gd name="connsiteY4" fmla="*/ 488389 h 488389"/>
              <a:gd name="connsiteX5" fmla="*/ 136773 w 2355305"/>
              <a:gd name="connsiteY5" fmla="*/ 341166 h 488389"/>
              <a:gd name="connsiteX6" fmla="*/ 350829 w 2355305"/>
              <a:gd name="connsiteY6" fmla="*/ 189936 h 488389"/>
              <a:gd name="connsiteX7" fmla="*/ 1090338 w 2355305"/>
              <a:gd name="connsiteY7" fmla="*/ 249 h 488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5305" h="488389">
                <a:moveTo>
                  <a:pt x="1090338" y="249"/>
                </a:moveTo>
                <a:cubicBezTo>
                  <a:pt x="1350361" y="-4090"/>
                  <a:pt x="1613690" y="48451"/>
                  <a:pt x="1849675" y="151843"/>
                </a:cubicBezTo>
                <a:cubicBezTo>
                  <a:pt x="2012239" y="223978"/>
                  <a:pt x="2163046" y="317800"/>
                  <a:pt x="2295970" y="431858"/>
                </a:cubicBezTo>
                <a:lnTo>
                  <a:pt x="2355305" y="488389"/>
                </a:lnTo>
                <a:lnTo>
                  <a:pt x="0" y="488389"/>
                </a:lnTo>
                <a:lnTo>
                  <a:pt x="136773" y="341166"/>
                </a:lnTo>
                <a:cubicBezTo>
                  <a:pt x="197432" y="287686"/>
                  <a:pt x="267562" y="237210"/>
                  <a:pt x="350829" y="189936"/>
                </a:cubicBezTo>
                <a:cubicBezTo>
                  <a:pt x="573595" y="65807"/>
                  <a:pt x="830314" y="4588"/>
                  <a:pt x="1090338" y="249"/>
                </a:cubicBezTo>
                <a:close/>
              </a:path>
            </a:pathLst>
          </a:custGeom>
          <a:solidFill>
            <a:schemeClr val="accent2"/>
          </a:solidFill>
          <a:ln w="29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p:nvPr>
        </p:nvSpPr>
        <p:spPr>
          <a:xfrm>
            <a:off x="5435600" y="914400"/>
            <a:ext cx="5843016" cy="3822192"/>
          </a:xfrm>
          <a:prstGeom prst="rect">
            <a:avLst/>
          </a:prstGeom>
        </p:spPr>
        <p:txBody>
          <a:bodyPr vert="horz" lIns="0" tIns="45720" rIns="0" bIns="45720" rtlCol="0" anchor="b">
            <a:noAutofit/>
          </a:bodyPr>
          <a:lstStyle>
            <a:lvl1pPr>
              <a:lnSpc>
                <a:spcPct val="75000"/>
              </a:lnSpc>
              <a:defRPr sz="5400" cap="all" spc="0" baseline="0"/>
            </a:lvl1pPr>
          </a:lstStyle>
          <a:p>
            <a:endParaRPr lang="en-US"/>
          </a:p>
        </p:txBody>
      </p:sp>
      <p:sp>
        <p:nvSpPr>
          <p:cNvPr id="5" name="Picture Placeholder 4">
            <a:extLst>
              <a:ext uri="{FF2B5EF4-FFF2-40B4-BE49-F238E27FC236}">
                <a16:creationId xmlns:a16="http://schemas.microsoft.com/office/drawing/2014/main" id="{268F3615-70B1-95E3-FD7B-A65D25151BAB}"/>
              </a:ext>
            </a:extLst>
          </p:cNvPr>
          <p:cNvSpPr>
            <a:spLocks noGrp="1"/>
          </p:cNvSpPr>
          <p:nvPr>
            <p:ph type="pic" sz="quarter" idx="11"/>
          </p:nvPr>
        </p:nvSpPr>
        <p:spPr>
          <a:xfrm>
            <a:off x="0" y="0"/>
            <a:ext cx="4943475" cy="6858000"/>
          </a:xfrm>
          <a:custGeom>
            <a:avLst/>
            <a:gdLst>
              <a:gd name="connsiteX0" fmla="*/ 0 w 4943475"/>
              <a:gd name="connsiteY0" fmla="*/ 0 h 6858000"/>
              <a:gd name="connsiteX1" fmla="*/ 4943475 w 4943475"/>
              <a:gd name="connsiteY1" fmla="*/ 0 h 6858000"/>
              <a:gd name="connsiteX2" fmla="*/ 4943475 w 4943475"/>
              <a:gd name="connsiteY2" fmla="*/ 6858000 h 6858000"/>
              <a:gd name="connsiteX3" fmla="*/ 1948462 w 4943475"/>
              <a:gd name="connsiteY3" fmla="*/ 6858000 h 6858000"/>
              <a:gd name="connsiteX4" fmla="*/ 1902164 w 4943475"/>
              <a:gd name="connsiteY4" fmla="*/ 6774672 h 6858000"/>
              <a:gd name="connsiteX5" fmla="*/ 611627 w 4943475"/>
              <a:gd name="connsiteY5" fmla="*/ 5912623 h 6858000"/>
              <a:gd name="connsiteX6" fmla="*/ 32435 w 4943475"/>
              <a:gd name="connsiteY6" fmla="*/ 5445420 h 6858000"/>
              <a:gd name="connsiteX7" fmla="*/ 1 w 4943475"/>
              <a:gd name="connsiteY7" fmla="*/ 5404026 h 6858000"/>
              <a:gd name="connsiteX8" fmla="*/ 1 w 4943475"/>
              <a:gd name="connsiteY8" fmla="*/ 6858000 h 6858000"/>
              <a:gd name="connsiteX9" fmla="*/ 0 w 4943475"/>
              <a:gd name="connsiteY9" fmla="*/ 6858000 h 6858000"/>
              <a:gd name="connsiteX10" fmla="*/ 0 w 4943475"/>
              <a:gd name="connsiteY10" fmla="*/ 195745 h 6858000"/>
              <a:gd name="connsiteX11" fmla="*/ 108843 w 4943475"/>
              <a:gd name="connsiteY11" fmla="*/ 163733 h 6858000"/>
              <a:gd name="connsiteX12" fmla="*/ 967215 w 4943475"/>
              <a:gd name="connsiteY12" fmla="*/ 241509 h 6858000"/>
              <a:gd name="connsiteX13" fmla="*/ 3348503 w 4943475"/>
              <a:gd name="connsiteY13" fmla="*/ 44582 h 6858000"/>
              <a:gd name="connsiteX14" fmla="*/ 3385345 w 4943475"/>
              <a:gd name="connsiteY14" fmla="*/ 1 h 6858000"/>
              <a:gd name="connsiteX15" fmla="*/ 0 w 4943475"/>
              <a:gd name="connsiteY1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943475" h="6858000">
                <a:moveTo>
                  <a:pt x="0" y="0"/>
                </a:moveTo>
                <a:lnTo>
                  <a:pt x="4943475" y="0"/>
                </a:lnTo>
                <a:lnTo>
                  <a:pt x="4943475" y="6858000"/>
                </a:lnTo>
                <a:lnTo>
                  <a:pt x="1948462" y="6858000"/>
                </a:lnTo>
                <a:lnTo>
                  <a:pt x="1902164" y="6774672"/>
                </a:lnTo>
                <a:cubicBezTo>
                  <a:pt x="1598726" y="6299650"/>
                  <a:pt x="1000744" y="6114221"/>
                  <a:pt x="611627" y="5912623"/>
                </a:cubicBezTo>
                <a:cubicBezTo>
                  <a:pt x="377049" y="5791105"/>
                  <a:pt x="190804" y="5626236"/>
                  <a:pt x="32435" y="5445420"/>
                </a:cubicBezTo>
                <a:lnTo>
                  <a:pt x="1" y="5404026"/>
                </a:lnTo>
                <a:lnTo>
                  <a:pt x="1" y="6858000"/>
                </a:lnTo>
                <a:lnTo>
                  <a:pt x="0" y="6858000"/>
                </a:lnTo>
                <a:lnTo>
                  <a:pt x="0" y="195745"/>
                </a:lnTo>
                <a:lnTo>
                  <a:pt x="108843" y="163733"/>
                </a:lnTo>
                <a:cubicBezTo>
                  <a:pt x="397804" y="100711"/>
                  <a:pt x="616031" y="97449"/>
                  <a:pt x="967215" y="241509"/>
                </a:cubicBezTo>
                <a:cubicBezTo>
                  <a:pt x="1716966" y="550751"/>
                  <a:pt x="2752694" y="665260"/>
                  <a:pt x="3348503" y="44582"/>
                </a:cubicBezTo>
                <a:lnTo>
                  <a:pt x="3385345" y="1"/>
                </a:lnTo>
                <a:lnTo>
                  <a:pt x="0" y="1"/>
                </a:lnTo>
                <a:close/>
              </a:path>
            </a:pathLst>
          </a:custGeom>
        </p:spPr>
        <p:txBody>
          <a:bodyPr wrap="square" tIns="548640">
            <a:noAutofit/>
          </a:bodyPr>
          <a:lstStyle>
            <a:lvl1pPr marL="0" indent="0" algn="ctr">
              <a:buNone/>
              <a:defRPr/>
            </a:lvl1pPr>
          </a:lstStyle>
          <a:p>
            <a:r>
              <a:rPr lang="en-US"/>
              <a:t>Click icon to add picture</a:t>
            </a:r>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5435600" y="4956902"/>
            <a:ext cx="5718896" cy="1745649"/>
          </a:xfrm>
        </p:spPr>
        <p:txBody>
          <a:bodyPr>
            <a:normAutofit/>
          </a:bodyPr>
          <a:lstStyle>
            <a:lvl1pPr marL="0" indent="0">
              <a:lnSpc>
                <a:spcPct val="100000"/>
              </a:lnSpc>
              <a:spcBef>
                <a:spcPts val="600"/>
              </a:spcBef>
              <a:spcAft>
                <a:spcPts val="1200"/>
              </a:spcAft>
              <a:buNone/>
              <a:defRPr sz="2400"/>
            </a:lvl1pPr>
            <a:lvl2pPr marL="457200" indent="0">
              <a:lnSpc>
                <a:spcPct val="100000"/>
              </a:lnSpc>
              <a:spcBef>
                <a:spcPts val="600"/>
              </a:spcBef>
              <a:spcAft>
                <a:spcPts val="1200"/>
              </a:spcAft>
              <a:buNone/>
              <a:defRPr sz="2000"/>
            </a:lvl2pPr>
            <a:lvl3pPr marL="914400" indent="0">
              <a:lnSpc>
                <a:spcPct val="100000"/>
              </a:lnSpc>
              <a:spcBef>
                <a:spcPts val="600"/>
              </a:spcBef>
              <a:spcAft>
                <a:spcPts val="1200"/>
              </a:spcAft>
              <a:buNone/>
              <a:defRPr sz="1800"/>
            </a:lvl3pPr>
            <a:lvl4pPr marL="1371600" indent="0">
              <a:lnSpc>
                <a:spcPct val="100000"/>
              </a:lnSpc>
              <a:spcBef>
                <a:spcPts val="600"/>
              </a:spcBef>
              <a:spcAft>
                <a:spcPts val="1200"/>
              </a:spcAft>
              <a:buNone/>
              <a:defRPr sz="1600"/>
            </a:lvl4pPr>
            <a:lvl5pPr marL="1828800" indent="0">
              <a:lnSpc>
                <a:spcPct val="100000"/>
              </a:lnSpc>
              <a:spcBef>
                <a:spcPts val="600"/>
              </a:spcBef>
              <a:spcAft>
                <a:spcPts val="1200"/>
              </a:spcAft>
              <a:buNone/>
              <a:defRPr sz="1600"/>
            </a:lvl5pPr>
          </a:lstStyle>
          <a:p>
            <a:pPr lvl="0"/>
            <a:r>
              <a:rPr lang="en-US"/>
              <a:t>Click to add content</a:t>
            </a:r>
          </a:p>
          <a:p>
            <a:pPr lvl="1"/>
            <a:r>
              <a:rPr lang="en-US"/>
              <a:t>Second level</a:t>
            </a:r>
          </a:p>
          <a:p>
            <a:pPr lvl="2"/>
            <a:r>
              <a:rPr lang="en-US"/>
              <a:t>Third level</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3617174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1">
    <p:bg>
      <p:bgPr>
        <a:solidFill>
          <a:schemeClr val="tx1"/>
        </a:solidFill>
        <a:effectLst/>
      </p:bgPr>
    </p:bg>
    <p:spTree>
      <p:nvGrpSpPr>
        <p:cNvPr id="1" name=""/>
        <p:cNvGrpSpPr/>
        <p:nvPr/>
      </p:nvGrpSpPr>
      <p:grpSpPr>
        <a:xfrm>
          <a:off x="0" y="0"/>
          <a:ext cx="0" cy="0"/>
          <a:chOff x="0" y="0"/>
          <a:chExt cx="0" cy="0"/>
        </a:xfrm>
      </p:grpSpPr>
      <p:sp>
        <p:nvSpPr>
          <p:cNvPr id="10" name="Freeform 7">
            <a:extLst>
              <a:ext uri="{FF2B5EF4-FFF2-40B4-BE49-F238E27FC236}">
                <a16:creationId xmlns:a16="http://schemas.microsoft.com/office/drawing/2014/main" id="{653D8540-5794-860E-E6C6-CB80F4051CE6}"/>
              </a:ext>
              <a:ext uri="{C183D7F6-B498-43B3-948B-1728B52AA6E4}">
                <adec:decorative xmlns:adec="http://schemas.microsoft.com/office/drawing/2017/decorative" val="1"/>
              </a:ext>
            </a:extLst>
          </p:cNvPr>
          <p:cNvSpPr/>
          <p:nvPr userDrawn="1"/>
        </p:nvSpPr>
        <p:spPr>
          <a:xfrm rot="5400000" flipH="1">
            <a:off x="1387803" y="4555795"/>
            <a:ext cx="914401" cy="3690008"/>
          </a:xfrm>
          <a:custGeom>
            <a:avLst/>
            <a:gdLst>
              <a:gd name="connsiteX0" fmla="*/ 914393 w 914401"/>
              <a:gd name="connsiteY0" fmla="*/ 1625548 h 3690008"/>
              <a:gd name="connsiteX1" fmla="*/ 200040 w 914401"/>
              <a:gd name="connsiteY1" fmla="*/ 164703 h 3690008"/>
              <a:gd name="connsiteX2" fmla="*/ 0 w 914401"/>
              <a:gd name="connsiteY2" fmla="*/ 0 h 3690008"/>
              <a:gd name="connsiteX3" fmla="*/ 0 w 914401"/>
              <a:gd name="connsiteY3" fmla="*/ 3690008 h 3690008"/>
              <a:gd name="connsiteX4" fmla="*/ 684950 w 914401"/>
              <a:gd name="connsiteY4" fmla="*/ 3690008 h 3690008"/>
              <a:gd name="connsiteX5" fmla="*/ 683046 w 914401"/>
              <a:gd name="connsiteY5" fmla="*/ 3683775 h 3690008"/>
              <a:gd name="connsiteX6" fmla="*/ 608736 w 914401"/>
              <a:gd name="connsiteY6" fmla="*/ 3519687 h 3690008"/>
              <a:gd name="connsiteX7" fmla="*/ 353078 w 914401"/>
              <a:gd name="connsiteY7" fmla="*/ 2837178 h 3690008"/>
              <a:gd name="connsiteX8" fmla="*/ 914393 w 914401"/>
              <a:gd name="connsiteY8" fmla="*/ 1625548 h 369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1" h="3690008">
                <a:moveTo>
                  <a:pt x="914393" y="1625548"/>
                </a:moveTo>
                <a:cubicBezTo>
                  <a:pt x="911641" y="1092628"/>
                  <a:pt x="614720" y="555054"/>
                  <a:pt x="200040" y="164703"/>
                </a:cubicBezTo>
                <a:lnTo>
                  <a:pt x="0" y="0"/>
                </a:lnTo>
                <a:lnTo>
                  <a:pt x="0" y="3690008"/>
                </a:lnTo>
                <a:lnTo>
                  <a:pt x="684950" y="3690008"/>
                </a:lnTo>
                <a:lnTo>
                  <a:pt x="683046" y="3683775"/>
                </a:lnTo>
                <a:cubicBezTo>
                  <a:pt x="661881" y="3627679"/>
                  <a:pt x="637060" y="3572811"/>
                  <a:pt x="608736" y="3519687"/>
                </a:cubicBezTo>
                <a:cubicBezTo>
                  <a:pt x="471578" y="3263358"/>
                  <a:pt x="246982" y="3154469"/>
                  <a:pt x="353078" y="2837178"/>
                </a:cubicBezTo>
                <a:cubicBezTo>
                  <a:pt x="503567" y="2394592"/>
                  <a:pt x="916615" y="2140445"/>
                  <a:pt x="914393" y="1625548"/>
                </a:cubicBezTo>
                <a:close/>
              </a:path>
            </a:pathLst>
          </a:custGeom>
          <a:solidFill>
            <a:schemeClr val="accent3"/>
          </a:solidFill>
          <a:ln w="2038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4"/>
            <a:ext cx="4987598" cy="1794590"/>
          </a:xfrm>
          <a:prstGeom prst="rect">
            <a:avLst/>
          </a:prstGeom>
        </p:spPr>
        <p:txBody>
          <a:bodyPr vert="horz" lIns="0" tIns="45720" rIns="91440" bIns="45720" rtlCol="0" anchor="t">
            <a:noAutofit/>
          </a:bodyPr>
          <a:lstStyle>
            <a:lvl1pPr>
              <a:defRPr sz="3200" spc="300" baseline="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96488" y="2377875"/>
            <a:ext cx="3536078" cy="3565723"/>
          </a:xfrm>
        </p:spPr>
        <p:txBody>
          <a:bodyPr lIns="0" tIns="0">
            <a:normAutofit/>
          </a:bodyPr>
          <a:lstStyle>
            <a:lvl1pPr>
              <a:lnSpc>
                <a:spcPct val="90000"/>
              </a:lnSpc>
              <a:spcBef>
                <a:spcPts val="1000"/>
              </a:spcBef>
              <a:spcAft>
                <a:spcPts val="0"/>
              </a:spcAft>
              <a:defRPr sz="2000"/>
            </a:lvl1pPr>
            <a:lvl2pPr>
              <a:lnSpc>
                <a:spcPct val="90000"/>
              </a:lnSpc>
              <a:spcBef>
                <a:spcPts val="1000"/>
              </a:spcBef>
              <a:spcAft>
                <a:spcPts val="0"/>
              </a:spcAft>
              <a:defRPr sz="1800"/>
            </a:lvl2pPr>
            <a:lvl3pPr>
              <a:lnSpc>
                <a:spcPct val="90000"/>
              </a:lnSpc>
              <a:spcBef>
                <a:spcPts val="1000"/>
              </a:spcBef>
              <a:spcAft>
                <a:spcPts val="0"/>
              </a:spcAft>
              <a:defRPr sz="1600"/>
            </a:lvl3pPr>
            <a:lvl4pPr>
              <a:lnSpc>
                <a:spcPct val="90000"/>
              </a:lnSpc>
              <a:spcBef>
                <a:spcPts val="1000"/>
              </a:spcBef>
              <a:spcAft>
                <a:spcPts val="0"/>
              </a:spcAft>
              <a:defRPr sz="1400"/>
            </a:lvl4pPr>
            <a:lvl5pPr>
              <a:lnSpc>
                <a:spcPct val="90000"/>
              </a:lnSpc>
              <a:spcBef>
                <a:spcPts val="1000"/>
              </a:spcBef>
              <a:spcAft>
                <a:spcPts val="0"/>
              </a:spcAft>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5" name="Text Placeholder 14">
            <a:extLst>
              <a:ext uri="{FF2B5EF4-FFF2-40B4-BE49-F238E27FC236}">
                <a16:creationId xmlns:a16="http://schemas.microsoft.com/office/drawing/2014/main" id="{2265893F-4A9C-ABB2-2B83-283067F829C9}"/>
              </a:ext>
            </a:extLst>
          </p:cNvPr>
          <p:cNvSpPr>
            <a:spLocks noGrp="1"/>
          </p:cNvSpPr>
          <p:nvPr>
            <p:ph type="body" sz="quarter" idx="11" hasCustomPrompt="1"/>
          </p:nvPr>
        </p:nvSpPr>
        <p:spPr>
          <a:xfrm>
            <a:off x="4673599" y="2377875"/>
            <a:ext cx="6816725" cy="378025"/>
          </a:xfrm>
        </p:spPr>
        <p:txBody>
          <a:bodyPr>
            <a:noAutofit/>
          </a:bodyPr>
          <a:lstStyle>
            <a:lvl1pPr marL="0" indent="0">
              <a:buNone/>
              <a:defRPr sz="2000" b="1"/>
            </a:lvl1pPr>
            <a:lvl2pPr marL="457200" indent="0">
              <a:buNone/>
              <a:defRPr sz="1800" b="1"/>
            </a:lvl2pPr>
            <a:lvl3pPr marL="914400" indent="0">
              <a:buNone/>
              <a:defRPr sz="1600" b="1"/>
            </a:lvl3pPr>
            <a:lvl4pPr marL="1371600" indent="0">
              <a:buNone/>
              <a:defRPr sz="1400" b="1"/>
            </a:lvl4pPr>
            <a:lvl5pPr marL="1828800" indent="0">
              <a:buNone/>
              <a:defRPr sz="1400" b="1"/>
            </a:lvl5pPr>
          </a:lstStyle>
          <a:p>
            <a:pPr lvl="0"/>
            <a:r>
              <a:rPr lang="en-US"/>
              <a:t>Click to add text</a:t>
            </a:r>
          </a:p>
        </p:txBody>
      </p:sp>
      <p:sp>
        <p:nvSpPr>
          <p:cNvPr id="17" name="Content Placeholder 16">
            <a:extLst>
              <a:ext uri="{FF2B5EF4-FFF2-40B4-BE49-F238E27FC236}">
                <a16:creationId xmlns:a16="http://schemas.microsoft.com/office/drawing/2014/main" id="{7AC01F4F-AA50-6589-C5AA-A98B0D5AF7AC}"/>
              </a:ext>
            </a:extLst>
          </p:cNvPr>
          <p:cNvSpPr>
            <a:spLocks noGrp="1"/>
          </p:cNvSpPr>
          <p:nvPr>
            <p:ph sz="quarter" idx="12" hasCustomPrompt="1"/>
          </p:nvPr>
        </p:nvSpPr>
        <p:spPr>
          <a:xfrm>
            <a:off x="4673600" y="2755900"/>
            <a:ext cx="6816725" cy="3187700"/>
          </a:xfrm>
        </p:spPr>
        <p:txBody>
          <a:bodyPr anchor="ct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5316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Content + Image 1">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4"/>
            <a:ext cx="4987598" cy="1794590"/>
          </a:xfrm>
          <a:prstGeom prst="rect">
            <a:avLst/>
          </a:prstGeom>
        </p:spPr>
        <p:txBody>
          <a:bodyPr vert="horz" lIns="0" tIns="45720" rIns="91440" bIns="45720" rtlCol="0" anchor="t">
            <a:noAutofit/>
          </a:bodyPr>
          <a:lstStyle>
            <a:lvl1pPr>
              <a:defRPr sz="3200" spc="300" baseline="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96488" y="2377875"/>
            <a:ext cx="4627866" cy="4300717"/>
          </a:xfrm>
        </p:spPr>
        <p:txBody>
          <a:bodyPr lIns="0" tIns="0">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B8B70107-5AE5-7117-0F14-6BF9DD30CBFF}"/>
              </a:ext>
            </a:extLst>
          </p:cNvPr>
          <p:cNvSpPr>
            <a:spLocks noGrp="1"/>
          </p:cNvSpPr>
          <p:nvPr>
            <p:ph type="pic" sz="quarter" idx="11"/>
          </p:nvPr>
        </p:nvSpPr>
        <p:spPr>
          <a:xfrm>
            <a:off x="5916613" y="835025"/>
            <a:ext cx="5575300" cy="6030913"/>
          </a:xfrm>
        </p:spPr>
        <p:txBody>
          <a:bodyPr/>
          <a:lstStyle>
            <a:lvl1pPr marL="0" indent="0" algn="ctr">
              <a:buNone/>
              <a:defRPr/>
            </a:lvl1pPr>
          </a:lstStyle>
          <a:p>
            <a:r>
              <a:rPr lang="en-US"/>
              <a:t>Click icon to add picture</a:t>
            </a:r>
          </a:p>
        </p:txBody>
      </p:sp>
    </p:spTree>
    <p:extLst>
      <p:ext uri="{BB962C8B-B14F-4D97-AF65-F5344CB8AC3E}">
        <p14:creationId xmlns:p14="http://schemas.microsoft.com/office/powerpoint/2010/main" val="2784570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s 2">
    <p:bg>
      <p:bgPr>
        <a:solidFill>
          <a:schemeClr val="tx1"/>
        </a:solidFill>
        <a:effectLst/>
      </p:bgPr>
    </p:bg>
    <p:spTree>
      <p:nvGrpSpPr>
        <p:cNvPr id="1" name=""/>
        <p:cNvGrpSpPr/>
        <p:nvPr/>
      </p:nvGrpSpPr>
      <p:grpSpPr>
        <a:xfrm>
          <a:off x="0" y="0"/>
          <a:ext cx="0" cy="0"/>
          <a:chOff x="0" y="0"/>
          <a:chExt cx="0" cy="0"/>
        </a:xfrm>
      </p:grpSpPr>
      <p:sp>
        <p:nvSpPr>
          <p:cNvPr id="6" name="Freeform: Shape 20">
            <a:extLst>
              <a:ext uri="{FF2B5EF4-FFF2-40B4-BE49-F238E27FC236}">
                <a16:creationId xmlns:a16="http://schemas.microsoft.com/office/drawing/2014/main" id="{F6276F98-083C-C436-D4E0-BB6B1D617837}"/>
              </a:ext>
              <a:ext uri="{C183D7F6-B498-43B3-948B-1728B52AA6E4}">
                <adec:decorative xmlns:adec="http://schemas.microsoft.com/office/drawing/2017/decorative" val="1"/>
              </a:ext>
            </a:extLst>
          </p:cNvPr>
          <p:cNvSpPr/>
          <p:nvPr userDrawn="1"/>
        </p:nvSpPr>
        <p:spPr>
          <a:xfrm>
            <a:off x="0" y="3810562"/>
            <a:ext cx="3505512" cy="3047438"/>
          </a:xfrm>
          <a:custGeom>
            <a:avLst/>
            <a:gdLst>
              <a:gd name="connsiteX0" fmla="*/ 140070 w 3505512"/>
              <a:gd name="connsiteY0" fmla="*/ 84 h 3047438"/>
              <a:gd name="connsiteX1" fmla="*/ 378078 w 3505512"/>
              <a:gd name="connsiteY1" fmla="*/ 26868 h 3047438"/>
              <a:gd name="connsiteX2" fmla="*/ 2124544 w 3505512"/>
              <a:gd name="connsiteY2" fmla="*/ 1868599 h 3047438"/>
              <a:gd name="connsiteX3" fmla="*/ 3503411 w 3505512"/>
              <a:gd name="connsiteY3" fmla="*/ 3038169 h 3047438"/>
              <a:gd name="connsiteX4" fmla="*/ 3505512 w 3505512"/>
              <a:gd name="connsiteY4" fmla="*/ 3047438 h 3047438"/>
              <a:gd name="connsiteX5" fmla="*/ 0 w 3505512"/>
              <a:gd name="connsiteY5" fmla="*/ 3047438 h 3047438"/>
              <a:gd name="connsiteX6" fmla="*/ 0 w 3505512"/>
              <a:gd name="connsiteY6" fmla="*/ 9356 h 3047438"/>
              <a:gd name="connsiteX7" fmla="*/ 32906 w 3505512"/>
              <a:gd name="connsiteY7" fmla="*/ 4358 h 3047438"/>
              <a:gd name="connsiteX8" fmla="*/ 140070 w 3505512"/>
              <a:gd name="connsiteY8" fmla="*/ 84 h 3047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05512" h="3047438">
                <a:moveTo>
                  <a:pt x="140070" y="84"/>
                </a:moveTo>
                <a:cubicBezTo>
                  <a:pt x="214085" y="1007"/>
                  <a:pt x="293301" y="9629"/>
                  <a:pt x="378078" y="26868"/>
                </a:cubicBezTo>
                <a:cubicBezTo>
                  <a:pt x="1074806" y="168586"/>
                  <a:pt x="1202169" y="1352919"/>
                  <a:pt x="2124544" y="1868599"/>
                </a:cubicBezTo>
                <a:cubicBezTo>
                  <a:pt x="2570800" y="2118122"/>
                  <a:pt x="3301901" y="2354692"/>
                  <a:pt x="3503411" y="3038169"/>
                </a:cubicBezTo>
                <a:lnTo>
                  <a:pt x="3505512" y="3047438"/>
                </a:lnTo>
                <a:lnTo>
                  <a:pt x="0" y="3047438"/>
                </a:lnTo>
                <a:lnTo>
                  <a:pt x="0" y="9356"/>
                </a:lnTo>
                <a:lnTo>
                  <a:pt x="32906" y="4358"/>
                </a:lnTo>
                <a:cubicBezTo>
                  <a:pt x="67357" y="1086"/>
                  <a:pt x="103063" y="-377"/>
                  <a:pt x="140070" y="84"/>
                </a:cubicBezTo>
                <a:close/>
              </a:path>
            </a:pathLst>
          </a:custGeom>
          <a:solidFill>
            <a:schemeClr val="accent5"/>
          </a:solidFill>
          <a:ln w="2225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2687333" y="2377871"/>
            <a:ext cx="4292202"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0" name="Content Placeholder 10">
            <a:extLst>
              <a:ext uri="{FF2B5EF4-FFF2-40B4-BE49-F238E27FC236}">
                <a16:creationId xmlns:a16="http://schemas.microsoft.com/office/drawing/2014/main" id="{CB9E0096-D944-5245-13D4-92814D4D59C7}"/>
              </a:ext>
            </a:extLst>
          </p:cNvPr>
          <p:cNvSpPr>
            <a:spLocks noGrp="1"/>
          </p:cNvSpPr>
          <p:nvPr>
            <p:ph sz="quarter" idx="11" hasCustomPrompt="1"/>
          </p:nvPr>
        </p:nvSpPr>
        <p:spPr>
          <a:xfrm>
            <a:off x="7318385" y="2377871"/>
            <a:ext cx="4172575"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926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 Content + Table">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80323" y="2366300"/>
            <a:ext cx="3536078" cy="3588330"/>
          </a:xfrm>
        </p:spPr>
        <p:txBody>
          <a:bodyPr>
            <a:normAutofit/>
          </a:bodyPr>
          <a:lstStyle>
            <a:lvl1pPr marL="228600" indent="-228600">
              <a:lnSpc>
                <a:spcPct val="90000"/>
              </a:lnSpc>
              <a:spcBef>
                <a:spcPts val="1000"/>
              </a:spcBef>
              <a:spcAft>
                <a:spcPts val="0"/>
              </a:spcAft>
              <a:buFont typeface="Arial" panose="020B0604020202020204" pitchFamily="34" charset="0"/>
              <a:buChar char="•"/>
              <a:defRPr sz="2000"/>
            </a:lvl1pPr>
            <a:lvl2pPr marL="742950" indent="-285750">
              <a:lnSpc>
                <a:spcPct val="90000"/>
              </a:lnSpc>
              <a:spcBef>
                <a:spcPts val="1000"/>
              </a:spcBef>
              <a:spcAft>
                <a:spcPts val="0"/>
              </a:spcAft>
              <a:buFont typeface="Arial" panose="020B0604020202020204" pitchFamily="34" charset="0"/>
              <a:buChar char="•"/>
              <a:defRPr sz="1800"/>
            </a:lvl2pPr>
            <a:lvl3pPr marL="1200150" indent="-285750">
              <a:lnSpc>
                <a:spcPct val="90000"/>
              </a:lnSpc>
              <a:spcBef>
                <a:spcPts val="1000"/>
              </a:spcBef>
              <a:spcAft>
                <a:spcPts val="0"/>
              </a:spcAft>
              <a:buFont typeface="Arial" panose="020B0604020202020204" pitchFamily="34" charset="0"/>
              <a:buChar char="•"/>
              <a:defRPr sz="1600"/>
            </a:lvl3pPr>
            <a:lvl4pPr marL="1657350" indent="-285750">
              <a:lnSpc>
                <a:spcPct val="90000"/>
              </a:lnSpc>
              <a:spcBef>
                <a:spcPts val="1000"/>
              </a:spcBef>
              <a:spcAft>
                <a:spcPts val="0"/>
              </a:spcAft>
              <a:buFont typeface="Arial" panose="020B0604020202020204" pitchFamily="34" charset="0"/>
              <a:buChar char="•"/>
              <a:defRPr sz="1400"/>
            </a:lvl4pPr>
            <a:lvl5pPr marL="2114550" indent="-285750">
              <a:lnSpc>
                <a:spcPct val="90000"/>
              </a:lnSpc>
              <a:spcBef>
                <a:spcPts val="1000"/>
              </a:spcBef>
              <a:spcAft>
                <a:spcPts val="0"/>
              </a:spcAft>
              <a:buFont typeface="Arial" panose="020B0604020202020204" pitchFamily="34" charset="0"/>
              <a:buChar char="•"/>
              <a:defRPr sz="14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2" name="Table Placeholder 11">
            <a:extLst>
              <a:ext uri="{FF2B5EF4-FFF2-40B4-BE49-F238E27FC236}">
                <a16:creationId xmlns:a16="http://schemas.microsoft.com/office/drawing/2014/main" id="{23945778-2B6F-930D-51C8-417685BC4E19}"/>
              </a:ext>
            </a:extLst>
          </p:cNvPr>
          <p:cNvSpPr>
            <a:spLocks noGrp="1"/>
          </p:cNvSpPr>
          <p:nvPr>
            <p:ph type="tbl" sz="quarter" idx="11"/>
          </p:nvPr>
        </p:nvSpPr>
        <p:spPr>
          <a:xfrm>
            <a:off x="4673600" y="2366300"/>
            <a:ext cx="6816725" cy="3587750"/>
          </a:xfrm>
        </p:spPr>
        <p:txBody>
          <a:bodyPr/>
          <a:lstStyle>
            <a:lvl1pPr>
              <a:defRPr/>
            </a:lvl1pPr>
          </a:lstStyle>
          <a:p>
            <a:r>
              <a:rPr lang="en-US"/>
              <a:t>Click icon to add table</a:t>
            </a:r>
          </a:p>
        </p:txBody>
      </p:sp>
    </p:spTree>
    <p:extLst>
      <p:ext uri="{BB962C8B-B14F-4D97-AF65-F5344CB8AC3E}">
        <p14:creationId xmlns:p14="http://schemas.microsoft.com/office/powerpoint/2010/main" val="1253627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bg1"/>
                </a:solidFill>
                <a:latin typeface="+mn-lt"/>
              </a:defRPr>
            </a:lvl1pPr>
          </a:lstStyle>
          <a:p>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bg1"/>
                </a:solidFill>
                <a:latin typeface="+mn-lt"/>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bg1"/>
                </a:solidFill>
                <a:latin typeface="+mn-lt"/>
              </a:defRPr>
            </a:lvl1pPr>
          </a:lstStyle>
          <a:p>
            <a:fld id="{6D22F896-40B5-4ADD-8801-0D06FADFA09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70" r:id="rId14"/>
    <p:sldLayoutId id="2147483669" r:id="rId15"/>
  </p:sldLayoutIdLst>
  <p:hf hdr="0" dt="0"/>
  <p:txStyles>
    <p:titleStyle>
      <a:lvl1pPr algn="l" defTabSz="914400" rtl="0" eaLnBrk="1" latinLnBrk="0" hangingPunct="1">
        <a:lnSpc>
          <a:spcPct val="90000"/>
        </a:lnSpc>
        <a:spcBef>
          <a:spcPct val="0"/>
        </a:spcBef>
        <a:buNone/>
        <a:defRPr sz="3600" kern="1200" cap="all"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5.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2.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612DB-62CB-A384-9219-BA28D4BC0995}"/>
              </a:ext>
            </a:extLst>
          </p:cNvPr>
          <p:cNvSpPr>
            <a:spLocks noGrp="1"/>
          </p:cNvSpPr>
          <p:nvPr>
            <p:ph type="title"/>
          </p:nvPr>
        </p:nvSpPr>
        <p:spPr>
          <a:xfrm>
            <a:off x="994582" y="1193292"/>
            <a:ext cx="10360152" cy="4471416"/>
          </a:xfrm>
        </p:spPr>
        <p:txBody>
          <a:bodyPr/>
          <a:lstStyle/>
          <a:p>
            <a:r>
              <a:rPr lang="en-US" cap="none" dirty="0">
                <a:latin typeface="Calibri"/>
                <a:ea typeface="Calibri"/>
                <a:cs typeface="Calibri"/>
              </a:rPr>
              <a:t>Working Together:</a:t>
            </a:r>
            <a:br>
              <a:rPr lang="en-US" cap="none" dirty="0">
                <a:latin typeface="Calibri"/>
                <a:ea typeface="Calibri"/>
                <a:cs typeface="Calibri"/>
              </a:rPr>
            </a:br>
            <a:r>
              <a:rPr lang="en-US" cap="none" dirty="0">
                <a:latin typeface="Calibri"/>
                <a:ea typeface="Calibri"/>
                <a:cs typeface="Calibri"/>
              </a:rPr>
              <a:t>For Real</a:t>
            </a:r>
            <a:br>
              <a:rPr lang="en-US" cap="none" dirty="0">
                <a:latin typeface="Calibri"/>
                <a:ea typeface="Calibri"/>
                <a:cs typeface="Calibri"/>
              </a:rPr>
            </a:br>
            <a:r>
              <a:rPr lang="en-US" cap="none" dirty="0">
                <a:latin typeface="Calibri"/>
                <a:ea typeface="Calibri"/>
                <a:cs typeface="Calibri"/>
              </a:rPr>
              <a:t>Creating Stronger Partnerships And Meaningful Collaboration</a:t>
            </a:r>
            <a:endParaRPr lang="en-US" cap="none" dirty="0"/>
          </a:p>
        </p:txBody>
      </p:sp>
    </p:spTree>
    <p:extLst>
      <p:ext uri="{BB962C8B-B14F-4D97-AF65-F5344CB8AC3E}">
        <p14:creationId xmlns:p14="http://schemas.microsoft.com/office/powerpoint/2010/main" val="311037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0CB69-5B9A-45BB-8E23-940BE0ED553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5D5AD6-5C2D-7097-1746-9933CEF5B1A0}"/>
              </a:ext>
              <a:ext uri="{C183D7F6-B498-43B3-948B-1728B52AA6E4}">
                <adec:decorative xmlns:adec="http://schemas.microsoft.com/office/drawing/2017/decorative" val="1"/>
              </a:ext>
            </a:extLst>
          </p:cNvPr>
          <p:cNvSpPr>
            <a:spLocks noGrp="1"/>
          </p:cNvSpPr>
          <p:nvPr>
            <p:ph type="title"/>
          </p:nvPr>
        </p:nvSpPr>
        <p:spPr>
          <a:xfrm>
            <a:off x="542056" y="282823"/>
            <a:ext cx="4987598" cy="179459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Our </a:t>
            </a:r>
            <a:r>
              <a:rPr lang="en-US" sz="4000" b="1" dirty="0">
                <a:latin typeface="Calibri" panose="020F0502020204030204" pitchFamily="34" charset="0"/>
                <a:ea typeface="Calibri" panose="020F0502020204030204" pitchFamily="34" charset="0"/>
                <a:cs typeface="Calibri" panose="020F0502020204030204" pitchFamily="34" charset="0"/>
              </a:rPr>
              <a:t>BIG</a:t>
            </a:r>
            <a:r>
              <a:rPr lang="en-US" dirty="0">
                <a:latin typeface="Calibri" panose="020F0502020204030204" pitchFamily="34" charset="0"/>
                <a:ea typeface="Calibri" panose="020F0502020204030204" pitchFamily="34" charset="0"/>
                <a:cs typeface="Calibri" panose="020F0502020204030204" pitchFamily="34" charset="0"/>
              </a:rPr>
              <a:t> Reflection</a:t>
            </a:r>
          </a:p>
        </p:txBody>
      </p:sp>
      <p:sp>
        <p:nvSpPr>
          <p:cNvPr id="4" name="Slide Number Placeholder 3">
            <a:extLst>
              <a:ext uri="{FF2B5EF4-FFF2-40B4-BE49-F238E27FC236}">
                <a16:creationId xmlns:a16="http://schemas.microsoft.com/office/drawing/2014/main" id="{51805C04-08C6-0721-C05A-BEC63AD5FE2E}"/>
              </a:ext>
              <a:ext uri="{C183D7F6-B498-43B3-948B-1728B52AA6E4}">
                <adec:decorative xmlns:adec="http://schemas.microsoft.com/office/drawing/2017/decorative" val="1"/>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10</a:t>
            </a:fld>
            <a:endParaRPr lang="en-US"/>
          </a:p>
        </p:txBody>
      </p:sp>
      <p:sp>
        <p:nvSpPr>
          <p:cNvPr id="11" name="Speech Bubble: Oval 10">
            <a:extLst>
              <a:ext uri="{FF2B5EF4-FFF2-40B4-BE49-F238E27FC236}">
                <a16:creationId xmlns:a16="http://schemas.microsoft.com/office/drawing/2014/main" id="{1E85C18E-CACE-5434-143B-024BA0ED5959}"/>
              </a:ext>
              <a:ext uri="{C183D7F6-B498-43B3-948B-1728B52AA6E4}">
                <adec:decorative xmlns:adec="http://schemas.microsoft.com/office/drawing/2017/decorative" val="1"/>
              </a:ext>
            </a:extLst>
          </p:cNvPr>
          <p:cNvSpPr/>
          <p:nvPr/>
        </p:nvSpPr>
        <p:spPr>
          <a:xfrm flipH="1">
            <a:off x="1726397" y="1180118"/>
            <a:ext cx="4614414" cy="2794794"/>
          </a:xfrm>
          <a:prstGeom prst="wedgeEllipseCallout">
            <a:avLst>
              <a:gd name="adj1" fmla="val -38159"/>
              <a:gd name="adj2" fmla="val 58240"/>
            </a:avLst>
          </a:prstGeom>
          <a:solidFill>
            <a:schemeClr val="bg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latin typeface="Calibri" panose="020F0502020204030204" pitchFamily="34" charset="0"/>
                <a:ea typeface="Calibri" panose="020F0502020204030204" pitchFamily="34" charset="0"/>
                <a:cs typeface="Calibri" panose="020F0502020204030204" pitchFamily="34" charset="0"/>
              </a:rPr>
              <a:t>Technology is wonderful but relationships matter.</a:t>
            </a:r>
          </a:p>
          <a:p>
            <a:pPr algn="ctr"/>
            <a:endParaRPr lang="en-US" dirty="0"/>
          </a:p>
        </p:txBody>
      </p:sp>
      <p:pic>
        <p:nvPicPr>
          <p:cNvPr id="13" name="Graphic 12">
            <a:extLst>
              <a:ext uri="{FF2B5EF4-FFF2-40B4-BE49-F238E27FC236}">
                <a16:creationId xmlns:a16="http://schemas.microsoft.com/office/drawing/2014/main" id="{5F5D3790-7274-7CCE-3CD2-A01B8291B442}"/>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96000" y="3429000"/>
            <a:ext cx="3082414" cy="3082414"/>
          </a:xfrm>
          <a:prstGeom prst="rect">
            <a:avLst/>
          </a:prstGeom>
        </p:spPr>
      </p:pic>
      <p:sp>
        <p:nvSpPr>
          <p:cNvPr id="14" name="Footer Placeholder 2">
            <a:extLst>
              <a:ext uri="{FF2B5EF4-FFF2-40B4-BE49-F238E27FC236}">
                <a16:creationId xmlns:a16="http://schemas.microsoft.com/office/drawing/2014/main" id="{1F8C66FA-0089-0D2D-9F16-A64DEF54E3B0}"/>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spTree>
    <p:extLst>
      <p:ext uri="{BB962C8B-B14F-4D97-AF65-F5344CB8AC3E}">
        <p14:creationId xmlns:p14="http://schemas.microsoft.com/office/powerpoint/2010/main" val="1994926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BB61428-BB88-7565-F114-D0D346249552}"/>
              </a:ext>
              <a:ext uri="{C183D7F6-B498-43B3-948B-1728B52AA6E4}">
                <adec:decorative xmlns:adec="http://schemas.microsoft.com/office/drawing/2017/decorative" val="1"/>
              </a:ext>
            </a:extLst>
          </p:cNvPr>
          <p:cNvSpPr>
            <a:spLocks noGrp="1"/>
          </p:cNvSpPr>
          <p:nvPr>
            <p:ph type="title"/>
          </p:nvPr>
        </p:nvSpPr>
        <p:spPr>
          <a:xfrm>
            <a:off x="6433869" y="1879241"/>
            <a:ext cx="5220940" cy="1806163"/>
          </a:xfrm>
        </p:spPr>
        <p:txBody>
          <a:bodyPr/>
          <a:lstStyle/>
          <a:p>
            <a:pPr algn="r"/>
            <a:br>
              <a:rPr lang="en-US" dirty="0"/>
            </a:br>
            <a:r>
              <a:rPr lang="en-US" dirty="0"/>
              <a:t>We started to  </a:t>
            </a:r>
            <a:br>
              <a:rPr lang="en-US" dirty="0"/>
            </a:br>
            <a:r>
              <a:rPr lang="en-US" dirty="0"/>
              <a:t>invite everyone</a:t>
            </a:r>
            <a:br>
              <a:rPr lang="en-US" dirty="0"/>
            </a:br>
            <a:endParaRPr lang="en-US" dirty="0"/>
          </a:p>
        </p:txBody>
      </p:sp>
      <p:sp>
        <p:nvSpPr>
          <p:cNvPr id="3" name="Slide Number Placeholder 2">
            <a:extLst>
              <a:ext uri="{FF2B5EF4-FFF2-40B4-BE49-F238E27FC236}">
                <a16:creationId xmlns:a16="http://schemas.microsoft.com/office/drawing/2014/main" id="{B2A7DA9D-F9A0-352D-02B1-FA47D3FAB198}"/>
              </a:ext>
              <a:ext uri="{C183D7F6-B498-43B3-948B-1728B52AA6E4}">
                <adec:decorative xmlns:adec="http://schemas.microsoft.com/office/drawing/2017/decorative" val="1"/>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11</a:t>
            </a:fld>
            <a:endParaRPr lang="en-US"/>
          </a:p>
        </p:txBody>
      </p:sp>
      <p:sp>
        <p:nvSpPr>
          <p:cNvPr id="8" name="Footer Placeholder 2">
            <a:extLst>
              <a:ext uri="{FF2B5EF4-FFF2-40B4-BE49-F238E27FC236}">
                <a16:creationId xmlns:a16="http://schemas.microsoft.com/office/drawing/2014/main" id="{84136AE2-7DA7-9AB5-3275-FFE9469AD2D3}"/>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pic>
        <p:nvPicPr>
          <p:cNvPr id="15" name="Picture 14">
            <a:extLst>
              <a:ext uri="{FF2B5EF4-FFF2-40B4-BE49-F238E27FC236}">
                <a16:creationId xmlns:a16="http://schemas.microsoft.com/office/drawing/2014/main" id="{EEB0B10D-33C2-961C-394C-7209C0B5E15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37191" y="181004"/>
            <a:ext cx="5220940" cy="6210170"/>
          </a:xfrm>
          <a:prstGeom prst="rect">
            <a:avLst/>
          </a:prstGeom>
        </p:spPr>
      </p:pic>
    </p:spTree>
    <p:extLst>
      <p:ext uri="{BB962C8B-B14F-4D97-AF65-F5344CB8AC3E}">
        <p14:creationId xmlns:p14="http://schemas.microsoft.com/office/powerpoint/2010/main" val="2496031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11CE1-8998-1ECA-B60E-2C865FDC7852}"/>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From our partners</a:t>
            </a:r>
          </a:p>
        </p:txBody>
      </p:sp>
      <p:sp>
        <p:nvSpPr>
          <p:cNvPr id="4" name="Slide Number Placeholder 3">
            <a:extLst>
              <a:ext uri="{FF2B5EF4-FFF2-40B4-BE49-F238E27FC236}">
                <a16:creationId xmlns:a16="http://schemas.microsoft.com/office/drawing/2014/main" id="{A53A003C-F1FB-C387-E388-2CF1C6316F31}"/>
              </a:ext>
            </a:extLst>
          </p:cNvPr>
          <p:cNvSpPr>
            <a:spLocks noGrp="1"/>
          </p:cNvSpPr>
          <p:nvPr>
            <p:ph type="sldNum" sz="quarter" idx="4"/>
          </p:nvPr>
        </p:nvSpPr>
        <p:spPr/>
        <p:txBody>
          <a:bodyPr/>
          <a:lstStyle/>
          <a:p>
            <a:fld id="{6D22F896-40B5-4ADD-8801-0D06FADFA095}" type="slidenum">
              <a:rPr lang="en-US" smtClean="0"/>
              <a:pPr/>
              <a:t>12</a:t>
            </a:fld>
            <a:endParaRPr lang="en-US"/>
          </a:p>
        </p:txBody>
      </p:sp>
      <p:sp>
        <p:nvSpPr>
          <p:cNvPr id="8" name="Footer Placeholder 2">
            <a:extLst>
              <a:ext uri="{FF2B5EF4-FFF2-40B4-BE49-F238E27FC236}">
                <a16:creationId xmlns:a16="http://schemas.microsoft.com/office/drawing/2014/main" id="{29AFD839-3204-46E9-4F67-CBAD0A1B1A09}"/>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sp>
        <p:nvSpPr>
          <p:cNvPr id="11" name="Content Placeholder 10">
            <a:extLst>
              <a:ext uri="{FF2B5EF4-FFF2-40B4-BE49-F238E27FC236}">
                <a16:creationId xmlns:a16="http://schemas.microsoft.com/office/drawing/2014/main" id="{0146DDC8-D7AD-F9DD-1D43-989751F89A62}"/>
              </a:ext>
            </a:extLst>
          </p:cNvPr>
          <p:cNvSpPr>
            <a:spLocks noGrp="1"/>
          </p:cNvSpPr>
          <p:nvPr>
            <p:ph sz="quarter" idx="10"/>
          </p:nvPr>
        </p:nvSpPr>
        <p:spPr>
          <a:xfrm>
            <a:off x="781550" y="1659082"/>
            <a:ext cx="10867906" cy="3141665"/>
          </a:xfrm>
        </p:spPr>
        <p:txBody>
          <a:bodyPr>
            <a:normAutofit/>
          </a:bodyPr>
          <a:lstStyle/>
          <a:p>
            <a:pPr marL="0" indent="0" algn="ctr" fontAlgn="base">
              <a:lnSpc>
                <a:spcPct val="120000"/>
              </a:lnSpc>
              <a:buNone/>
            </a:pPr>
            <a:r>
              <a:rPr lang="en-US" sz="2600" dirty="0">
                <a:latin typeface="Calibri" panose="020F0502020204030204" pitchFamily="34" charset="0"/>
                <a:ea typeface="Calibri" panose="020F0502020204030204" pitchFamily="34" charset="0"/>
                <a:cs typeface="Calibri" panose="020F0502020204030204" pitchFamily="34" charset="0"/>
              </a:rPr>
              <a:t>“It certainly is of value to me.  I love the guest speakers you have.  And the networking with other providers in this space.  This meeting offers up one of the few times I get to "pull back from the work" and get a larger perspective of who is doing what while at the same time digging deep into the "workflow" across our many systems and get granular about individual needs.”</a:t>
            </a:r>
            <a:br>
              <a:rPr lang="en-US" sz="2600" dirty="0">
                <a:latin typeface="Calibri" panose="020F0502020204030204" pitchFamily="34" charset="0"/>
                <a:ea typeface="Calibri" panose="020F0502020204030204" pitchFamily="34" charset="0"/>
                <a:cs typeface="Calibri" panose="020F0502020204030204" pitchFamily="34" charset="0"/>
              </a:rPr>
            </a:br>
            <a:r>
              <a:rPr lang="en-US" sz="2600" dirty="0">
                <a:latin typeface="Calibri" panose="020F0502020204030204" pitchFamily="34" charset="0"/>
                <a:ea typeface="Calibri" panose="020F0502020204030204" pitchFamily="34" charset="0"/>
                <a:cs typeface="Calibri" panose="020F0502020204030204" pitchFamily="34" charset="0"/>
              </a:rPr>
              <a:t>Heather, Circle Center</a:t>
            </a:r>
          </a:p>
          <a:p>
            <a:pPr marL="0" indent="0">
              <a:buNone/>
            </a:pPr>
            <a:endParaRPr lang="en-US" dirty="0"/>
          </a:p>
        </p:txBody>
      </p:sp>
    </p:spTree>
    <p:extLst>
      <p:ext uri="{BB962C8B-B14F-4D97-AF65-F5344CB8AC3E}">
        <p14:creationId xmlns:p14="http://schemas.microsoft.com/office/powerpoint/2010/main" val="1301131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A8AE3-2CE7-A352-D402-1A0F07CDA1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75D0BF-2A27-D03D-4D56-6E653E39270F}"/>
              </a:ext>
            </a:extLst>
          </p:cNvPr>
          <p:cNvSpPr>
            <a:spLocks noGrp="1"/>
          </p:cNvSpPr>
          <p:nvPr>
            <p:ph type="title"/>
          </p:nvPr>
        </p:nvSpPr>
        <p:spPr/>
        <p:txBody>
          <a:bodyPr/>
          <a:lstStyle/>
          <a:p>
            <a:r>
              <a:rPr lang="en-US">
                <a:latin typeface="Calibri"/>
                <a:ea typeface="Calibri"/>
                <a:cs typeface="Calibri"/>
              </a:rPr>
              <a:t>From our partners </a:t>
            </a:r>
            <a:r>
              <a:rPr lang="en-US">
                <a:solidFill>
                  <a:schemeClr val="tx1"/>
                </a:solidFill>
                <a:latin typeface="Calibri"/>
                <a:ea typeface="Calibri"/>
                <a:cs typeface="Calibri"/>
              </a:rPr>
              <a:t>2</a:t>
            </a: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0D116381-FCDE-812F-6C6C-8978BEB64EFF}"/>
              </a:ext>
            </a:extLst>
          </p:cNvPr>
          <p:cNvSpPr>
            <a:spLocks noGrp="1"/>
          </p:cNvSpPr>
          <p:nvPr>
            <p:ph type="sldNum" sz="quarter" idx="4"/>
          </p:nvPr>
        </p:nvSpPr>
        <p:spPr/>
        <p:txBody>
          <a:bodyPr/>
          <a:lstStyle/>
          <a:p>
            <a:fld id="{6D22F896-40B5-4ADD-8801-0D06FADFA095}" type="slidenum">
              <a:rPr lang="en-US" smtClean="0"/>
              <a:pPr/>
              <a:t>13</a:t>
            </a:fld>
            <a:endParaRPr lang="en-US"/>
          </a:p>
        </p:txBody>
      </p:sp>
      <p:sp>
        <p:nvSpPr>
          <p:cNvPr id="8" name="Footer Placeholder 2">
            <a:extLst>
              <a:ext uri="{FF2B5EF4-FFF2-40B4-BE49-F238E27FC236}">
                <a16:creationId xmlns:a16="http://schemas.microsoft.com/office/drawing/2014/main" id="{79121B30-8F3D-0E7D-B34E-8C33C739564E}"/>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sp>
        <p:nvSpPr>
          <p:cNvPr id="12" name="TextBox 11">
            <a:extLst>
              <a:ext uri="{FF2B5EF4-FFF2-40B4-BE49-F238E27FC236}">
                <a16:creationId xmlns:a16="http://schemas.microsoft.com/office/drawing/2014/main" id="{F6B56196-E3B7-6655-698F-83D8A95EA366}"/>
              </a:ext>
            </a:extLst>
          </p:cNvPr>
          <p:cNvSpPr txBox="1"/>
          <p:nvPr/>
        </p:nvSpPr>
        <p:spPr>
          <a:xfrm>
            <a:off x="815971" y="1915114"/>
            <a:ext cx="10560058" cy="3386761"/>
          </a:xfrm>
          <a:prstGeom prst="rect">
            <a:avLst/>
          </a:prstGeom>
          <a:noFill/>
        </p:spPr>
        <p:txBody>
          <a:bodyPr wrap="square" rtlCol="0">
            <a:spAutoFit/>
          </a:bodyPr>
          <a:lstStyle/>
          <a:p>
            <a:pPr marL="548640" algn="ctr">
              <a:lnSpc>
                <a:spcPct val="120000"/>
              </a:lnSpc>
              <a:spcBef>
                <a:spcPts val="1000"/>
              </a:spcBef>
            </a:pPr>
            <a:r>
              <a:rPr lang="en-US" sz="2600" dirty="0">
                <a:solidFill>
                  <a:schemeClr val="bg1"/>
                </a:solidFill>
                <a:latin typeface="Calibri" panose="020F0502020204030204" pitchFamily="34" charset="0"/>
                <a:ea typeface="Calibri" panose="020F0502020204030204" pitchFamily="34" charset="0"/>
                <a:cs typeface="Calibri" panose="020F0502020204030204" pitchFamily="34" charset="0"/>
              </a:rPr>
              <a:t>“A space where we get to hear updates both about statewide initiatives, regional work, and local work. Given our service area is also more than just one county or city it is very helpful to be in a regional meeting of partners serving the same population to learn about the advocacy work, data efforts, research, and local support being provided by community partners.” Jennifer, Family Lifeline</a:t>
            </a:r>
            <a:br>
              <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2400" i="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43127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819D38-2C1B-0638-41FF-4A0634BC7285}"/>
              </a:ext>
            </a:extLst>
          </p:cNvPr>
          <p:cNvSpPr>
            <a:spLocks noGrp="1"/>
          </p:cNvSpPr>
          <p:nvPr>
            <p:ph type="title"/>
          </p:nvPr>
        </p:nvSpPr>
        <p:spPr>
          <a:xfrm>
            <a:off x="699372" y="536984"/>
            <a:ext cx="4987598" cy="1794590"/>
          </a:xfrm>
        </p:spPr>
        <p:txBody>
          <a:bodyPr anchor="t">
            <a:normAutofit/>
          </a:bodyPr>
          <a:lstStyle/>
          <a:p>
            <a:r>
              <a:rPr lang="en-US" sz="3400" dirty="0">
                <a:latin typeface="Calibri" panose="020F0502020204030204" pitchFamily="34" charset="0"/>
                <a:ea typeface="Calibri" panose="020F0502020204030204" pitchFamily="34" charset="0"/>
                <a:cs typeface="Calibri" panose="020F0502020204030204" pitchFamily="34" charset="0"/>
              </a:rPr>
              <a:t>Make a plan</a:t>
            </a:r>
          </a:p>
        </p:txBody>
      </p:sp>
      <p:sp>
        <p:nvSpPr>
          <p:cNvPr id="2" name="Footer Placeholder 2">
            <a:extLst>
              <a:ext uri="{FF2B5EF4-FFF2-40B4-BE49-F238E27FC236}">
                <a16:creationId xmlns:a16="http://schemas.microsoft.com/office/drawing/2014/main" id="{CEA9D3F6-0D9A-6866-99CA-5AB9CFFC0473}"/>
              </a:ext>
            </a:extLst>
          </p:cNvPr>
          <p:cNvSpPr>
            <a:spLocks noGrp="1"/>
          </p:cNvSpPr>
          <p:nvPr>
            <p:ph type="ftr" sz="quarter" idx="3"/>
          </p:nvPr>
        </p:nvSpPr>
        <p:spPr>
          <a:xfrm>
            <a:off x="6594050" y="155448"/>
            <a:ext cx="4164972" cy="471672"/>
          </a:xfrm>
        </p:spPr>
        <p:txBody>
          <a:bodyPr anchor="b">
            <a:normAutofit/>
          </a:bodyPr>
          <a:lstStyle/>
          <a:p>
            <a:pPr>
              <a:spcAft>
                <a:spcPts val="600"/>
              </a:spcAft>
            </a:pPr>
            <a:r>
              <a:rPr lang="en-US"/>
              <a:t>Working Together</a:t>
            </a:r>
          </a:p>
        </p:txBody>
      </p:sp>
      <p:sp>
        <p:nvSpPr>
          <p:cNvPr id="3" name="Slide Number Placeholder 2">
            <a:extLst>
              <a:ext uri="{FF2B5EF4-FFF2-40B4-BE49-F238E27FC236}">
                <a16:creationId xmlns:a16="http://schemas.microsoft.com/office/drawing/2014/main" id="{E943B1A8-29AB-231C-F7F3-64BE7C0D517D}"/>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14</a:t>
            </a:fld>
            <a:endParaRPr lang="en-US"/>
          </a:p>
        </p:txBody>
      </p:sp>
      <p:sp>
        <p:nvSpPr>
          <p:cNvPr id="5" name="Content Placeholder 4">
            <a:extLst>
              <a:ext uri="{FF2B5EF4-FFF2-40B4-BE49-F238E27FC236}">
                <a16:creationId xmlns:a16="http://schemas.microsoft.com/office/drawing/2014/main" id="{41BC1D82-139C-82AC-55F4-E3E89012CDF0}"/>
              </a:ext>
            </a:extLst>
          </p:cNvPr>
          <p:cNvSpPr>
            <a:spLocks noGrp="1"/>
          </p:cNvSpPr>
          <p:nvPr>
            <p:ph sz="quarter" idx="10"/>
          </p:nvPr>
        </p:nvSpPr>
        <p:spPr>
          <a:xfrm>
            <a:off x="607296" y="1960365"/>
            <a:ext cx="5729496" cy="4300717"/>
          </a:xfrm>
        </p:spPr>
        <p:txBody>
          <a:bodyPr vert="horz" lIns="0" tIns="0" rIns="91440" bIns="45720" rtlCol="0" anchor="t">
            <a:normAutofit/>
          </a:bodyPr>
          <a:lstStyle/>
          <a:p>
            <a:r>
              <a:rPr lang="en-US" sz="2400" dirty="0">
                <a:latin typeface="Calibri" panose="020F0502020204030204" pitchFamily="34" charset="0"/>
                <a:ea typeface="Calibri" panose="020F0502020204030204" pitchFamily="34" charset="0"/>
                <a:cs typeface="Calibri" panose="020F0502020204030204" pitchFamily="34" charset="0"/>
              </a:rPr>
              <a:t>Build on what you have</a:t>
            </a:r>
          </a:p>
          <a:p>
            <a:r>
              <a:rPr lang="en-US" sz="2400" dirty="0">
                <a:latin typeface="Calibri" panose="020F0502020204030204" pitchFamily="34" charset="0"/>
                <a:ea typeface="Calibri" panose="020F0502020204030204" pitchFamily="34" charset="0"/>
                <a:cs typeface="Calibri" panose="020F0502020204030204" pitchFamily="34" charset="0"/>
              </a:rPr>
              <a:t>Survey members, partners, contractors</a:t>
            </a:r>
          </a:p>
          <a:p>
            <a:r>
              <a:rPr lang="en-US" sz="2400" dirty="0">
                <a:latin typeface="Calibri" panose="020F0502020204030204" pitchFamily="34" charset="0"/>
                <a:ea typeface="Calibri" panose="020F0502020204030204" pitchFamily="34" charset="0"/>
                <a:cs typeface="Calibri" panose="020F0502020204030204" pitchFamily="34" charset="0"/>
              </a:rPr>
              <a:t>Other HCBS organizations meetings</a:t>
            </a:r>
          </a:p>
          <a:p>
            <a:r>
              <a:rPr lang="en-US" sz="2400" dirty="0">
                <a:latin typeface="Calibri" panose="020F0502020204030204" pitchFamily="34" charset="0"/>
                <a:ea typeface="Calibri" panose="020F0502020204030204" pitchFamily="34" charset="0"/>
                <a:cs typeface="Calibri" panose="020F0502020204030204" pitchFamily="34" charset="0"/>
              </a:rPr>
              <a:t>Find an issue or shared purpose</a:t>
            </a:r>
          </a:p>
          <a:p>
            <a:r>
              <a:rPr lang="en-US" sz="2400" dirty="0">
                <a:latin typeface="Calibri" panose="020F0502020204030204" pitchFamily="34" charset="0"/>
                <a:ea typeface="Calibri" panose="020F0502020204030204" pitchFamily="34" charset="0"/>
                <a:cs typeface="Calibri" panose="020F0502020204030204" pitchFamily="34" charset="0"/>
              </a:rPr>
              <a:t>Change it up - have a partner host</a:t>
            </a:r>
          </a:p>
          <a:p>
            <a:r>
              <a:rPr lang="en-US" sz="2400">
                <a:latin typeface="Calibri"/>
                <a:ea typeface="Calibri"/>
                <a:cs typeface="Calibri"/>
              </a:rPr>
              <a:t>Let us</a:t>
            </a:r>
            <a:r>
              <a:rPr lang="en-US" sz="2400" dirty="0">
                <a:latin typeface="Calibri"/>
                <a:ea typeface="Calibri"/>
                <a:cs typeface="Calibri"/>
              </a:rPr>
              <a:t> brainstorm together – group activity</a:t>
            </a:r>
          </a:p>
        </p:txBody>
      </p:sp>
      <p:pic>
        <p:nvPicPr>
          <p:cNvPr id="9" name="Picture Placeholder 20">
            <a:extLst>
              <a:ext uri="{FF2B5EF4-FFF2-40B4-BE49-F238E27FC236}">
                <a16:creationId xmlns:a16="http://schemas.microsoft.com/office/drawing/2014/main" id="{F5839939-B071-290A-DC45-6C1D7613A398}"/>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rcRect l="141" r="141"/>
          <a:stretch/>
        </p:blipFill>
        <p:spPr>
          <a:xfrm>
            <a:off x="7130316" y="1229112"/>
            <a:ext cx="4767632" cy="5157215"/>
          </a:xfrm>
          <a:prstGeom prst="rect">
            <a:avLst/>
          </a:prstGeom>
        </p:spPr>
      </p:pic>
    </p:spTree>
    <p:extLst>
      <p:ext uri="{BB962C8B-B14F-4D97-AF65-F5344CB8AC3E}">
        <p14:creationId xmlns:p14="http://schemas.microsoft.com/office/powerpoint/2010/main" val="3245909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47C8F-9C78-8509-A3A3-F349BD6DE38A}"/>
              </a:ext>
            </a:extLst>
          </p:cNvPr>
          <p:cNvSpPr>
            <a:spLocks noGrp="1"/>
          </p:cNvSpPr>
          <p:nvPr>
            <p:ph type="title"/>
          </p:nvPr>
        </p:nvSpPr>
        <p:spPr>
          <a:xfrm>
            <a:off x="851026" y="-651850"/>
            <a:ext cx="10360152" cy="3657600"/>
          </a:xfrm>
        </p:spPr>
        <p:txBody>
          <a:bodyPr/>
          <a:lstStyle/>
          <a:p>
            <a:r>
              <a:rPr lang="en-US" dirty="0">
                <a:solidFill>
                  <a:schemeClr val="tx1"/>
                </a:solidFill>
              </a:rPr>
              <a:t>Q and A</a:t>
            </a:r>
          </a:p>
        </p:txBody>
      </p:sp>
      <p:sp>
        <p:nvSpPr>
          <p:cNvPr id="3" name="Content Placeholder 2">
            <a:extLst>
              <a:ext uri="{FF2B5EF4-FFF2-40B4-BE49-F238E27FC236}">
                <a16:creationId xmlns:a16="http://schemas.microsoft.com/office/drawing/2014/main" id="{A2131865-CA83-6A82-0A75-3C1383418FFC}"/>
              </a:ext>
            </a:extLst>
          </p:cNvPr>
          <p:cNvSpPr>
            <a:spLocks noGrp="1"/>
          </p:cNvSpPr>
          <p:nvPr>
            <p:ph sz="quarter" idx="10"/>
          </p:nvPr>
        </p:nvSpPr>
        <p:spPr>
          <a:xfrm>
            <a:off x="1565464" y="3429000"/>
            <a:ext cx="8931275" cy="1720850"/>
          </a:xfrm>
        </p:spPr>
        <p:txBody>
          <a:bodyPr/>
          <a:lstStyle/>
          <a:p>
            <a:r>
              <a:rPr lang="en-US" dirty="0">
                <a:solidFill>
                  <a:schemeClr val="tx1"/>
                </a:solidFill>
              </a:rPr>
              <a:t>Colleen Wilhelm</a:t>
            </a:r>
          </a:p>
          <a:p>
            <a:r>
              <a:rPr lang="en-US" dirty="0">
                <a:solidFill>
                  <a:schemeClr val="tx1"/>
                </a:solidFill>
              </a:rPr>
              <a:t>cwilhelm@spancenter.org</a:t>
            </a:r>
          </a:p>
        </p:txBody>
      </p:sp>
    </p:spTree>
    <p:extLst>
      <p:ext uri="{BB962C8B-B14F-4D97-AF65-F5344CB8AC3E}">
        <p14:creationId xmlns:p14="http://schemas.microsoft.com/office/powerpoint/2010/main" val="3085472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4F6524-F7ED-4A7D-26BB-56EB99225727}"/>
              </a:ext>
              <a:ext uri="{C183D7F6-B498-43B3-948B-1728B52AA6E4}">
                <adec:decorative xmlns:adec="http://schemas.microsoft.com/office/drawing/2017/decorative" val="1"/>
              </a:ext>
            </a:extLst>
          </p:cNvPr>
          <p:cNvSpPr>
            <a:spLocks noGrp="1"/>
          </p:cNvSpPr>
          <p:nvPr>
            <p:ph type="title"/>
          </p:nvPr>
        </p:nvSpPr>
        <p:spPr>
          <a:xfrm>
            <a:off x="699372" y="536983"/>
            <a:ext cx="4987598" cy="5044668"/>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Session goals</a:t>
            </a:r>
          </a:p>
        </p:txBody>
      </p:sp>
      <p:sp>
        <p:nvSpPr>
          <p:cNvPr id="3" name="Slide Number Placeholder 2">
            <a:extLst>
              <a:ext uri="{FF2B5EF4-FFF2-40B4-BE49-F238E27FC236}">
                <a16:creationId xmlns:a16="http://schemas.microsoft.com/office/drawing/2014/main" id="{AC4EF451-55E7-0F63-38C4-6695709D0CD5}"/>
              </a:ext>
              <a:ext uri="{C183D7F6-B498-43B3-948B-1728B52AA6E4}">
                <adec:decorative xmlns:adec="http://schemas.microsoft.com/office/drawing/2017/decorative" val="1"/>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2</a:t>
            </a:fld>
            <a:endParaRPr lang="en-US"/>
          </a:p>
        </p:txBody>
      </p:sp>
      <p:sp>
        <p:nvSpPr>
          <p:cNvPr id="17" name="Content Placeholder 16">
            <a:extLst>
              <a:ext uri="{FF2B5EF4-FFF2-40B4-BE49-F238E27FC236}">
                <a16:creationId xmlns:a16="http://schemas.microsoft.com/office/drawing/2014/main" id="{3C52F232-E382-1875-253E-990D50C62826}"/>
              </a:ext>
              <a:ext uri="{C183D7F6-B498-43B3-948B-1728B52AA6E4}">
                <adec:decorative xmlns:adec="http://schemas.microsoft.com/office/drawing/2017/decorative" val="1"/>
              </a:ext>
            </a:extLst>
          </p:cNvPr>
          <p:cNvSpPr>
            <a:spLocks noGrp="1"/>
          </p:cNvSpPr>
          <p:nvPr>
            <p:ph sz="quarter" idx="10"/>
          </p:nvPr>
        </p:nvSpPr>
        <p:spPr>
          <a:xfrm>
            <a:off x="3811509" y="1466472"/>
            <a:ext cx="7679451" cy="4364038"/>
          </a:xfrm>
        </p:spPr>
        <p:txBody>
          <a:bodyPr>
            <a:normAutofit/>
          </a:bodyPr>
          <a:lstStyle/>
          <a:p>
            <a:pPr marL="342900" indent="-342900"/>
            <a:r>
              <a:rPr lang="en-US" sz="2400">
                <a:latin typeface="Calibri"/>
                <a:ea typeface="Calibri"/>
                <a:cs typeface="Calibri"/>
              </a:rPr>
              <a:t>Share how we used simple, real‑world ways to connect with stakeholders and community partners through the Greater RVA No Wrong Door Advisory Council Meeting. </a:t>
            </a:r>
          </a:p>
          <a:p>
            <a:pPr marL="342900" indent="-342900"/>
            <a:r>
              <a:rPr lang="en-US" sz="2400">
                <a:latin typeface="Calibri"/>
                <a:ea typeface="Calibri"/>
                <a:cs typeface="Calibri"/>
              </a:rPr>
              <a:t>Learn tips on how to build shared purpose, strengthen trust, and create engagement opportunities that feel genuine—not forced.</a:t>
            </a:r>
          </a:p>
          <a:p>
            <a:pPr marL="342900" indent="-342900"/>
            <a:r>
              <a:rPr lang="en-US" sz="2400">
                <a:latin typeface="Calibri"/>
                <a:ea typeface="Calibri"/>
                <a:cs typeface="Calibri"/>
              </a:rPr>
              <a:t>Sharing one example of how we created more engagement and explore other ways to connect as well as collaborate </a:t>
            </a:r>
          </a:p>
        </p:txBody>
      </p:sp>
      <p:sp>
        <p:nvSpPr>
          <p:cNvPr id="2" name="Footer Placeholder 2">
            <a:extLst>
              <a:ext uri="{FF2B5EF4-FFF2-40B4-BE49-F238E27FC236}">
                <a16:creationId xmlns:a16="http://schemas.microsoft.com/office/drawing/2014/main" id="{83742C2C-6321-663B-315D-4815D816B562}"/>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spTree>
    <p:extLst>
      <p:ext uri="{BB962C8B-B14F-4D97-AF65-F5344CB8AC3E}">
        <p14:creationId xmlns:p14="http://schemas.microsoft.com/office/powerpoint/2010/main" val="2327685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DA869-4EB2-E7DC-53B9-A04817B1E150}"/>
              </a:ext>
            </a:extLst>
          </p:cNvPr>
          <p:cNvSpPr>
            <a:spLocks noGrp="1"/>
          </p:cNvSpPr>
          <p:nvPr>
            <p:ph type="title"/>
          </p:nvPr>
        </p:nvSpPr>
        <p:spPr>
          <a:xfrm>
            <a:off x="915924" y="-99588"/>
            <a:ext cx="10360152" cy="3657600"/>
          </a:xfrm>
        </p:spPr>
        <p:txBody>
          <a:bodyPr/>
          <a:lstStyle/>
          <a:p>
            <a:r>
              <a:rPr lang="en-US">
                <a:solidFill>
                  <a:schemeClr val="tx1"/>
                </a:solidFill>
                <a:latin typeface="Calibri" panose="020F0502020204030204" pitchFamily="34" charset="0"/>
                <a:ea typeface="Calibri" panose="020F0502020204030204" pitchFamily="34" charset="0"/>
                <a:cs typeface="Calibri" panose="020F0502020204030204" pitchFamily="34" charset="0"/>
              </a:rPr>
              <a:t>Let’s get grounded</a:t>
            </a:r>
          </a:p>
        </p:txBody>
      </p:sp>
      <p:sp>
        <p:nvSpPr>
          <p:cNvPr id="3" name="Content Placeholder 2">
            <a:extLst>
              <a:ext uri="{FF2B5EF4-FFF2-40B4-BE49-F238E27FC236}">
                <a16:creationId xmlns:a16="http://schemas.microsoft.com/office/drawing/2014/main" id="{22B07810-3839-E257-D40F-83B086F7D050}"/>
              </a:ext>
            </a:extLst>
          </p:cNvPr>
          <p:cNvSpPr>
            <a:spLocks noGrp="1"/>
          </p:cNvSpPr>
          <p:nvPr>
            <p:ph sz="quarter" idx="10"/>
          </p:nvPr>
        </p:nvSpPr>
        <p:spPr>
          <a:xfrm>
            <a:off x="1630362" y="4082659"/>
            <a:ext cx="8931275" cy="1720850"/>
          </a:xfrm>
        </p:spPr>
        <p:txBody>
          <a:bodyPr>
            <a:normAutofit/>
          </a:bodyPr>
          <a:lstStyle/>
          <a:p>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Guidance on NWD Advisory Councils</a:t>
            </a:r>
          </a:p>
        </p:txBody>
      </p:sp>
    </p:spTree>
    <p:extLst>
      <p:ext uri="{BB962C8B-B14F-4D97-AF65-F5344CB8AC3E}">
        <p14:creationId xmlns:p14="http://schemas.microsoft.com/office/powerpoint/2010/main" val="114158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CCDCDE-8EB0-3D83-1F39-CB53BAF05784}"/>
              </a:ext>
              <a:ext uri="{C183D7F6-B498-43B3-948B-1728B52AA6E4}">
                <adec:decorative xmlns:adec="http://schemas.microsoft.com/office/drawing/2017/decorative" val="1"/>
              </a:ext>
            </a:extLst>
          </p:cNvPr>
          <p:cNvSpPr>
            <a:spLocks noGrp="1"/>
          </p:cNvSpPr>
          <p:nvPr>
            <p:ph type="title"/>
          </p:nvPr>
        </p:nvSpPr>
        <p:spPr>
          <a:xfrm>
            <a:off x="699372" y="536983"/>
            <a:ext cx="4987598" cy="1806163"/>
          </a:xfrm>
        </p:spPr>
        <p:txBody>
          <a:bodyPr anchor="t">
            <a:normAutofit/>
          </a:bodyPr>
          <a:lstStyle/>
          <a:p>
            <a:r>
              <a:rPr lang="en-US" dirty="0">
                <a:latin typeface="Calibri" panose="020F0502020204030204" pitchFamily="34" charset="0"/>
                <a:ea typeface="Calibri" panose="020F0502020204030204" pitchFamily="34" charset="0"/>
                <a:cs typeface="Calibri" panose="020F0502020204030204" pitchFamily="34" charset="0"/>
              </a:rPr>
              <a:t>Our roles</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No wrong door</a:t>
            </a:r>
          </a:p>
        </p:txBody>
      </p:sp>
      <p:sp>
        <p:nvSpPr>
          <p:cNvPr id="2" name="Footer Placeholder 2">
            <a:extLst>
              <a:ext uri="{FF2B5EF4-FFF2-40B4-BE49-F238E27FC236}">
                <a16:creationId xmlns:a16="http://schemas.microsoft.com/office/drawing/2014/main" id="{C28E24BF-F6A7-44C9-E482-B1BD41E8D2AF}"/>
              </a:ext>
              <a:ext uri="{C183D7F6-B498-43B3-948B-1728B52AA6E4}">
                <adec:decorative xmlns:adec="http://schemas.microsoft.com/office/drawing/2017/decorative" val="1"/>
              </a:ext>
            </a:extLst>
          </p:cNvPr>
          <p:cNvSpPr>
            <a:spLocks noGrp="1"/>
          </p:cNvSpPr>
          <p:nvPr>
            <p:ph type="ftr" sz="quarter" idx="3"/>
          </p:nvPr>
        </p:nvSpPr>
        <p:spPr>
          <a:xfrm>
            <a:off x="6594050" y="155448"/>
            <a:ext cx="4164972" cy="471672"/>
          </a:xfrm>
        </p:spPr>
        <p:txBody>
          <a:bodyPr anchor="b">
            <a:normAutofit/>
          </a:bodyPr>
          <a:lstStyle/>
          <a:p>
            <a:pPr>
              <a:spcAft>
                <a:spcPts val="600"/>
              </a:spcAft>
            </a:pPr>
            <a:r>
              <a:rPr lang="en-US"/>
              <a:t>Working Together</a:t>
            </a:r>
          </a:p>
        </p:txBody>
      </p:sp>
      <p:sp>
        <p:nvSpPr>
          <p:cNvPr id="3" name="Slide Number Placeholder 2">
            <a:extLst>
              <a:ext uri="{FF2B5EF4-FFF2-40B4-BE49-F238E27FC236}">
                <a16:creationId xmlns:a16="http://schemas.microsoft.com/office/drawing/2014/main" id="{02726092-ED3F-6860-C98A-3479C60F2D9D}"/>
              </a:ext>
              <a:ext uri="{C183D7F6-B498-43B3-948B-1728B52AA6E4}">
                <adec:decorative xmlns:adec="http://schemas.microsoft.com/office/drawing/2017/decorative" val="1"/>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4</a:t>
            </a:fld>
            <a:endParaRPr lang="en-US"/>
          </a:p>
        </p:txBody>
      </p:sp>
      <p:graphicFrame>
        <p:nvGraphicFramePr>
          <p:cNvPr id="7" name="Content Placeholder 4" descr="A graphic with three horizontal sections listing responsibilities. The Area Agency on Aging focuses on leading, educating, and advocating. The NWD Coordinator is responsible for advocating, administering, and providing support. The NWD Advisory Council advises, coordinates, and collaborates.">
            <a:extLst>
              <a:ext uri="{FF2B5EF4-FFF2-40B4-BE49-F238E27FC236}">
                <a16:creationId xmlns:a16="http://schemas.microsoft.com/office/drawing/2014/main" id="{8CEE275E-36A8-8AC4-D6FE-6B017883AD5A}"/>
              </a:ext>
            </a:extLst>
          </p:cNvPr>
          <p:cNvGraphicFramePr>
            <a:graphicFrameLocks noGrp="1"/>
          </p:cNvGraphicFramePr>
          <p:nvPr>
            <p:ph sz="quarter" idx="10"/>
            <p:extLst>
              <p:ext uri="{D42A27DB-BD31-4B8C-83A1-F6EECF244321}">
                <p14:modId xmlns:p14="http://schemas.microsoft.com/office/powerpoint/2010/main" val="1137667861"/>
              </p:ext>
            </p:extLst>
          </p:nvPr>
        </p:nvGraphicFramePr>
        <p:xfrm>
          <a:off x="2488747" y="1711174"/>
          <a:ext cx="8828193" cy="43594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18251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AD00C4-9BD6-9815-A7C9-CC493433979D}"/>
              </a:ext>
              <a:ext uri="{C183D7F6-B498-43B3-948B-1728B52AA6E4}">
                <adec:decorative xmlns:adec="http://schemas.microsoft.com/office/drawing/2017/decorative" val="1"/>
              </a:ext>
            </a:extLst>
          </p:cNvPr>
          <p:cNvSpPr>
            <a:spLocks noGrp="1"/>
          </p:cNvSpPr>
          <p:nvPr>
            <p:ph type="title"/>
          </p:nvPr>
        </p:nvSpPr>
        <p:spPr>
          <a:xfrm>
            <a:off x="542056" y="282823"/>
            <a:ext cx="4987598" cy="1794590"/>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Reflection</a:t>
            </a:r>
          </a:p>
        </p:txBody>
      </p:sp>
      <p:sp>
        <p:nvSpPr>
          <p:cNvPr id="4" name="Slide Number Placeholder 3">
            <a:extLst>
              <a:ext uri="{FF2B5EF4-FFF2-40B4-BE49-F238E27FC236}">
                <a16:creationId xmlns:a16="http://schemas.microsoft.com/office/drawing/2014/main" id="{D7B2A267-D680-AAEC-C3D3-4D42F5C04B8D}"/>
              </a:ext>
              <a:ext uri="{C183D7F6-B498-43B3-948B-1728B52AA6E4}">
                <adec:decorative xmlns:adec="http://schemas.microsoft.com/office/drawing/2017/decorative" val="1"/>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5</a:t>
            </a:fld>
            <a:endParaRPr lang="en-US"/>
          </a:p>
        </p:txBody>
      </p:sp>
      <p:sp>
        <p:nvSpPr>
          <p:cNvPr id="10" name="Speech Bubble: Oval 9">
            <a:extLst>
              <a:ext uri="{FF2B5EF4-FFF2-40B4-BE49-F238E27FC236}">
                <a16:creationId xmlns:a16="http://schemas.microsoft.com/office/drawing/2014/main" id="{712ED0D4-0377-1233-A777-5015C6DD9804}"/>
              </a:ext>
              <a:ext uri="{C183D7F6-B498-43B3-948B-1728B52AA6E4}">
                <adec:decorative xmlns:adec="http://schemas.microsoft.com/office/drawing/2017/decorative" val="1"/>
              </a:ext>
            </a:extLst>
          </p:cNvPr>
          <p:cNvSpPr/>
          <p:nvPr/>
        </p:nvSpPr>
        <p:spPr>
          <a:xfrm>
            <a:off x="6983876" y="1258697"/>
            <a:ext cx="4159045" cy="2343126"/>
          </a:xfrm>
          <a:prstGeom prst="wedgeEllipseCallout">
            <a:avLst>
              <a:gd name="adj1" fmla="val -45419"/>
              <a:gd name="adj2" fmla="val 6627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latin typeface="Calibri" panose="020F0502020204030204" pitchFamily="34" charset="0"/>
                <a:ea typeface="Calibri" panose="020F0502020204030204" pitchFamily="34" charset="0"/>
                <a:cs typeface="Calibri" panose="020F0502020204030204" pitchFamily="34" charset="0"/>
              </a:rPr>
              <a:t>Is your council engaged? Purpose Driven?</a:t>
            </a:r>
          </a:p>
          <a:p>
            <a:pPr algn="ctr"/>
            <a:endParaRPr lang="en-US" dirty="0"/>
          </a:p>
        </p:txBody>
      </p:sp>
      <p:sp>
        <p:nvSpPr>
          <p:cNvPr id="11" name="Speech Bubble: Oval 10">
            <a:extLst>
              <a:ext uri="{FF2B5EF4-FFF2-40B4-BE49-F238E27FC236}">
                <a16:creationId xmlns:a16="http://schemas.microsoft.com/office/drawing/2014/main" id="{3A1F36CC-79AF-0C79-FE02-1951B55F5C4A}"/>
              </a:ext>
              <a:ext uri="{C183D7F6-B498-43B3-948B-1728B52AA6E4}">
                <adec:decorative xmlns:adec="http://schemas.microsoft.com/office/drawing/2017/decorative" val="1"/>
              </a:ext>
            </a:extLst>
          </p:cNvPr>
          <p:cNvSpPr/>
          <p:nvPr/>
        </p:nvSpPr>
        <p:spPr>
          <a:xfrm flipH="1">
            <a:off x="834179" y="1557534"/>
            <a:ext cx="4596581" cy="2769890"/>
          </a:xfrm>
          <a:prstGeom prst="wedgeEllipseCallout">
            <a:avLst>
              <a:gd name="adj1" fmla="val -38159"/>
              <a:gd name="adj2" fmla="val 5824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r>
              <a:rPr lang="en-US" sz="2800" dirty="0">
                <a:latin typeface="Calibri" panose="020F0502020204030204" pitchFamily="34" charset="0"/>
                <a:ea typeface="Calibri" panose="020F0502020204030204" pitchFamily="34" charset="0"/>
                <a:cs typeface="Calibri" panose="020F0502020204030204" pitchFamily="34" charset="0"/>
              </a:rPr>
            </a:br>
            <a:r>
              <a:rPr lang="en-US" sz="2800" dirty="0">
                <a:latin typeface="Calibri" panose="020F0502020204030204" pitchFamily="34" charset="0"/>
                <a:ea typeface="Calibri" panose="020F0502020204030204" pitchFamily="34" charset="0"/>
                <a:cs typeface="Calibri" panose="020F0502020204030204" pitchFamily="34" charset="0"/>
              </a:rPr>
              <a:t>What word or phrase would you use to describe your council?</a:t>
            </a:r>
          </a:p>
          <a:p>
            <a:pPr algn="ctr"/>
            <a:endParaRPr lang="en-US" dirty="0"/>
          </a:p>
        </p:txBody>
      </p:sp>
      <p:pic>
        <p:nvPicPr>
          <p:cNvPr id="13" name="Graphic 12">
            <a:extLst>
              <a:ext uri="{FF2B5EF4-FFF2-40B4-BE49-F238E27FC236}">
                <a16:creationId xmlns:a16="http://schemas.microsoft.com/office/drawing/2014/main" id="{46238504-C24E-886D-993B-B58733A4B4E9}"/>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847304" y="3759259"/>
            <a:ext cx="3082414" cy="3082414"/>
          </a:xfrm>
          <a:prstGeom prst="rect">
            <a:avLst/>
          </a:prstGeom>
        </p:spPr>
      </p:pic>
      <p:sp>
        <p:nvSpPr>
          <p:cNvPr id="14" name="Footer Placeholder 2">
            <a:extLst>
              <a:ext uri="{FF2B5EF4-FFF2-40B4-BE49-F238E27FC236}">
                <a16:creationId xmlns:a16="http://schemas.microsoft.com/office/drawing/2014/main" id="{0153153B-108C-7C95-C9D0-AFCB1FD124B1}"/>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spTree>
    <p:extLst>
      <p:ext uri="{BB962C8B-B14F-4D97-AF65-F5344CB8AC3E}">
        <p14:creationId xmlns:p14="http://schemas.microsoft.com/office/powerpoint/2010/main" val="1653022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446B6F-C7F9-BB20-B23E-751C57D42073}"/>
              </a:ext>
              <a:ext uri="{C183D7F6-B498-43B3-948B-1728B52AA6E4}">
                <adec:decorative xmlns:adec="http://schemas.microsoft.com/office/drawing/2017/decorative" val="1"/>
              </a:ext>
            </a:extLst>
          </p:cNvPr>
          <p:cNvSpPr>
            <a:spLocks noGrp="1"/>
          </p:cNvSpPr>
          <p:nvPr>
            <p:ph type="title"/>
          </p:nvPr>
        </p:nvSpPr>
        <p:spPr>
          <a:xfrm>
            <a:off x="699372" y="536984"/>
            <a:ext cx="4987598" cy="1794590"/>
          </a:xfrm>
        </p:spPr>
        <p:txBody>
          <a:bodyPr anchor="t">
            <a:normAutofit/>
          </a:bodyPr>
          <a:lstStyle/>
          <a:p>
            <a:r>
              <a:rPr lang="en-US"/>
              <a:t>Building and engaging </a:t>
            </a:r>
          </a:p>
        </p:txBody>
      </p:sp>
      <p:sp>
        <p:nvSpPr>
          <p:cNvPr id="3" name="Slide Number Placeholder 2">
            <a:extLst>
              <a:ext uri="{FF2B5EF4-FFF2-40B4-BE49-F238E27FC236}">
                <a16:creationId xmlns:a16="http://schemas.microsoft.com/office/drawing/2014/main" id="{047E480A-9D16-B69D-A4C7-539066CB715A}"/>
              </a:ext>
              <a:ext uri="{C183D7F6-B498-43B3-948B-1728B52AA6E4}">
                <adec:decorative xmlns:adec="http://schemas.microsoft.com/office/drawing/2017/decorative" val="1"/>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6</a:t>
            </a:fld>
            <a:endParaRPr lang="en-US"/>
          </a:p>
        </p:txBody>
      </p:sp>
      <p:sp>
        <p:nvSpPr>
          <p:cNvPr id="26" name="Text Placeholder 5">
            <a:extLst>
              <a:ext uri="{FF2B5EF4-FFF2-40B4-BE49-F238E27FC236}">
                <a16:creationId xmlns:a16="http://schemas.microsoft.com/office/drawing/2014/main" id="{736E4145-F717-756A-86D7-2FCA21C5EEBA}"/>
              </a:ext>
              <a:ext uri="{C183D7F6-B498-43B3-948B-1728B52AA6E4}">
                <adec:decorative xmlns:adec="http://schemas.microsoft.com/office/drawing/2017/decorative" val="1"/>
              </a:ext>
            </a:extLst>
          </p:cNvPr>
          <p:cNvSpPr>
            <a:spLocks noGrp="1"/>
          </p:cNvSpPr>
          <p:nvPr>
            <p:ph type="body" sz="quarter" idx="11"/>
          </p:nvPr>
        </p:nvSpPr>
        <p:spPr>
          <a:xfrm>
            <a:off x="3602788" y="1790936"/>
            <a:ext cx="6816725" cy="378025"/>
          </a:xfrm>
        </p:spPr>
        <p:txBody>
          <a:bodyPr/>
          <a:lstStyle/>
          <a:p>
            <a:r>
              <a:rPr lang="en-US" sz="2800" dirty="0">
                <a:latin typeface="Calibri" panose="020F0502020204030204" pitchFamily="34" charset="0"/>
                <a:ea typeface="Calibri" panose="020F0502020204030204" pitchFamily="34" charset="0"/>
                <a:cs typeface="Calibri" panose="020F0502020204030204" pitchFamily="34" charset="0"/>
              </a:rPr>
              <a:t>Important Questions:</a:t>
            </a:r>
          </a:p>
          <a:p>
            <a:endParaRPr lang="en-US" sz="2800" dirty="0">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4">
            <a:extLst>
              <a:ext uri="{FF2B5EF4-FFF2-40B4-BE49-F238E27FC236}">
                <a16:creationId xmlns:a16="http://schemas.microsoft.com/office/drawing/2014/main" id="{6B350B1B-621B-D051-E222-EB13D36B0AA8}"/>
              </a:ext>
              <a:ext uri="{C183D7F6-B498-43B3-948B-1728B52AA6E4}">
                <adec:decorative xmlns:adec="http://schemas.microsoft.com/office/drawing/2017/decorative" val="1"/>
              </a:ext>
            </a:extLst>
          </p:cNvPr>
          <p:cNvSpPr>
            <a:spLocks noGrp="1"/>
          </p:cNvSpPr>
          <p:nvPr>
            <p:ph sz="quarter" idx="12"/>
          </p:nvPr>
        </p:nvSpPr>
        <p:spPr>
          <a:xfrm>
            <a:off x="3743605" y="2594677"/>
            <a:ext cx="7640675" cy="3187700"/>
          </a:xfrm>
        </p:spPr>
        <p:txBody>
          <a:bodyPr anchor="ctr">
            <a:normAutofit/>
          </a:bodyPr>
          <a:lstStyle/>
          <a:p>
            <a:pPr>
              <a:lnSpc>
                <a:spcPct val="150000"/>
              </a:lnSpc>
            </a:pPr>
            <a:r>
              <a:rPr lang="en-US" sz="2800" dirty="0">
                <a:latin typeface="Calibri" panose="020F0502020204030204" pitchFamily="34" charset="0"/>
                <a:ea typeface="Calibri" panose="020F0502020204030204" pitchFamily="34" charset="0"/>
                <a:cs typeface="Calibri" panose="020F0502020204030204" pitchFamily="34" charset="0"/>
              </a:rPr>
              <a:t>Why does your council exist?</a:t>
            </a:r>
          </a:p>
          <a:p>
            <a:pPr>
              <a:lnSpc>
                <a:spcPct val="150000"/>
              </a:lnSpc>
            </a:pPr>
            <a:r>
              <a:rPr lang="en-US" sz="2800" dirty="0">
                <a:latin typeface="Calibri" panose="020F0502020204030204" pitchFamily="34" charset="0"/>
                <a:ea typeface="Calibri" panose="020F0502020204030204" pitchFamily="34" charset="0"/>
                <a:cs typeface="Calibri" panose="020F0502020204030204" pitchFamily="34" charset="0"/>
              </a:rPr>
              <a:t>What unique perspectives do members bring?</a:t>
            </a:r>
          </a:p>
          <a:p>
            <a:pPr>
              <a:lnSpc>
                <a:spcPct val="150000"/>
              </a:lnSpc>
            </a:pPr>
            <a:r>
              <a:rPr lang="en-US" sz="2800" dirty="0">
                <a:latin typeface="Calibri" panose="020F0502020204030204" pitchFamily="34" charset="0"/>
                <a:ea typeface="Calibri" panose="020F0502020204030204" pitchFamily="34" charset="0"/>
                <a:cs typeface="Calibri" panose="020F0502020204030204" pitchFamily="34" charset="0"/>
              </a:rPr>
              <a:t>What is our shared goal and purpose?</a:t>
            </a:r>
          </a:p>
          <a:p>
            <a:endParaRPr lang="en-US" dirty="0"/>
          </a:p>
        </p:txBody>
      </p:sp>
      <p:sp>
        <p:nvSpPr>
          <p:cNvPr id="9" name="Footer Placeholder 2">
            <a:extLst>
              <a:ext uri="{FF2B5EF4-FFF2-40B4-BE49-F238E27FC236}">
                <a16:creationId xmlns:a16="http://schemas.microsoft.com/office/drawing/2014/main" id="{8C7D944B-FA69-E0BB-798B-A3BD677AF8F8}"/>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spTree>
    <p:extLst>
      <p:ext uri="{BB962C8B-B14F-4D97-AF65-F5344CB8AC3E}">
        <p14:creationId xmlns:p14="http://schemas.microsoft.com/office/powerpoint/2010/main" val="2548653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56A83-6946-B7CA-76E2-1CA138BBC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FABE4B-47AF-2FEC-E8A9-54DD8264533A}"/>
              </a:ext>
            </a:extLst>
          </p:cNvPr>
          <p:cNvSpPr>
            <a:spLocks noGrp="1"/>
          </p:cNvSpPr>
          <p:nvPr>
            <p:ph type="title"/>
          </p:nvPr>
        </p:nvSpPr>
        <p:spPr>
          <a:xfrm>
            <a:off x="915924" y="-99588"/>
            <a:ext cx="10360152" cy="3657600"/>
          </a:xfrm>
        </p:spPr>
        <p:txBody>
          <a:bodyPr/>
          <a:lstStyle/>
          <a:p>
            <a:r>
              <a:rPr lang="en-US">
                <a:solidFill>
                  <a:schemeClr val="tx1"/>
                </a:solidFill>
                <a:latin typeface="Calibri" panose="020F0502020204030204" pitchFamily="34" charset="0"/>
                <a:ea typeface="Calibri" panose="020F0502020204030204" pitchFamily="34" charset="0"/>
                <a:cs typeface="Calibri" panose="020F0502020204030204" pitchFamily="34" charset="0"/>
              </a:rPr>
              <a:t>The Span Center’s</a:t>
            </a:r>
            <a:br>
              <a:rPr lang="en-US">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a:solidFill>
                  <a:schemeClr val="tx1"/>
                </a:solidFill>
                <a:latin typeface="Calibri" panose="020F0502020204030204" pitchFamily="34" charset="0"/>
                <a:ea typeface="Calibri" panose="020F0502020204030204" pitchFamily="34" charset="0"/>
                <a:cs typeface="Calibri" panose="020F0502020204030204" pitchFamily="34" charset="0"/>
              </a:rPr>
              <a:t>Mapping exercise</a:t>
            </a:r>
          </a:p>
        </p:txBody>
      </p:sp>
      <p:sp>
        <p:nvSpPr>
          <p:cNvPr id="3" name="Content Placeholder 2">
            <a:extLst>
              <a:ext uri="{FF2B5EF4-FFF2-40B4-BE49-F238E27FC236}">
                <a16:creationId xmlns:a16="http://schemas.microsoft.com/office/drawing/2014/main" id="{8539A8BE-8D61-91AB-F20F-EA756097D8D6}"/>
              </a:ext>
            </a:extLst>
          </p:cNvPr>
          <p:cNvSpPr>
            <a:spLocks noGrp="1"/>
          </p:cNvSpPr>
          <p:nvPr>
            <p:ph sz="quarter" idx="10"/>
          </p:nvPr>
        </p:nvSpPr>
        <p:spPr>
          <a:xfrm>
            <a:off x="1630362" y="4082659"/>
            <a:ext cx="8931275" cy="1720850"/>
          </a:xfrm>
        </p:spPr>
        <p:txBody>
          <a:bodyPr>
            <a:normAutofit/>
          </a:bodyPr>
          <a:lstStyle/>
          <a:p>
            <a:r>
              <a:rPr lang="en-US" sz="2800">
                <a:solidFill>
                  <a:schemeClr val="tx1"/>
                </a:solidFill>
                <a:latin typeface="Calibri" panose="020F0502020204030204" pitchFamily="34" charset="0"/>
                <a:ea typeface="Calibri" panose="020F0502020204030204" pitchFamily="34" charset="0"/>
                <a:cs typeface="Calibri" panose="020F0502020204030204" pitchFamily="34" charset="0"/>
              </a:rPr>
              <a:t>Business and Marketing Mapping</a:t>
            </a:r>
          </a:p>
        </p:txBody>
      </p:sp>
    </p:spTree>
    <p:extLst>
      <p:ext uri="{BB962C8B-B14F-4D97-AF65-F5344CB8AC3E}">
        <p14:creationId xmlns:p14="http://schemas.microsoft.com/office/powerpoint/2010/main" val="252016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33296A-C7EA-3DFF-9A19-75C334E26D5C}"/>
              </a:ext>
              <a:ext uri="{C183D7F6-B498-43B3-948B-1728B52AA6E4}">
                <adec:decorative xmlns:adec="http://schemas.microsoft.com/office/drawing/2017/decorative" val="1"/>
              </a:ext>
            </a:extLst>
          </p:cNvPr>
          <p:cNvSpPr>
            <a:spLocks noGrp="1"/>
          </p:cNvSpPr>
          <p:nvPr>
            <p:ph type="title"/>
          </p:nvPr>
        </p:nvSpPr>
        <p:spPr>
          <a:xfrm>
            <a:off x="560364" y="627120"/>
            <a:ext cx="4987598" cy="1806163"/>
          </a:xfrm>
        </p:spPr>
        <p:txBody>
          <a:bodyPr anchor="t">
            <a:normAutofit/>
          </a:bodyPr>
          <a:lstStyle/>
          <a:p>
            <a:r>
              <a:rPr lang="en-US" dirty="0">
                <a:latin typeface="Calibri" panose="020F0502020204030204" pitchFamily="34" charset="0"/>
                <a:ea typeface="Calibri" panose="020F0502020204030204" pitchFamily="34" charset="0"/>
                <a:cs typeface="Calibri" panose="020F0502020204030204" pitchFamily="34" charset="0"/>
              </a:rPr>
              <a:t>The Span Center</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Business Mapping exercise</a:t>
            </a:r>
          </a:p>
        </p:txBody>
      </p:sp>
      <p:sp>
        <p:nvSpPr>
          <p:cNvPr id="3" name="Slide Number Placeholder 2">
            <a:extLst>
              <a:ext uri="{FF2B5EF4-FFF2-40B4-BE49-F238E27FC236}">
                <a16:creationId xmlns:a16="http://schemas.microsoft.com/office/drawing/2014/main" id="{6FF120BD-672B-4100-98E5-79A160ADCD2D}"/>
              </a:ext>
              <a:ext uri="{C183D7F6-B498-43B3-948B-1728B52AA6E4}">
                <adec:decorative xmlns:adec="http://schemas.microsoft.com/office/drawing/2017/decorative" val="1"/>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8</a:t>
            </a:fld>
            <a:endParaRPr lang="en-US"/>
          </a:p>
        </p:txBody>
      </p:sp>
      <p:sp>
        <p:nvSpPr>
          <p:cNvPr id="14" name="Footer Placeholder 2">
            <a:extLst>
              <a:ext uri="{FF2B5EF4-FFF2-40B4-BE49-F238E27FC236}">
                <a16:creationId xmlns:a16="http://schemas.microsoft.com/office/drawing/2014/main" id="{83706201-9220-7452-B123-DFA21FC2D2E3}"/>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graphicFrame>
        <p:nvGraphicFramePr>
          <p:cNvPr id="19" name="Diagram 18">
            <a:extLst>
              <a:ext uri="{FF2B5EF4-FFF2-40B4-BE49-F238E27FC236}">
                <a16:creationId xmlns:a16="http://schemas.microsoft.com/office/drawing/2014/main" id="{C1047272-03FD-4010-90BF-F26912116C12}"/>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528015362"/>
              </p:ext>
            </p:extLst>
          </p:nvPr>
        </p:nvGraphicFramePr>
        <p:xfrm>
          <a:off x="3172122" y="823592"/>
          <a:ext cx="8459514" cy="5878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9534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E05AB-06B3-5628-84F3-4FF3F996E0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18071B6-2C47-0E58-79AB-574510B6DC43}"/>
              </a:ext>
              <a:ext uri="{C183D7F6-B498-43B3-948B-1728B52AA6E4}">
                <adec:decorative xmlns:adec="http://schemas.microsoft.com/office/drawing/2017/decorative" val="1"/>
              </a:ext>
            </a:extLst>
          </p:cNvPr>
          <p:cNvSpPr>
            <a:spLocks noGrp="1"/>
          </p:cNvSpPr>
          <p:nvPr>
            <p:ph type="title"/>
          </p:nvPr>
        </p:nvSpPr>
        <p:spPr>
          <a:xfrm>
            <a:off x="699372" y="536983"/>
            <a:ext cx="4987598" cy="5044668"/>
          </a:xfrm>
        </p:spPr>
        <p:txBody>
          <a:bodyPr anchor="t">
            <a:normAutofit/>
          </a:bodyPr>
          <a:lstStyle/>
          <a:p>
            <a:r>
              <a:rPr lang="en-US" dirty="0">
                <a:latin typeface="Calibri" panose="020F0502020204030204" pitchFamily="34" charset="0"/>
                <a:ea typeface="Calibri" panose="020F0502020204030204" pitchFamily="34" charset="0"/>
                <a:cs typeface="Calibri" panose="020F0502020204030204" pitchFamily="34" charset="0"/>
              </a:rPr>
              <a:t>The span center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marketing Mapping</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exercise</a:t>
            </a:r>
          </a:p>
        </p:txBody>
      </p:sp>
      <p:sp>
        <p:nvSpPr>
          <p:cNvPr id="3" name="Slide Number Placeholder 2">
            <a:extLst>
              <a:ext uri="{FF2B5EF4-FFF2-40B4-BE49-F238E27FC236}">
                <a16:creationId xmlns:a16="http://schemas.microsoft.com/office/drawing/2014/main" id="{854846F9-139F-A3AC-086C-82463A801D46}"/>
              </a:ext>
              <a:ext uri="{C183D7F6-B498-43B3-948B-1728B52AA6E4}">
                <adec:decorative xmlns:adec="http://schemas.microsoft.com/office/drawing/2017/decorative" val="1"/>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9</a:t>
            </a:fld>
            <a:endParaRPr lang="en-US"/>
          </a:p>
        </p:txBody>
      </p:sp>
      <p:sp>
        <p:nvSpPr>
          <p:cNvPr id="4" name="Footer Placeholder 2">
            <a:extLst>
              <a:ext uri="{FF2B5EF4-FFF2-40B4-BE49-F238E27FC236}">
                <a16:creationId xmlns:a16="http://schemas.microsoft.com/office/drawing/2014/main" id="{EAA94DD3-60D2-A984-D30B-25D26E9DC9D1}"/>
              </a:ext>
              <a:ext uri="{C183D7F6-B498-43B3-948B-1728B52AA6E4}">
                <adec:decorative xmlns:adec="http://schemas.microsoft.com/office/drawing/2017/decorative" val="1"/>
              </a:ext>
            </a:extLst>
          </p:cNvPr>
          <p:cNvSpPr>
            <a:spLocks noGrp="1"/>
          </p:cNvSpPr>
          <p:nvPr>
            <p:ph type="ftr" sz="quarter" idx="3"/>
          </p:nvPr>
        </p:nvSpPr>
        <p:spPr>
          <a:xfrm>
            <a:off x="7151968" y="244226"/>
            <a:ext cx="4164972" cy="471672"/>
          </a:xfrm>
        </p:spPr>
        <p:txBody>
          <a:bodyPr/>
          <a:lstStyle/>
          <a:p>
            <a:pPr>
              <a:spcAft>
                <a:spcPts val="600"/>
              </a:spcAft>
            </a:pPr>
            <a:r>
              <a:rPr lang="en-US" sz="2400">
                <a:latin typeface="Calibri"/>
                <a:ea typeface="Calibri"/>
                <a:cs typeface="Calibri"/>
              </a:rPr>
              <a:t>Working Together</a:t>
            </a:r>
            <a:endParaRPr lang="en-US" sz="2400"/>
          </a:p>
        </p:txBody>
      </p:sp>
      <p:graphicFrame>
        <p:nvGraphicFramePr>
          <p:cNvPr id="6" name="Diagram 5">
            <a:extLst>
              <a:ext uri="{FF2B5EF4-FFF2-40B4-BE49-F238E27FC236}">
                <a16:creationId xmlns:a16="http://schemas.microsoft.com/office/drawing/2014/main" id="{08353361-F45A-210F-FD6D-CE798EA3F287}"/>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554103016"/>
              </p:ext>
            </p:extLst>
          </p:nvPr>
        </p:nvGraphicFramePr>
        <p:xfrm>
          <a:off x="2915216" y="960124"/>
          <a:ext cx="9602709" cy="5897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77607947"/>
      </p:ext>
    </p:extLst>
  </p:cSld>
  <p:clrMapOvr>
    <a:masterClrMapping/>
  </p:clrMapOvr>
</p:sld>
</file>

<file path=ppt/theme/theme1.xml><?xml version="1.0" encoding="utf-8"?>
<a:theme xmlns:a="http://schemas.openxmlformats.org/drawingml/2006/main" name="Berli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TM11161285_Win32_SL_V8" id="{D1701C6D-ECCE-4AB4-AA49-48BAB1CE7003}" vid="{37F9E7E9-DDFF-4744-91DC-21DD4845CB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64A14DBBA55DC48809AFC08C18A0C39" ma:contentTypeVersion="14" ma:contentTypeDescription="Create a new document." ma:contentTypeScope="" ma:versionID="49f3955f8be39cc4925dc5ea0044f02e">
  <xsd:schema xmlns:xsd="http://www.w3.org/2001/XMLSchema" xmlns:xs="http://www.w3.org/2001/XMLSchema" xmlns:p="http://schemas.microsoft.com/office/2006/metadata/properties" xmlns:ns2="cd9fb0ce-cc5e-4069-a635-474c35d56436" xmlns:ns3="5546905e-4a60-40fd-8bc3-55b8fdc9a8e5" targetNamespace="http://schemas.microsoft.com/office/2006/metadata/properties" ma:root="true" ma:fieldsID="b04f6b29729840dd7f7c7c76ae8f14ca" ns2:_="" ns3:_="">
    <xsd:import namespace="cd9fb0ce-cc5e-4069-a635-474c35d56436"/>
    <xsd:import namespace="5546905e-4a60-40fd-8bc3-55b8fdc9a8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Canva_x0020_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fb0ce-cc5e-4069-a635-474c35d564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Canva_x0020_link" ma:index="21" nillable="true" ma:displayName="Canva link" ma:format="Hyperlink" ma:internalName="Canva_x0020_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546905e-4a60-40fd-8bc3-55b8fdc9a8e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d98577a-4332-4ac1-ae5c-2c9210ee0568}" ma:internalName="TaxCatchAll" ma:showField="CatchAllData" ma:web="5546905e-4a60-40fd-8bc3-55b8fdc9a8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546905e-4a60-40fd-8bc3-55b8fdc9a8e5" xsi:nil="true"/>
    <lcf76f155ced4ddcb4097134ff3c332f xmlns="cd9fb0ce-cc5e-4069-a635-474c35d56436">
      <Terms xmlns="http://schemas.microsoft.com/office/infopath/2007/PartnerControls"/>
    </lcf76f155ced4ddcb4097134ff3c332f>
    <Canva_x0020_link xmlns="cd9fb0ce-cc5e-4069-a635-474c35d56436">
      <Url xsi:nil="true"/>
      <Description xsi:nil="true"/>
    </Canva_x0020_link>
  </documentManagement>
</p:properties>
</file>

<file path=customXml/itemProps1.xml><?xml version="1.0" encoding="utf-8"?>
<ds:datastoreItem xmlns:ds="http://schemas.openxmlformats.org/officeDocument/2006/customXml" ds:itemID="{2B0F9548-B8AC-4D42-9765-A5CD9A25F531}">
  <ds:schemaRefs>
    <ds:schemaRef ds:uri="http://schemas.microsoft.com/sharepoint/v3/contenttype/forms"/>
  </ds:schemaRefs>
</ds:datastoreItem>
</file>

<file path=customXml/itemProps2.xml><?xml version="1.0" encoding="utf-8"?>
<ds:datastoreItem xmlns:ds="http://schemas.openxmlformats.org/officeDocument/2006/customXml" ds:itemID="{632A6583-24E2-4286-9DB4-7386E8E699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9fb0ce-cc5e-4069-a635-474c35d56436"/>
    <ds:schemaRef ds:uri="5546905e-4a60-40fd-8bc3-55b8fdc9a8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7C9B6E4-47D3-464E-8364-AD7B35DA4B5C}">
  <ds:schemaRefs>
    <ds:schemaRef ds:uri="http://www.w3.org/XML/1998/namespace"/>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cd9fb0ce-cc5e-4069-a635-474c35d56436"/>
    <ds:schemaRef ds:uri="http://purl.org/dc/elements/1.1/"/>
    <ds:schemaRef ds:uri="5546905e-4a60-40fd-8bc3-55b8fdc9a8e5"/>
    <ds:schemaRef ds:uri="http://schemas.microsoft.com/office/2006/metadata/properties"/>
    <ds:schemaRef ds:uri="http://purl.org/dc/dcmitype/"/>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 id="{620ae5a9-4ec1-4fa0-8641-5d9f386c7309}" enabled="0" method="" siteId="{620ae5a9-4ec1-4fa0-8641-5d9f386c7309}" removed="1"/>
</clbl:labelList>
</file>

<file path=docProps/app.xml><?xml version="1.0" encoding="utf-8"?>
<Properties xmlns="http://schemas.openxmlformats.org/officeDocument/2006/extended-properties" xmlns:vt="http://schemas.openxmlformats.org/officeDocument/2006/docPropsVTypes">
  <Template/>
  <TotalTime>0</TotalTime>
  <Words>531</Words>
  <Application>Microsoft Office PowerPoint</Application>
  <PresentationFormat>Widescreen</PresentationFormat>
  <Paragraphs>92</Paragraphs>
  <Slides>15</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Berlin</vt:lpstr>
      <vt:lpstr>Working Together: For Real Creating Stronger Partnerships And Meaningful Collaboration</vt:lpstr>
      <vt:lpstr>Session goals</vt:lpstr>
      <vt:lpstr>Let’s get grounded</vt:lpstr>
      <vt:lpstr>Our roles No wrong door</vt:lpstr>
      <vt:lpstr>Reflection</vt:lpstr>
      <vt:lpstr>Building and engaging </vt:lpstr>
      <vt:lpstr>The Span Center’s Mapping exercise</vt:lpstr>
      <vt:lpstr>The Span Center Business Mapping exercise</vt:lpstr>
      <vt:lpstr>The span center  marketing Mapping exercise</vt:lpstr>
      <vt:lpstr>Our BIG Reflection</vt:lpstr>
      <vt:lpstr> We started to   invite everyone </vt:lpstr>
      <vt:lpstr>From our partners</vt:lpstr>
      <vt:lpstr>From our partners 2</vt:lpstr>
      <vt:lpstr>Make a plan</vt:lpstr>
      <vt:lpstr>Q and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Colleen Wilhelm</dc:creator>
  <cp:lastModifiedBy>Murphy, Val (DARS)</cp:lastModifiedBy>
  <cp:revision>10</cp:revision>
  <dcterms:created xsi:type="dcterms:W3CDTF">2026-02-06T17:17:08Z</dcterms:created>
  <dcterms:modified xsi:type="dcterms:W3CDTF">2026-04-23T15:44:25Z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0x010100764A14DBBA55DC48809AFC08C18A0C39</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