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1509" r:id="rId7"/>
    <p:sldId id="1510" r:id="rId8"/>
    <p:sldId id="1511" r:id="rId9"/>
    <p:sldId id="1512" r:id="rId10"/>
    <p:sldId id="263" r:id="rId11"/>
    <p:sldId id="1513" r:id="rId12"/>
    <p:sldId id="265" r:id="rId13"/>
    <p:sldId id="266" r:id="rId14"/>
    <p:sldId id="268" r:id="rId15"/>
    <p:sldId id="267" r:id="rId16"/>
    <p:sldId id="1519" r:id="rId17"/>
    <p:sldId id="1520" r:id="rId18"/>
    <p:sldId id="1514" r:id="rId19"/>
    <p:sldId id="1515" r:id="rId20"/>
    <p:sldId id="1516" r:id="rId21"/>
    <p:sldId id="1517" r:id="rId22"/>
    <p:sldId id="15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40909" autoAdjust="0"/>
  </p:normalViewPr>
  <p:slideViewPr>
    <p:cSldViewPr snapToGrid="0">
      <p:cViewPr varScale="1">
        <p:scale>
          <a:sx n="38" d="100"/>
          <a:sy n="38" d="100"/>
        </p:scale>
        <p:origin x="2749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rphy, Val (DARS)" userId="ad7aa94b-7606-43f6-8ce8-4e9f48ef216e" providerId="ADAL" clId="{75170E18-E9D3-40F1-8018-DD8B68497BED}"/>
    <pc:docChg chg="custSel mod modSld">
      <pc:chgData name="Murphy, Val (DARS)" userId="ad7aa94b-7606-43f6-8ce8-4e9f48ef216e" providerId="ADAL" clId="{75170E18-E9D3-40F1-8018-DD8B68497BED}" dt="2026-04-23T15:36:11.156" v="122"/>
      <pc:docMkLst>
        <pc:docMk/>
      </pc:docMkLst>
      <pc:sldChg chg="modSp mod modNotesTx">
        <pc:chgData name="Murphy, Val (DARS)" userId="ad7aa94b-7606-43f6-8ce8-4e9f48ef216e" providerId="ADAL" clId="{75170E18-E9D3-40F1-8018-DD8B68497BED}" dt="2026-04-23T15:35:12.566" v="100" actId="20577"/>
        <pc:sldMkLst>
          <pc:docMk/>
          <pc:sldMk cId="3069965530" sldId="256"/>
        </pc:sldMkLst>
        <pc:spChg chg="ord">
          <ac:chgData name="Murphy, Val (DARS)" userId="ad7aa94b-7606-43f6-8ce8-4e9f48ef216e" providerId="ADAL" clId="{75170E18-E9D3-40F1-8018-DD8B68497BED}" dt="2026-04-10T14:32:19.854" v="6" actId="13244"/>
          <ac:spMkLst>
            <pc:docMk/>
            <pc:sldMk cId="3069965530" sldId="256"/>
            <ac:spMk id="13" creationId="{53D3659E-0F32-F662-17FA-CFC53C669109}"/>
          </ac:spMkLst>
        </pc:spChg>
        <pc:picChg chg="mod">
          <ac:chgData name="Murphy, Val (DARS)" userId="ad7aa94b-7606-43f6-8ce8-4e9f48ef216e" providerId="ADAL" clId="{75170E18-E9D3-40F1-8018-DD8B68497BED}" dt="2026-04-10T14:32:25.622" v="8" actId="962"/>
          <ac:picMkLst>
            <pc:docMk/>
            <pc:sldMk cId="3069965530" sldId="256"/>
            <ac:picMk id="9" creationId="{A1CD4555-85C6-C4C2-215C-6DD5867DEF42}"/>
          </ac:picMkLst>
        </pc:picChg>
        <pc:picChg chg="mod">
          <ac:chgData name="Murphy, Val (DARS)" userId="ad7aa94b-7606-43f6-8ce8-4e9f48ef216e" providerId="ADAL" clId="{75170E18-E9D3-40F1-8018-DD8B68497BED}" dt="2026-04-10T14:32:26.022" v="9" actId="962"/>
          <ac:picMkLst>
            <pc:docMk/>
            <pc:sldMk cId="3069965530" sldId="256"/>
            <ac:picMk id="11" creationId="{22CBF8A5-418F-B6F6-F35F-FAF7AA9411B6}"/>
          </ac:picMkLst>
        </pc:picChg>
        <pc:picChg chg="mod">
          <ac:chgData name="Murphy, Val (DARS)" userId="ad7aa94b-7606-43f6-8ce8-4e9f48ef216e" providerId="ADAL" clId="{75170E18-E9D3-40F1-8018-DD8B68497BED}" dt="2026-04-10T14:32:24.853" v="7" actId="962"/>
          <ac:picMkLst>
            <pc:docMk/>
            <pc:sldMk cId="3069965530" sldId="256"/>
            <ac:picMk id="15" creationId="{04264616-23BD-C854-7A23-1F535DDF3D35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15.098" v="102" actId="20577"/>
        <pc:sldMkLst>
          <pc:docMk/>
          <pc:sldMk cId="4216523365" sldId="257"/>
        </pc:sldMkLst>
        <pc:grpChg chg="mod">
          <ac:chgData name="Murphy, Val (DARS)" userId="ad7aa94b-7606-43f6-8ce8-4e9f48ef216e" providerId="ADAL" clId="{75170E18-E9D3-40F1-8018-DD8B68497BED}" dt="2026-04-10T14:32:41.574" v="11" actId="962"/>
          <ac:grpSpMkLst>
            <pc:docMk/>
            <pc:sldMk cId="4216523365" sldId="257"/>
            <ac:grpSpMk id="6" creationId="{320E9973-1BDE-5A6B-5D04-A00F32CB53C9}"/>
          </ac:grpSpMkLst>
        </pc:grpChg>
        <pc:picChg chg="mod">
          <ac:chgData name="Murphy, Val (DARS)" userId="ad7aa94b-7606-43f6-8ce8-4e9f48ef216e" providerId="ADAL" clId="{75170E18-E9D3-40F1-8018-DD8B68497BED}" dt="2026-04-10T14:32:38.926" v="10" actId="962"/>
          <ac:picMkLst>
            <pc:docMk/>
            <pc:sldMk cId="4216523365" sldId="257"/>
            <ac:picMk id="5" creationId="{612D1318-9626-1FFA-E14F-3198C915AEB1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25.746" v="108" actId="20577"/>
        <pc:sldMkLst>
          <pc:docMk/>
          <pc:sldMk cId="1941379388" sldId="263"/>
        </pc:sldMkLst>
        <pc:grpChg chg="mod">
          <ac:chgData name="Murphy, Val (DARS)" userId="ad7aa94b-7606-43f6-8ce8-4e9f48ef216e" providerId="ADAL" clId="{75170E18-E9D3-40F1-8018-DD8B68497BED}" dt="2026-04-10T14:35:16.360" v="37" actId="962"/>
          <ac:grpSpMkLst>
            <pc:docMk/>
            <pc:sldMk cId="1941379388" sldId="263"/>
            <ac:grpSpMk id="6" creationId="{7DF859D4-7FBC-06C3-9B74-E6147E4F01D8}"/>
          </ac:grpSpMkLst>
        </pc:grpChg>
        <pc:picChg chg="mod ord">
          <ac:chgData name="Murphy, Val (DARS)" userId="ad7aa94b-7606-43f6-8ce8-4e9f48ef216e" providerId="ADAL" clId="{75170E18-E9D3-40F1-8018-DD8B68497BED}" dt="2026-04-10T14:40:17.456" v="96" actId="13244"/>
          <ac:picMkLst>
            <pc:docMk/>
            <pc:sldMk cId="1941379388" sldId="263"/>
            <ac:picMk id="9" creationId="{2BD3334D-B1DF-CC1F-7E33-FDF388225DB8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29.434" v="110" actId="20577"/>
        <pc:sldMkLst>
          <pc:docMk/>
          <pc:sldMk cId="3599844030" sldId="265"/>
        </pc:sldMkLst>
        <pc:picChg chg="mod">
          <ac:chgData name="Murphy, Val (DARS)" userId="ad7aa94b-7606-43f6-8ce8-4e9f48ef216e" providerId="ADAL" clId="{75170E18-E9D3-40F1-8018-DD8B68497BED}" dt="2026-04-10T14:36:06.340" v="51" actId="962"/>
          <ac:picMkLst>
            <pc:docMk/>
            <pc:sldMk cId="3599844030" sldId="265"/>
            <ac:picMk id="3" creationId="{5BFECCA5-7540-09B2-2C12-EB8D1D2D0606}"/>
          </ac:picMkLst>
        </pc:picChg>
        <pc:picChg chg="mod">
          <ac:chgData name="Murphy, Val (DARS)" userId="ad7aa94b-7606-43f6-8ce8-4e9f48ef216e" providerId="ADAL" clId="{75170E18-E9D3-40F1-8018-DD8B68497BED}" dt="2026-04-10T14:35:59.421" v="46" actId="962"/>
          <ac:picMkLst>
            <pc:docMk/>
            <pc:sldMk cId="3599844030" sldId="265"/>
            <ac:picMk id="8" creationId="{E0F9F107-3B94-EEC1-1489-C4CDDA6EE443}"/>
          </ac:picMkLst>
        </pc:picChg>
        <pc:picChg chg="mod">
          <ac:chgData name="Murphy, Val (DARS)" userId="ad7aa94b-7606-43f6-8ce8-4e9f48ef216e" providerId="ADAL" clId="{75170E18-E9D3-40F1-8018-DD8B68497BED}" dt="2026-04-10T14:36:00.463" v="47" actId="962"/>
          <ac:picMkLst>
            <pc:docMk/>
            <pc:sldMk cId="3599844030" sldId="265"/>
            <ac:picMk id="9" creationId="{C77632E3-0877-E68E-0D26-4AC32F8269D3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31.192" v="111" actId="20577"/>
        <pc:sldMkLst>
          <pc:docMk/>
          <pc:sldMk cId="3947552595" sldId="266"/>
        </pc:sldMkLst>
        <pc:spChg chg="mod">
          <ac:chgData name="Murphy, Val (DARS)" userId="ad7aa94b-7606-43f6-8ce8-4e9f48ef216e" providerId="ADAL" clId="{75170E18-E9D3-40F1-8018-DD8B68497BED}" dt="2026-04-10T14:31:50.977" v="1" actId="33553"/>
          <ac:spMkLst>
            <pc:docMk/>
            <pc:sldMk cId="3947552595" sldId="266"/>
            <ac:spMk id="3" creationId="{4227E922-AE57-EC70-406A-77ED03351FF3}"/>
          </ac:spMkLst>
        </pc:spChg>
        <pc:picChg chg="mod">
          <ac:chgData name="Murphy, Val (DARS)" userId="ad7aa94b-7606-43f6-8ce8-4e9f48ef216e" providerId="ADAL" clId="{75170E18-E9D3-40F1-8018-DD8B68497BED}" dt="2026-04-10T14:36:34.907" v="57" actId="962"/>
          <ac:picMkLst>
            <pc:docMk/>
            <pc:sldMk cId="3947552595" sldId="266"/>
            <ac:picMk id="7" creationId="{CFB0A9B7-C948-6225-BA1B-160146179AD4}"/>
          </ac:picMkLst>
        </pc:picChg>
        <pc:picChg chg="mod">
          <ac:chgData name="Murphy, Val (DARS)" userId="ad7aa94b-7606-43f6-8ce8-4e9f48ef216e" providerId="ADAL" clId="{75170E18-E9D3-40F1-8018-DD8B68497BED}" dt="2026-04-10T14:36:09.259" v="52" actId="962"/>
          <ac:picMkLst>
            <pc:docMk/>
            <pc:sldMk cId="3947552595" sldId="266"/>
            <ac:picMk id="8" creationId="{EACDEB07-47BE-C91D-8A4B-C10D32BFDEE6}"/>
          </ac:picMkLst>
        </pc:picChg>
        <pc:picChg chg="mod">
          <ac:chgData name="Murphy, Val (DARS)" userId="ad7aa94b-7606-43f6-8ce8-4e9f48ef216e" providerId="ADAL" clId="{75170E18-E9D3-40F1-8018-DD8B68497BED}" dt="2026-04-10T14:36:10.097" v="53" actId="962"/>
          <ac:picMkLst>
            <pc:docMk/>
            <pc:sldMk cId="3947552595" sldId="266"/>
            <ac:picMk id="9" creationId="{53493B5D-41A7-593D-9D90-906066735F99}"/>
          </ac:picMkLst>
        </pc:picChg>
      </pc:sldChg>
      <pc:sldChg chg="delSp modSp mod modNotesTx">
        <pc:chgData name="Murphy, Val (DARS)" userId="ad7aa94b-7606-43f6-8ce8-4e9f48ef216e" providerId="ADAL" clId="{75170E18-E9D3-40F1-8018-DD8B68497BED}" dt="2026-04-23T15:35:34.740" v="113" actId="20577"/>
        <pc:sldMkLst>
          <pc:docMk/>
          <pc:sldMk cId="2999686948" sldId="267"/>
        </pc:sldMkLst>
        <pc:spChg chg="ord">
          <ac:chgData name="Murphy, Val (DARS)" userId="ad7aa94b-7606-43f6-8ce8-4e9f48ef216e" providerId="ADAL" clId="{75170E18-E9D3-40F1-8018-DD8B68497BED}" dt="2026-04-10T14:40:42.264" v="98" actId="13244"/>
          <ac:spMkLst>
            <pc:docMk/>
            <pc:sldMk cId="2999686948" sldId="267"/>
            <ac:spMk id="9" creationId="{F58084D1-EB5C-E6BB-13AF-0092EE834748}"/>
          </ac:spMkLst>
        </pc:spChg>
        <pc:grpChg chg="mod">
          <ac:chgData name="Murphy, Val (DARS)" userId="ad7aa94b-7606-43f6-8ce8-4e9f48ef216e" providerId="ADAL" clId="{75170E18-E9D3-40F1-8018-DD8B68497BED}" dt="2026-04-10T14:37:40.366" v="64" actId="962"/>
          <ac:grpSpMkLst>
            <pc:docMk/>
            <pc:sldMk cId="2999686948" sldId="267"/>
            <ac:grpSpMk id="26" creationId="{D14D7DD4-3217-B54D-DEA7-3CC4B86B68D8}"/>
          </ac:grpSpMkLst>
        </pc:grpChg>
        <pc:picChg chg="mod">
          <ac:chgData name="Murphy, Val (DARS)" userId="ad7aa94b-7606-43f6-8ce8-4e9f48ef216e" providerId="ADAL" clId="{75170E18-E9D3-40F1-8018-DD8B68497BED}" dt="2026-04-10T14:37:38.238" v="63" actId="962"/>
          <ac:picMkLst>
            <pc:docMk/>
            <pc:sldMk cId="2999686948" sldId="267"/>
            <ac:picMk id="8" creationId="{9DBFBE0B-645C-06AC-1F5C-1B55D441302C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33.424" v="112" actId="20577"/>
        <pc:sldMkLst>
          <pc:docMk/>
          <pc:sldMk cId="2651058474" sldId="268"/>
        </pc:sldMkLst>
        <pc:picChg chg="mod">
          <ac:chgData name="Murphy, Val (DARS)" userId="ad7aa94b-7606-43f6-8ce8-4e9f48ef216e" providerId="ADAL" clId="{75170E18-E9D3-40F1-8018-DD8B68497BED}" dt="2026-04-10T14:37:16.311" v="61" actId="962"/>
          <ac:picMkLst>
            <pc:docMk/>
            <pc:sldMk cId="2651058474" sldId="268"/>
            <ac:picMk id="15" creationId="{CA7BD971-5972-C84A-FA0A-D20C17C92BF7}"/>
          </ac:picMkLst>
        </pc:picChg>
      </pc:sldChg>
      <pc:sldChg chg="delSp modSp mod modNotesTx">
        <pc:chgData name="Murphy, Val (DARS)" userId="ad7aa94b-7606-43f6-8ce8-4e9f48ef216e" providerId="ADAL" clId="{75170E18-E9D3-40F1-8018-DD8B68497BED}" dt="2026-04-23T15:35:18.085" v="104" actId="20577"/>
        <pc:sldMkLst>
          <pc:docMk/>
          <pc:sldMk cId="3313450045" sldId="1509"/>
        </pc:sldMkLst>
        <pc:grpChg chg="mod">
          <ac:chgData name="Murphy, Val (DARS)" userId="ad7aa94b-7606-43f6-8ce8-4e9f48ef216e" providerId="ADAL" clId="{75170E18-E9D3-40F1-8018-DD8B68497BED}" dt="2026-04-10T14:33:00.361" v="13" actId="962"/>
          <ac:grpSpMkLst>
            <pc:docMk/>
            <pc:sldMk cId="3313450045" sldId="1509"/>
            <ac:grpSpMk id="10" creationId="{3A998391-12E4-E694-A2A3-8F6B088EBBFF}"/>
          </ac:grpSpMkLst>
        </pc:grpChg>
        <pc:picChg chg="mod ord">
          <ac:chgData name="Murphy, Val (DARS)" userId="ad7aa94b-7606-43f6-8ce8-4e9f48ef216e" providerId="ADAL" clId="{75170E18-E9D3-40F1-8018-DD8B68497BED}" dt="2026-04-10T14:33:53.351" v="25" actId="962"/>
          <ac:picMkLst>
            <pc:docMk/>
            <pc:sldMk cId="3313450045" sldId="1509"/>
            <ac:picMk id="8" creationId="{D9FC5242-48C6-65C6-94A7-6668E6F46E0B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19.438" v="105" actId="20577"/>
        <pc:sldMkLst>
          <pc:docMk/>
          <pc:sldMk cId="1471035344" sldId="1510"/>
        </pc:sldMkLst>
        <pc:picChg chg="mod">
          <ac:chgData name="Murphy, Val (DARS)" userId="ad7aa94b-7606-43f6-8ce8-4e9f48ef216e" providerId="ADAL" clId="{75170E18-E9D3-40F1-8018-DD8B68497BED}" dt="2026-04-10T14:33:55.495" v="26" actId="962"/>
          <ac:picMkLst>
            <pc:docMk/>
            <pc:sldMk cId="1471035344" sldId="1510"/>
            <ac:picMk id="8" creationId="{9BAC8EE0-4BEB-E2C3-A27F-161F343C5308}"/>
          </ac:picMkLst>
        </pc:picChg>
        <pc:picChg chg="mod">
          <ac:chgData name="Murphy, Val (DARS)" userId="ad7aa94b-7606-43f6-8ce8-4e9f48ef216e" providerId="ADAL" clId="{75170E18-E9D3-40F1-8018-DD8B68497BED}" dt="2026-04-10T14:33:57.727" v="27" actId="962"/>
          <ac:picMkLst>
            <pc:docMk/>
            <pc:sldMk cId="1471035344" sldId="1510"/>
            <ac:picMk id="9" creationId="{0E8DDB73-E445-6753-EFBC-40511344F492}"/>
          </ac:picMkLst>
        </pc:picChg>
      </pc:sldChg>
      <pc:sldChg chg="delSp modSp mod modNotesTx">
        <pc:chgData name="Murphy, Val (DARS)" userId="ad7aa94b-7606-43f6-8ce8-4e9f48ef216e" providerId="ADAL" clId="{75170E18-E9D3-40F1-8018-DD8B68497BED}" dt="2026-04-23T15:35:21.005" v="106" actId="20577"/>
        <pc:sldMkLst>
          <pc:docMk/>
          <pc:sldMk cId="187927555" sldId="1511"/>
        </pc:sldMkLst>
        <pc:grpChg chg="mod">
          <ac:chgData name="Murphy, Val (DARS)" userId="ad7aa94b-7606-43f6-8ce8-4e9f48ef216e" providerId="ADAL" clId="{75170E18-E9D3-40F1-8018-DD8B68497BED}" dt="2026-04-10T14:34:34.734" v="32" actId="962"/>
          <ac:grpSpMkLst>
            <pc:docMk/>
            <pc:sldMk cId="187927555" sldId="1511"/>
            <ac:grpSpMk id="14" creationId="{D4E62FED-8DDF-2A28-2CC8-59302180F58E}"/>
          </ac:grpSpMkLst>
        </pc:grpChg>
        <pc:picChg chg="mod ord">
          <ac:chgData name="Murphy, Val (DARS)" userId="ad7aa94b-7606-43f6-8ce8-4e9f48ef216e" providerId="ADAL" clId="{75170E18-E9D3-40F1-8018-DD8B68497BED}" dt="2026-04-10T14:40:07.920" v="95" actId="13244"/>
          <ac:picMkLst>
            <pc:docMk/>
            <pc:sldMk cId="187927555" sldId="1511"/>
            <ac:picMk id="5" creationId="{C383955A-AD64-C60A-45E1-94C01EB19FD9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23.173" v="107" actId="20577"/>
        <pc:sldMkLst>
          <pc:docMk/>
          <pc:sldMk cId="1384372434" sldId="1512"/>
        </pc:sldMkLst>
        <pc:picChg chg="mod">
          <ac:chgData name="Murphy, Val (DARS)" userId="ad7aa94b-7606-43f6-8ce8-4e9f48ef216e" providerId="ADAL" clId="{75170E18-E9D3-40F1-8018-DD8B68497BED}" dt="2026-04-10T14:35:10.745" v="36" actId="962"/>
          <ac:picMkLst>
            <pc:docMk/>
            <pc:sldMk cId="1384372434" sldId="1512"/>
            <ac:picMk id="5" creationId="{F7CC98E3-B573-4F9B-6E52-196053A06A19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27.822" v="109" actId="20577"/>
        <pc:sldMkLst>
          <pc:docMk/>
          <pc:sldMk cId="53001128" sldId="1513"/>
        </pc:sldMkLst>
        <pc:spChg chg="mod">
          <ac:chgData name="Murphy, Val (DARS)" userId="ad7aa94b-7606-43f6-8ce8-4e9f48ef216e" providerId="ADAL" clId="{75170E18-E9D3-40F1-8018-DD8B68497BED}" dt="2026-04-10T14:31:49.072" v="0" actId="33553"/>
          <ac:spMkLst>
            <pc:docMk/>
            <pc:sldMk cId="53001128" sldId="1513"/>
            <ac:spMk id="3" creationId="{92CCD8EA-EA7C-8648-6703-261B5BAF0014}"/>
          </ac:spMkLst>
        </pc:spChg>
        <pc:grpChg chg="mod">
          <ac:chgData name="Murphy, Val (DARS)" userId="ad7aa94b-7606-43f6-8ce8-4e9f48ef216e" providerId="ADAL" clId="{75170E18-E9D3-40F1-8018-DD8B68497BED}" dt="2026-04-10T14:35:25.450" v="42" actId="962"/>
          <ac:grpSpMkLst>
            <pc:docMk/>
            <pc:sldMk cId="53001128" sldId="1513"/>
            <ac:grpSpMk id="12" creationId="{729F3C19-3617-F9F8-F5B3-64049DAA7B2A}"/>
          </ac:grpSpMkLst>
        </pc:grpChg>
        <pc:picChg chg="mod">
          <ac:chgData name="Murphy, Val (DARS)" userId="ad7aa94b-7606-43f6-8ce8-4e9f48ef216e" providerId="ADAL" clId="{75170E18-E9D3-40F1-8018-DD8B68497BED}" dt="2026-04-10T14:35:56.317" v="45" actId="962"/>
          <ac:picMkLst>
            <pc:docMk/>
            <pc:sldMk cId="53001128" sldId="1513"/>
            <ac:picMk id="15" creationId="{12943797-5B7E-457D-FFC6-5B6778BCC861}"/>
          </ac:picMkLst>
        </pc:picChg>
        <pc:picChg chg="mod">
          <ac:chgData name="Murphy, Val (DARS)" userId="ad7aa94b-7606-43f6-8ce8-4e9f48ef216e" providerId="ADAL" clId="{75170E18-E9D3-40F1-8018-DD8B68497BED}" dt="2026-04-10T14:35:28.048" v="43" actId="962"/>
          <ac:picMkLst>
            <pc:docMk/>
            <pc:sldMk cId="53001128" sldId="1513"/>
            <ac:picMk id="16" creationId="{FA616B7C-0F2F-6890-9D7D-6E996D33CF5A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39.983" v="116" actId="20577"/>
        <pc:sldMkLst>
          <pc:docMk/>
          <pc:sldMk cId="3825916778" sldId="1514"/>
        </pc:sldMkLst>
        <pc:grpChg chg="mod">
          <ac:chgData name="Murphy, Val (DARS)" userId="ad7aa94b-7606-43f6-8ce8-4e9f48ef216e" providerId="ADAL" clId="{75170E18-E9D3-40F1-8018-DD8B68497BED}" dt="2026-04-10T14:38:45.415" v="75" actId="962"/>
          <ac:grpSpMkLst>
            <pc:docMk/>
            <pc:sldMk cId="3825916778" sldId="1514"/>
            <ac:grpSpMk id="12" creationId="{DD7746C1-2658-0389-4860-74DCE5F52AD3}"/>
          </ac:grpSpMkLst>
        </pc:grpChg>
        <pc:picChg chg="mod">
          <ac:chgData name="Murphy, Val (DARS)" userId="ad7aa94b-7606-43f6-8ce8-4e9f48ef216e" providerId="ADAL" clId="{75170E18-E9D3-40F1-8018-DD8B68497BED}" dt="2026-04-10T14:38:43.830" v="74" actId="962"/>
          <ac:picMkLst>
            <pc:docMk/>
            <pc:sldMk cId="3825916778" sldId="1514"/>
            <ac:picMk id="11" creationId="{7F5D5549-E640-D980-FBD8-21A2D354D9A8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42.011" v="118" actId="20577"/>
        <pc:sldMkLst>
          <pc:docMk/>
          <pc:sldMk cId="3749428090" sldId="1515"/>
        </pc:sldMkLst>
        <pc:spChg chg="mod">
          <ac:chgData name="Murphy, Val (DARS)" userId="ad7aa94b-7606-43f6-8ce8-4e9f48ef216e" providerId="ADAL" clId="{75170E18-E9D3-40F1-8018-DD8B68497BED}" dt="2026-04-10T14:31:52.829" v="2" actId="33553"/>
          <ac:spMkLst>
            <pc:docMk/>
            <pc:sldMk cId="3749428090" sldId="1515"/>
            <ac:spMk id="5" creationId="{5D8CC744-BEEB-8262-40E9-6BB7B6359493}"/>
          </ac:spMkLst>
        </pc:spChg>
        <pc:grpChg chg="mod">
          <ac:chgData name="Murphy, Val (DARS)" userId="ad7aa94b-7606-43f6-8ce8-4e9f48ef216e" providerId="ADAL" clId="{75170E18-E9D3-40F1-8018-DD8B68497BED}" dt="2026-04-10T14:38:47.901" v="76" actId="962"/>
          <ac:grpSpMkLst>
            <pc:docMk/>
            <pc:sldMk cId="3749428090" sldId="1515"/>
            <ac:grpSpMk id="9" creationId="{E8668A90-AC16-8058-6F26-7696983A6A8B}"/>
          </ac:grpSpMkLst>
        </pc:grpChg>
        <pc:picChg chg="mod">
          <ac:chgData name="Murphy, Val (DARS)" userId="ad7aa94b-7606-43f6-8ce8-4e9f48ef216e" providerId="ADAL" clId="{75170E18-E9D3-40F1-8018-DD8B68497BED}" dt="2026-04-10T14:39:05.207" v="78" actId="962"/>
          <ac:picMkLst>
            <pc:docMk/>
            <pc:sldMk cId="3749428090" sldId="1515"/>
            <ac:picMk id="8" creationId="{BC988DA1-B52A-5C3B-1823-40EEF2D22778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44.263" v="119" actId="20577"/>
        <pc:sldMkLst>
          <pc:docMk/>
          <pc:sldMk cId="1599348921" sldId="1516"/>
        </pc:sldMkLst>
        <pc:grpChg chg="mod">
          <ac:chgData name="Murphy, Val (DARS)" userId="ad7aa94b-7606-43f6-8ce8-4e9f48ef216e" providerId="ADAL" clId="{75170E18-E9D3-40F1-8018-DD8B68497BED}" dt="2026-04-10T14:33:41.633" v="21" actId="962"/>
          <ac:grpSpMkLst>
            <pc:docMk/>
            <pc:sldMk cId="1599348921" sldId="1516"/>
            <ac:grpSpMk id="7" creationId="{F29977C2-2AD2-7619-D86C-E2A1D96C80F1}"/>
          </ac:grpSpMkLst>
        </pc:grpChg>
        <pc:picChg chg="mod ord">
          <ac:chgData name="Murphy, Val (DARS)" userId="ad7aa94b-7606-43f6-8ce8-4e9f48ef216e" providerId="ADAL" clId="{75170E18-E9D3-40F1-8018-DD8B68497BED}" dt="2026-04-10T14:39:25.733" v="80" actId="962"/>
          <ac:picMkLst>
            <pc:docMk/>
            <pc:sldMk cId="1599348921" sldId="1516"/>
            <ac:picMk id="6" creationId="{0434CC64-A300-42BF-F502-DD8FD158A848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45.956" v="120" actId="20577"/>
        <pc:sldMkLst>
          <pc:docMk/>
          <pc:sldMk cId="3035720035" sldId="1517"/>
        </pc:sldMkLst>
        <pc:grpChg chg="mod">
          <ac:chgData name="Murphy, Val (DARS)" userId="ad7aa94b-7606-43f6-8ce8-4e9f48ef216e" providerId="ADAL" clId="{75170E18-E9D3-40F1-8018-DD8B68497BED}" dt="2026-04-10T14:39:33.901" v="85" actId="962"/>
          <ac:grpSpMkLst>
            <pc:docMk/>
            <pc:sldMk cId="3035720035" sldId="1517"/>
            <ac:grpSpMk id="8" creationId="{F0B5C165-4D6D-4DA9-4595-1C9F1E58D437}"/>
          </ac:grpSpMkLst>
        </pc:grpChg>
        <pc:picChg chg="mod">
          <ac:chgData name="Murphy, Val (DARS)" userId="ad7aa94b-7606-43f6-8ce8-4e9f48ef216e" providerId="ADAL" clId="{75170E18-E9D3-40F1-8018-DD8B68497BED}" dt="2026-04-10T14:39:31.818" v="84" actId="962"/>
          <ac:picMkLst>
            <pc:docMk/>
            <pc:sldMk cId="3035720035" sldId="1517"/>
            <ac:picMk id="6" creationId="{D2AB5BC4-DE21-3C3A-E2B5-0E001843CD7C}"/>
          </ac:picMkLst>
        </pc:picChg>
      </pc:sldChg>
      <pc:sldChg chg="delSp modSp mod modNotesTx">
        <pc:chgData name="Murphy, Val (DARS)" userId="ad7aa94b-7606-43f6-8ce8-4e9f48ef216e" providerId="ADAL" clId="{75170E18-E9D3-40F1-8018-DD8B68497BED}" dt="2026-04-23T15:35:47.890" v="121" actId="20577"/>
        <pc:sldMkLst>
          <pc:docMk/>
          <pc:sldMk cId="695982929" sldId="1518"/>
        </pc:sldMkLst>
        <pc:spChg chg="ord">
          <ac:chgData name="Murphy, Val (DARS)" userId="ad7aa94b-7606-43f6-8ce8-4e9f48ef216e" providerId="ADAL" clId="{75170E18-E9D3-40F1-8018-DD8B68497BED}" dt="2026-04-10T14:33:12.243" v="15" actId="13244"/>
          <ac:spMkLst>
            <pc:docMk/>
            <pc:sldMk cId="695982929" sldId="1518"/>
            <ac:spMk id="4" creationId="{E0AF687F-6744-960F-E8A8-D9F5FAFE0D93}"/>
          </ac:spMkLst>
        </pc:spChg>
        <pc:grpChg chg="mod ord">
          <ac:chgData name="Murphy, Val (DARS)" userId="ad7aa94b-7606-43f6-8ce8-4e9f48ef216e" providerId="ADAL" clId="{75170E18-E9D3-40F1-8018-DD8B68497BED}" dt="2026-04-10T14:33:25.007" v="19" actId="962"/>
          <ac:grpSpMkLst>
            <pc:docMk/>
            <pc:sldMk cId="695982929" sldId="1518"/>
            <ac:grpSpMk id="17" creationId="{F9C703EC-6203-D154-85D9-2F170AC7221E}"/>
          </ac:grpSpMkLst>
        </pc:grpChg>
        <pc:picChg chg="mod ord">
          <ac:chgData name="Murphy, Val (DARS)" userId="ad7aa94b-7606-43f6-8ce8-4e9f48ef216e" providerId="ADAL" clId="{75170E18-E9D3-40F1-8018-DD8B68497BED}" dt="2026-04-10T14:40:30.651" v="97" actId="13244"/>
          <ac:picMkLst>
            <pc:docMk/>
            <pc:sldMk cId="695982929" sldId="1518"/>
            <ac:picMk id="10" creationId="{FA5E8A10-1661-F69E-7FFE-70A53043DDA0}"/>
          </ac:picMkLst>
        </pc:picChg>
        <pc:picChg chg="mod">
          <ac:chgData name="Murphy, Val (DARS)" userId="ad7aa94b-7606-43f6-8ce8-4e9f48ef216e" providerId="ADAL" clId="{75170E18-E9D3-40F1-8018-DD8B68497BED}" dt="2026-04-10T14:39:41.911" v="93" actId="962"/>
          <ac:picMkLst>
            <pc:docMk/>
            <pc:sldMk cId="695982929" sldId="1518"/>
            <ac:picMk id="12" creationId="{71915AAD-3FC5-6681-447B-75E4C642391E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36.468" v="114" actId="20577"/>
        <pc:sldMkLst>
          <pc:docMk/>
          <pc:sldMk cId="3531277704" sldId="1519"/>
        </pc:sldMkLst>
        <pc:picChg chg="mod">
          <ac:chgData name="Murphy, Val (DARS)" userId="ad7aa94b-7606-43f6-8ce8-4e9f48ef216e" providerId="ADAL" clId="{75170E18-E9D3-40F1-8018-DD8B68497BED}" dt="2026-04-10T14:37:52.037" v="66" actId="962"/>
          <ac:picMkLst>
            <pc:docMk/>
            <pc:sldMk cId="3531277704" sldId="1519"/>
            <ac:picMk id="6" creationId="{9C306180-3A53-7AAC-6E2F-E49573B7520B}"/>
          </ac:picMkLst>
        </pc:picChg>
        <pc:picChg chg="mod">
          <ac:chgData name="Murphy, Val (DARS)" userId="ad7aa94b-7606-43f6-8ce8-4e9f48ef216e" providerId="ADAL" clId="{75170E18-E9D3-40F1-8018-DD8B68497BED}" dt="2026-04-10T14:37:53.607" v="67" actId="962"/>
          <ac:picMkLst>
            <pc:docMk/>
            <pc:sldMk cId="3531277704" sldId="1519"/>
            <ac:picMk id="8" creationId="{CEBF0DC9-7E76-9975-36D5-2E902ACF4814}"/>
          </ac:picMkLst>
        </pc:picChg>
        <pc:picChg chg="mod">
          <ac:chgData name="Murphy, Val (DARS)" userId="ad7aa94b-7606-43f6-8ce8-4e9f48ef216e" providerId="ADAL" clId="{75170E18-E9D3-40F1-8018-DD8B68497BED}" dt="2026-04-10T14:37:54.461" v="68" actId="962"/>
          <ac:picMkLst>
            <pc:docMk/>
            <pc:sldMk cId="3531277704" sldId="1519"/>
            <ac:picMk id="9" creationId="{E8783A4F-EB37-AD16-2B05-B4F2398B512F}"/>
          </ac:picMkLst>
        </pc:picChg>
      </pc:sldChg>
      <pc:sldChg chg="modSp mod modNotesTx">
        <pc:chgData name="Murphy, Val (DARS)" userId="ad7aa94b-7606-43f6-8ce8-4e9f48ef216e" providerId="ADAL" clId="{75170E18-E9D3-40F1-8018-DD8B68497BED}" dt="2026-04-23T15:35:38.224" v="115" actId="20577"/>
        <pc:sldMkLst>
          <pc:docMk/>
          <pc:sldMk cId="703895361" sldId="1520"/>
        </pc:sldMkLst>
        <pc:spChg chg="mod">
          <ac:chgData name="Murphy, Val (DARS)" userId="ad7aa94b-7606-43f6-8ce8-4e9f48ef216e" providerId="ADAL" clId="{75170E18-E9D3-40F1-8018-DD8B68497BED}" dt="2026-04-10T14:32:10.006" v="5" actId="207"/>
          <ac:spMkLst>
            <pc:docMk/>
            <pc:sldMk cId="703895361" sldId="1520"/>
            <ac:spMk id="7" creationId="{62898392-EDA2-A989-EB06-75C29235DEE2}"/>
          </ac:spMkLst>
        </pc:spChg>
        <pc:picChg chg="mod">
          <ac:chgData name="Murphy, Val (DARS)" userId="ad7aa94b-7606-43f6-8ce8-4e9f48ef216e" providerId="ADAL" clId="{75170E18-E9D3-40F1-8018-DD8B68497BED}" dt="2026-04-10T14:38:16.931" v="70" actId="962"/>
          <ac:picMkLst>
            <pc:docMk/>
            <pc:sldMk cId="703895361" sldId="1520"/>
            <ac:picMk id="10" creationId="{42ED2BF3-1296-65D3-0DB3-1CA2638F2F55}"/>
          </ac:picMkLst>
        </pc:picChg>
        <pc:picChg chg="mod">
          <ac:chgData name="Murphy, Val (DARS)" userId="ad7aa94b-7606-43f6-8ce8-4e9f48ef216e" providerId="ADAL" clId="{75170E18-E9D3-40F1-8018-DD8B68497BED}" dt="2026-04-10T14:38:18.770" v="71" actId="962"/>
          <ac:picMkLst>
            <pc:docMk/>
            <pc:sldMk cId="703895361" sldId="1520"/>
            <ac:picMk id="14" creationId="{2F43C35D-C6DF-B9DB-ADA5-C23BEB8820AB}"/>
          </ac:picMkLst>
        </pc:picChg>
        <pc:picChg chg="mod">
          <ac:chgData name="Murphy, Val (DARS)" userId="ad7aa94b-7606-43f6-8ce8-4e9f48ef216e" providerId="ADAL" clId="{75170E18-E9D3-40F1-8018-DD8B68497BED}" dt="2026-04-10T14:38:19.811" v="72" actId="962"/>
          <ac:picMkLst>
            <pc:docMk/>
            <pc:sldMk cId="703895361" sldId="1520"/>
            <ac:picMk id="15" creationId="{D91FB6FE-DFFB-C10C-1B51-D03365393DDE}"/>
          </ac:picMkLst>
        </pc:picChg>
      </pc:sldChg>
    </pc:docChg>
  </pc:docChgLst>
  <pc:docChgLst>
    <pc:chgData name="Gayl Brunk" userId="65d9e82a-152a-4e4f-91a3-2749318931b5" providerId="ADAL" clId="{E3253909-3AD0-4BC2-8F11-44F32D91A3DE}"/>
    <pc:docChg chg="modSld">
      <pc:chgData name="Gayl Brunk" userId="65d9e82a-152a-4e4f-91a3-2749318931b5" providerId="ADAL" clId="{E3253909-3AD0-4BC2-8F11-44F32D91A3DE}" dt="2026-03-27T22:27:21.190" v="0" actId="1036"/>
      <pc:docMkLst>
        <pc:docMk/>
      </pc:docMkLst>
      <pc:sldChg chg="modSp mod">
        <pc:chgData name="Gayl Brunk" userId="65d9e82a-152a-4e4f-91a3-2749318931b5" providerId="ADAL" clId="{E3253909-3AD0-4BC2-8F11-44F32D91A3DE}" dt="2026-03-27T22:27:21.190" v="0" actId="1036"/>
        <pc:sldMkLst>
          <pc:docMk/>
          <pc:sldMk cId="187927555" sldId="1511"/>
        </pc:sldMkLst>
        <pc:picChg chg="mod">
          <ac:chgData name="Gayl Brunk" userId="65d9e82a-152a-4e4f-91a3-2749318931b5" providerId="ADAL" clId="{E3253909-3AD0-4BC2-8F11-44F32D91A3DE}" dt="2026-03-27T22:27:21.190" v="0" actId="1036"/>
          <ac:picMkLst>
            <pc:docMk/>
            <pc:sldMk cId="187927555" sldId="1511"/>
            <ac:picMk id="5" creationId="{C383955A-AD64-C60A-45E1-94C01EB19FD9}"/>
          </ac:picMkLst>
        </pc:picChg>
      </pc:sldChg>
    </pc:docChg>
  </pc:docChgLst>
  <pc:docChgLst>
    <pc:chgData name="Holly Prochaska" userId="eb44073f-9b8a-4ed9-9dcd-ec712995b5a6" providerId="ADAL" clId="{678A464C-272E-4354-B3B6-6C2FAD34265B}"/>
    <pc:docChg chg="custSel modSld">
      <pc:chgData name="Holly Prochaska" userId="eb44073f-9b8a-4ed9-9dcd-ec712995b5a6" providerId="ADAL" clId="{678A464C-272E-4354-B3B6-6C2FAD34265B}" dt="2026-03-26T16:58:17.455" v="54" actId="20577"/>
      <pc:docMkLst>
        <pc:docMk/>
      </pc:docMkLst>
      <pc:sldChg chg="modSp mod">
        <pc:chgData name="Holly Prochaska" userId="eb44073f-9b8a-4ed9-9dcd-ec712995b5a6" providerId="ADAL" clId="{678A464C-272E-4354-B3B6-6C2FAD34265B}" dt="2026-03-26T16:54:44.925" v="15" actId="27636"/>
        <pc:sldMkLst>
          <pc:docMk/>
          <pc:sldMk cId="4216523365" sldId="257"/>
        </pc:sldMkLst>
        <pc:spChg chg="mod">
          <ac:chgData name="Holly Prochaska" userId="eb44073f-9b8a-4ed9-9dcd-ec712995b5a6" providerId="ADAL" clId="{678A464C-272E-4354-B3B6-6C2FAD34265B}" dt="2026-03-26T16:54:44.925" v="15" actId="27636"/>
          <ac:spMkLst>
            <pc:docMk/>
            <pc:sldMk cId="4216523365" sldId="257"/>
            <ac:spMk id="3" creationId="{432C04E6-B771-F1FA-85F4-B7984DE55A8E}"/>
          </ac:spMkLst>
        </pc:spChg>
      </pc:sldChg>
      <pc:sldChg chg="modSp mod">
        <pc:chgData name="Holly Prochaska" userId="eb44073f-9b8a-4ed9-9dcd-ec712995b5a6" providerId="ADAL" clId="{678A464C-272E-4354-B3B6-6C2FAD34265B}" dt="2026-03-26T16:58:17.455" v="54" actId="20577"/>
        <pc:sldMkLst>
          <pc:docMk/>
          <pc:sldMk cId="1471035344" sldId="1510"/>
        </pc:sldMkLst>
        <pc:spChg chg="mod">
          <ac:chgData name="Holly Prochaska" userId="eb44073f-9b8a-4ed9-9dcd-ec712995b5a6" providerId="ADAL" clId="{678A464C-272E-4354-B3B6-6C2FAD34265B}" dt="2026-03-26T16:58:17.455" v="54" actId="20577"/>
          <ac:spMkLst>
            <pc:docMk/>
            <pc:sldMk cId="1471035344" sldId="1510"/>
            <ac:spMk id="6" creationId="{20AD81FF-3290-76E8-D9B3-2A45A71442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84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68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06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85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375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15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7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62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30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95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2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48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4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09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79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96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43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8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73553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/>
          <a:lstStyle/>
          <a:p>
            <a:fld id="{8A60B404-9532-4DA8-8A40-EC339A5BE635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2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67091"/>
            <a:ext cx="11924209" cy="612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51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11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12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8FACD271-2BB0-4C13-9E3A-50B90F57CA5B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5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1A5F77D0-C28E-4573-88F0-0A30FF98888E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1D22668-A3AE-429F-A351-A1583BA90793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15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6C70014-48FC-4647-9615-BBD39F98887D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C089F4EF-3CDF-46D7-ADF4-3A52C84FD8BE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82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/>
          <a:p>
            <a:fld id="{E635C43F-DBB1-4D83-B442-E1529AA900C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33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95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88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9128053F-E531-4885-B604-CF1A6DEEE405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 dpi="0" rotWithShape="1"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 dpi="0" rotWithShape="1"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 dpi="0" rotWithShape="1"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496" y="566928"/>
            <a:ext cx="10826496" cy="4334256"/>
          </a:xfrm>
        </p:spPr>
        <p:txBody>
          <a:bodyPr anchor="b">
            <a:normAutofit/>
          </a:bodyPr>
          <a:lstStyle>
            <a:lvl1pPr algn="l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" y="4718304"/>
            <a:ext cx="5897880" cy="135331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6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3EFCC7-B7E8-4ABE-BBCB-C75FD27800CD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9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31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4972" y="5428752"/>
            <a:ext cx="9043508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66BBE-3119-84C9-214F-FCCB3DF5A6F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5064" y="5349240"/>
            <a:ext cx="9043416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7CA6-BC1D-429A-A289-4E939E49554A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2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34440"/>
            <a:ext cx="8961120" cy="316992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4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651" y="5669280"/>
            <a:ext cx="8807117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0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5B10-D26A-480A-9509-A9831C5E60D8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5040-F7E0-40EC-B8E9-CED28200FAA3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3EA1-DD0C-4B8D-8364-52024B4530F1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987AA-E4E6-4FC1-BAD8-09A952212C58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F65F-0E21-48DE-8D75-4BF66A547E8E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1FE1A989-42EF-40B2-87AB-6941C231CD4A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6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09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9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0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D291CE83-67BA-4B15-B48A-7DC5C0636664}" type="datetime1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61" r:id="rId3"/>
    <p:sldLayoutId id="2147483712" r:id="rId4"/>
    <p:sldLayoutId id="2147483698" r:id="rId5"/>
    <p:sldLayoutId id="2147483728" r:id="rId6"/>
    <p:sldLayoutId id="2147483735" r:id="rId7"/>
    <p:sldLayoutId id="2147483758" r:id="rId8"/>
    <p:sldLayoutId id="2147483710" r:id="rId9"/>
    <p:sldLayoutId id="2147483755" r:id="rId10"/>
    <p:sldLayoutId id="2147483713" r:id="rId11"/>
    <p:sldLayoutId id="2147483729" r:id="rId12"/>
    <p:sldLayoutId id="2147483662" r:id="rId13"/>
    <p:sldLayoutId id="2147483679" r:id="rId14"/>
    <p:sldLayoutId id="2147483680" r:id="rId15"/>
    <p:sldLayoutId id="2147483681" r:id="rId16"/>
    <p:sldLayoutId id="2147483682" r:id="rId17"/>
    <p:sldLayoutId id="2147483706" r:id="rId18"/>
    <p:sldLayoutId id="2147483689" r:id="rId19"/>
    <p:sldLayoutId id="2147483690" r:id="rId20"/>
    <p:sldLayoutId id="2147483707" r:id="rId21"/>
    <p:sldLayoutId id="2147483708" r:id="rId22"/>
    <p:sldLayoutId id="2147483692" r:id="rId23"/>
    <p:sldLayoutId id="2147483691" r:id="rId24"/>
    <p:sldLayoutId id="2147483732" r:id="rId25"/>
    <p:sldLayoutId id="2147483733" r:id="rId26"/>
    <p:sldLayoutId id="2147483731" r:id="rId27"/>
    <p:sldLayoutId id="2147483730" r:id="rId28"/>
    <p:sldLayoutId id="2147483694" r:id="rId29"/>
    <p:sldLayoutId id="2147483726" r:id="rId30"/>
    <p:sldLayoutId id="2147483693" r:id="rId31"/>
    <p:sldLayoutId id="2147483711" r:id="rId32"/>
    <p:sldLayoutId id="2147483672" r:id="rId33"/>
    <p:sldLayoutId id="2147483673" r:id="rId34"/>
    <p:sldLayoutId id="2147483696" r:id="rId35"/>
    <p:sldLayoutId id="2147483752" r:id="rId36"/>
    <p:sldLayoutId id="2147483754" r:id="rId37"/>
    <p:sldLayoutId id="2147483753" r:id="rId38"/>
    <p:sldLayoutId id="2147483750" r:id="rId39"/>
    <p:sldLayoutId id="2147483742" r:id="rId40"/>
    <p:sldLayoutId id="2147483743" r:id="rId41"/>
    <p:sldLayoutId id="2147483740" r:id="rId42"/>
    <p:sldLayoutId id="2147483664" r:id="rId43"/>
    <p:sldLayoutId id="2147483665" r:id="rId44"/>
    <p:sldLayoutId id="2147483666" r:id="rId45"/>
    <p:sldLayoutId id="2147483667" r:id="rId46"/>
    <p:sldLayoutId id="2147483668" r:id="rId47"/>
    <p:sldLayoutId id="2147483669" r:id="rId48"/>
    <p:sldLayoutId id="2147483685" r:id="rId49"/>
    <p:sldLayoutId id="2147483687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D321A2-65AC-4C18-CA75-0FB5084CA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1479"/>
            <a:ext cx="6204728" cy="1983377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kern="1600" spc="300" dirty="0"/>
              <a:t>Opening the Door Isn’t Enough</a:t>
            </a:r>
            <a:endParaRPr lang="en-US" kern="1600" spc="3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D3659E-0F32-F662-17FA-CFC53C669109}"/>
              </a:ext>
            </a:extLst>
          </p:cNvPr>
          <p:cNvSpPr txBox="1"/>
          <p:nvPr/>
        </p:nvSpPr>
        <p:spPr>
          <a:xfrm>
            <a:off x="0" y="1771710"/>
            <a:ext cx="6204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i="1" dirty="0"/>
            </a:br>
            <a:r>
              <a:rPr lang="en-US" sz="3600" dirty="0"/>
              <a:t>Building Tables That</a:t>
            </a:r>
          </a:p>
          <a:p>
            <a:pPr algn="ctr"/>
            <a:r>
              <a:rPr lang="en-US" sz="3600" dirty="0"/>
              <a:t> Include Everyone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FA3257-663D-61CE-A5D5-22B53DB71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721" y="5380807"/>
            <a:ext cx="5159969" cy="71366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Gayl Brunk, Executive Director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Valley Associates for Independent Living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264616-23BD-C854-7A23-1F535DDF3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6392849"/>
            <a:ext cx="8719645" cy="143353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1CD4555-85C6-C4C2-215C-6DD5867DE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4728" y="0"/>
            <a:ext cx="598727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BF8A5-418F-B6F6-F35F-FAF7AA941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160" y="3479640"/>
            <a:ext cx="1785649" cy="1785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546B9E-CB20-7BB2-0D62-F2B416093219}"/>
              </a:ext>
            </a:extLst>
          </p:cNvPr>
          <p:cNvSpPr txBox="1"/>
          <p:nvPr/>
        </p:nvSpPr>
        <p:spPr>
          <a:xfrm>
            <a:off x="6363343" y="5761704"/>
            <a:ext cx="5716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Access is step one—Shared power is the goal</a:t>
            </a:r>
          </a:p>
        </p:txBody>
      </p:sp>
    </p:spTree>
    <p:extLst>
      <p:ext uri="{BB962C8B-B14F-4D97-AF65-F5344CB8AC3E}">
        <p14:creationId xmlns:p14="http://schemas.microsoft.com/office/powerpoint/2010/main" val="306996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7E922-AE57-EC70-406A-77ED03351F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45388" y="550863"/>
            <a:ext cx="4048125" cy="18986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Shared Power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5AA6-A814-479A-BBD1-2CAD0CDDE623}"/>
              </a:ext>
            </a:extLst>
          </p:cNvPr>
          <p:cNvSpPr txBox="1"/>
          <p:nvPr/>
        </p:nvSpPr>
        <p:spPr>
          <a:xfrm>
            <a:off x="7546128" y="2775857"/>
            <a:ext cx="3794629" cy="1990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Voting roles</a:t>
            </a:r>
          </a:p>
          <a:p>
            <a:pPr marL="342900" indent="-34290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Leadership positions</a:t>
            </a:r>
          </a:p>
          <a:p>
            <a:pPr marL="342900" indent="-34290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Co-Chair opportunities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DEB07-47BE-C91D-8A4B-C10D32BFD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951962">
            <a:off x="-1189861" y="1438189"/>
            <a:ext cx="11954258" cy="4279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493B5D-41A7-593D-9D90-906066735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51962">
            <a:off x="-1462002" y="1764760"/>
            <a:ext cx="11954258" cy="4279763"/>
          </a:xfrm>
          <a:prstGeom prst="rect">
            <a:avLst/>
          </a:prstGeom>
        </p:spPr>
      </p:pic>
      <p:pic>
        <p:nvPicPr>
          <p:cNvPr id="7" name="Picture 6" descr="A meeting of a large group of people, using red, yellow and green cards as a voting method.">
            <a:extLst>
              <a:ext uri="{FF2B5EF4-FFF2-40B4-BE49-F238E27FC236}">
                <a16:creationId xmlns:a16="http://schemas.microsoft.com/office/drawing/2014/main" id="{CFB0A9B7-C948-6225-BA1B-160146179A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" y="1063171"/>
            <a:ext cx="7097486" cy="47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5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2F8EAF-D9DE-9FD3-ED83-7032E7D7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627888"/>
            <a:ext cx="7331895" cy="1133856"/>
          </a:xfrm>
        </p:spPr>
        <p:txBody>
          <a:bodyPr/>
          <a:lstStyle/>
          <a:p>
            <a:r>
              <a:rPr lang="en-US" sz="5400" dirty="0"/>
              <a:t>Inclusion or Illusion? 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63BF4C5-0F99-98E8-B515-D3D61D8A03BE}"/>
              </a:ext>
            </a:extLst>
          </p:cNvPr>
          <p:cNvSpPr/>
          <p:nvPr/>
        </p:nvSpPr>
        <p:spPr>
          <a:xfrm>
            <a:off x="478971" y="4969328"/>
            <a:ext cx="5486400" cy="73152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dirty="0"/>
              <a:t>No compensation provided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36BDBF9D-D0FA-35DC-3B94-76437B79FDB5}"/>
              </a:ext>
            </a:extLst>
          </p:cNvPr>
          <p:cNvSpPr/>
          <p:nvPr/>
        </p:nvSpPr>
        <p:spPr>
          <a:xfrm>
            <a:off x="478971" y="4052860"/>
            <a:ext cx="5486400" cy="73152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t>Meetings are accessible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C1651904-62D6-3449-475F-8C847F31E764}"/>
              </a:ext>
            </a:extLst>
          </p:cNvPr>
          <p:cNvSpPr/>
          <p:nvPr/>
        </p:nvSpPr>
        <p:spPr>
          <a:xfrm>
            <a:off x="478971" y="3136392"/>
            <a:ext cx="5486400" cy="73152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dirty="0"/>
              <a:t>Consumers have voting power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59F6DDF-0A9C-A633-EAD8-6C559F934AB3}"/>
              </a:ext>
            </a:extLst>
          </p:cNvPr>
          <p:cNvSpPr/>
          <p:nvPr/>
        </p:nvSpPr>
        <p:spPr>
          <a:xfrm>
            <a:off x="478971" y="2221994"/>
            <a:ext cx="5486400" cy="73152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dirty="0"/>
              <a:t>We have one consumer on our board</a:t>
            </a:r>
          </a:p>
        </p:txBody>
      </p:sp>
      <p:pic>
        <p:nvPicPr>
          <p:cNvPr id="15" name="Picture 14" descr="A magic wand, gloves and top hat, with a playing card floating above the hat with a glittery swirl. ">
            <a:extLst>
              <a:ext uri="{FF2B5EF4-FFF2-40B4-BE49-F238E27FC236}">
                <a16:creationId xmlns:a16="http://schemas.microsoft.com/office/drawing/2014/main" id="{CA7BD971-5972-C84A-FA0A-D20C17C92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057" y="0"/>
            <a:ext cx="457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9B9951-69DC-D9E5-78C0-16278F752BD2}"/>
              </a:ext>
            </a:extLst>
          </p:cNvPr>
          <p:cNvSpPr txBox="1"/>
          <p:nvPr/>
        </p:nvSpPr>
        <p:spPr>
          <a:xfrm>
            <a:off x="11451771" y="6611779"/>
            <a:ext cx="641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accent6"/>
                </a:solidFill>
              </a:rPr>
              <a:t>FreePik</a:t>
            </a:r>
            <a:endParaRPr lang="en-US" sz="1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58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09B1-CECE-7466-7044-9D73619E5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342" y="385509"/>
            <a:ext cx="5856514" cy="1641739"/>
          </a:xfrm>
        </p:spPr>
        <p:txBody>
          <a:bodyPr>
            <a:noAutofit/>
          </a:bodyPr>
          <a:lstStyle/>
          <a:p>
            <a:r>
              <a:rPr lang="en-US" sz="5400" dirty="0"/>
              <a:t>Activity: </a:t>
            </a:r>
            <a:br>
              <a:rPr lang="en-US" sz="5400" dirty="0"/>
            </a:br>
            <a:r>
              <a:rPr lang="en-US" sz="5400" dirty="0"/>
              <a:t>Spot the Barrier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6681B-5E1B-BD2B-6960-3B46EFE83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342" y="2227942"/>
            <a:ext cx="10607039" cy="2354943"/>
          </a:xfrm>
        </p:spPr>
        <p:txBody>
          <a:bodyPr>
            <a:noAutofit/>
          </a:bodyPr>
          <a:lstStyle/>
          <a:p>
            <a:r>
              <a:rPr lang="en-US" sz="2800" dirty="0"/>
              <a:t>Scenario: </a:t>
            </a:r>
          </a:p>
          <a:p>
            <a:r>
              <a:rPr lang="en-US" sz="2800" dirty="0"/>
              <a:t>There is a meeting at 2 pm this Wednesday on the 2</a:t>
            </a:r>
            <a:r>
              <a:rPr lang="en-US" sz="2800" baseline="30000" dirty="0"/>
              <a:t>nd</a:t>
            </a:r>
            <a:r>
              <a:rPr lang="en-US" sz="2800" dirty="0"/>
              <a:t> floor.  There is no elevator.  RSVPs were due this Monday and the materials were sent Wednesday morning.</a:t>
            </a:r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084D1-EB5C-E6BB-13AF-0092EE834748}"/>
              </a:ext>
            </a:extLst>
          </p:cNvPr>
          <p:cNvSpPr txBox="1"/>
          <p:nvPr/>
        </p:nvSpPr>
        <p:spPr>
          <a:xfrm>
            <a:off x="2421573" y="5321421"/>
            <a:ext cx="38218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What are the barriers?</a:t>
            </a:r>
          </a:p>
          <a:p>
            <a:endParaRPr lang="en-US" dirty="0"/>
          </a:p>
        </p:txBody>
      </p:sp>
      <p:pic>
        <p:nvPicPr>
          <p:cNvPr id="8" name="Picture 7" descr="Graphic image of a person thinking, with a thought bubble of a question mark and a light bulb.">
            <a:extLst>
              <a:ext uri="{FF2B5EF4-FFF2-40B4-BE49-F238E27FC236}">
                <a16:creationId xmlns:a16="http://schemas.microsoft.com/office/drawing/2014/main" id="{9DBFBE0B-645C-06AC-1F5C-1B55D44130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684" y="3742508"/>
            <a:ext cx="3400697" cy="340069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4D7DD4-3217-B54D-DEA7-3CC4B86B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42657" y="609600"/>
            <a:ext cx="8349343" cy="126760"/>
            <a:chOff x="6243453" y="609600"/>
            <a:chExt cx="5632861" cy="1524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2F5854C-7867-4131-4C98-922386B90036}"/>
                </a:ext>
              </a:extLst>
            </p:cNvPr>
            <p:cNvCxnSpPr/>
            <p:nvPr/>
          </p:nvCxnSpPr>
          <p:spPr>
            <a:xfrm>
              <a:off x="6243453" y="609600"/>
              <a:ext cx="56328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9934670-9DD8-1C01-A423-9BA6949095E0}"/>
                </a:ext>
              </a:extLst>
            </p:cNvPr>
            <p:cNvCxnSpPr/>
            <p:nvPr/>
          </p:nvCxnSpPr>
          <p:spPr>
            <a:xfrm>
              <a:off x="6243453" y="762000"/>
              <a:ext cx="5632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968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8FD3DBB-3767-4B52-3C73-31F79F9D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096" y="914400"/>
            <a:ext cx="3273552" cy="1116765"/>
          </a:xfrm>
        </p:spPr>
        <p:txBody>
          <a:bodyPr/>
          <a:lstStyle/>
          <a:p>
            <a:r>
              <a:rPr lang="en-US" dirty="0"/>
              <a:t>Spot the Barrier</a:t>
            </a:r>
          </a:p>
        </p:txBody>
      </p:sp>
      <p:pic>
        <p:nvPicPr>
          <p:cNvPr id="6" name="Picture Placeholder 5" descr="Hands reading a Braile book.">
            <a:extLst>
              <a:ext uri="{FF2B5EF4-FFF2-40B4-BE49-F238E27FC236}">
                <a16:creationId xmlns:a16="http://schemas.microsoft.com/office/drawing/2014/main" id="{9C306180-3A53-7AAC-6E2F-E49573B752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20" y="10"/>
            <a:ext cx="7781345" cy="6857990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D50DAB1-62DC-8026-31F5-3B7DE67878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679192"/>
          </a:xfrm>
        </p:spPr>
        <p:txBody>
          <a:bodyPr>
            <a:normAutofit/>
          </a:bodyPr>
          <a:lstStyle/>
          <a:p>
            <a:r>
              <a:rPr lang="en-US" sz="2800" dirty="0"/>
              <a:t>Materials sent the same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6F9C2-0F66-E886-FFDA-EAB619AFC443}"/>
              </a:ext>
            </a:extLst>
          </p:cNvPr>
          <p:cNvSpPr txBox="1"/>
          <p:nvPr/>
        </p:nvSpPr>
        <p:spPr>
          <a:xfrm>
            <a:off x="108157" y="6611769"/>
            <a:ext cx="641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FreePik</a:t>
            </a:r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F0DC9-7E76-9975-36D5-2E902ACF4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905" y="4617583"/>
            <a:ext cx="3806379" cy="1994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83A4F-EB37-AD16-2B05-B4F2398B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904" y="4907344"/>
            <a:ext cx="3806380" cy="19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7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898392-EDA2-A989-EB06-75C29235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50" y="1034143"/>
            <a:ext cx="4361688" cy="695318"/>
          </a:xfrm>
        </p:spPr>
        <p:txBody>
          <a:bodyPr/>
          <a:lstStyle/>
          <a:p>
            <a:r>
              <a:rPr lang="en-US" dirty="0"/>
              <a:t>Spot the Barrier 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B2246F-5B6F-CBE8-CE09-FC6F666B66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516029"/>
            <a:ext cx="4360863" cy="2328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Meeting on the 2</a:t>
            </a:r>
            <a:r>
              <a:rPr lang="en-US" sz="2800" baseline="30000" dirty="0"/>
              <a:t>nd</a:t>
            </a:r>
            <a:r>
              <a:rPr lang="en-US" sz="2800" dirty="0"/>
              <a:t> floor with no elevator</a:t>
            </a:r>
          </a:p>
        </p:txBody>
      </p:sp>
      <p:pic>
        <p:nvPicPr>
          <p:cNvPr id="10" name="Picture 9" descr="Person in a wheelchair in front of a large set of stairs, looking frustrated.">
            <a:extLst>
              <a:ext uri="{FF2B5EF4-FFF2-40B4-BE49-F238E27FC236}">
                <a16:creationId xmlns:a16="http://schemas.microsoft.com/office/drawing/2014/main" id="{42ED2BF3-1296-65D3-0DB3-1CA2638F2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"/>
          <a:stretch>
            <a:fillRect/>
          </a:stretch>
        </p:blipFill>
        <p:spPr>
          <a:xfrm>
            <a:off x="5965371" y="0"/>
            <a:ext cx="621790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63E0BD-12BB-9856-41BF-F86BCA687781}"/>
              </a:ext>
            </a:extLst>
          </p:cNvPr>
          <p:cNvSpPr txBox="1"/>
          <p:nvPr/>
        </p:nvSpPr>
        <p:spPr>
          <a:xfrm>
            <a:off x="11483728" y="6611779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iStock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43C35D-C6DF-B9DB-ADA5-C23BEB882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16" y="3652527"/>
            <a:ext cx="5992887" cy="3139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B6FE-DFFB-C10C-1B51-D03365393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0" y="3960045"/>
            <a:ext cx="5992887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95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8048C2-AF9A-1060-24CD-EF9DB72F5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411480"/>
            <a:ext cx="5000897" cy="1090749"/>
          </a:xfrm>
        </p:spPr>
        <p:txBody>
          <a:bodyPr anchor="t">
            <a:normAutofit/>
          </a:bodyPr>
          <a:lstStyle/>
          <a:p>
            <a:r>
              <a:rPr lang="en-US" sz="5400" dirty="0"/>
              <a:t>Build It Better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88F4F-A026-26BB-B58B-FD3578AF3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9" y="1774370"/>
            <a:ext cx="5730240" cy="3772553"/>
          </a:xfrm>
        </p:spPr>
        <p:txBody>
          <a:bodyPr anchor="b">
            <a:normAutofit/>
          </a:bodyPr>
          <a:lstStyle/>
          <a:p>
            <a:pPr marL="685800" indent="-68580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3200" dirty="0"/>
              <a:t>Accessible location or virtual option</a:t>
            </a:r>
          </a:p>
          <a:p>
            <a:pPr marL="685800" indent="-68580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3200" dirty="0"/>
              <a:t>Materials in advance</a:t>
            </a:r>
          </a:p>
          <a:p>
            <a:pPr marL="685800" indent="-68580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3200" dirty="0"/>
              <a:t>Structured participation</a:t>
            </a:r>
          </a:p>
          <a:p>
            <a:endParaRPr lang="en-US" dirty="0"/>
          </a:p>
        </p:txBody>
      </p:sp>
      <p:pic>
        <p:nvPicPr>
          <p:cNvPr id="11" name="Picture 10" descr="Graphic of people building a large puzzle with ladders and support">
            <a:extLst>
              <a:ext uri="{FF2B5EF4-FFF2-40B4-BE49-F238E27FC236}">
                <a16:creationId xmlns:a16="http://schemas.microsoft.com/office/drawing/2014/main" id="{7F5D5549-E640-D980-FBD8-21A2D354D9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97981"/>
            <a:ext cx="5954485" cy="6254486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7746C1-2658-0389-4860-74DCE5F52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310738"/>
            <a:ext cx="12192000" cy="135782"/>
            <a:chOff x="6243453" y="609600"/>
            <a:chExt cx="5632861" cy="1524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46F64A0-8465-89DE-CCCC-64CCD2F35758}"/>
                </a:ext>
              </a:extLst>
            </p:cNvPr>
            <p:cNvCxnSpPr/>
            <p:nvPr/>
          </p:nvCxnSpPr>
          <p:spPr>
            <a:xfrm>
              <a:off x="6243453" y="609600"/>
              <a:ext cx="56328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576047-498C-229C-6E06-D1F8F8A33387}"/>
                </a:ext>
              </a:extLst>
            </p:cNvPr>
            <p:cNvCxnSpPr/>
            <p:nvPr/>
          </p:nvCxnSpPr>
          <p:spPr>
            <a:xfrm>
              <a:off x="6243453" y="762000"/>
              <a:ext cx="5632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5916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668A90-AC16-8058-6F26-7696983A6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782" y="318514"/>
            <a:ext cx="12192000" cy="126057"/>
            <a:chOff x="6243453" y="609600"/>
            <a:chExt cx="5632861" cy="1524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270071-B681-9375-C3B4-1D6C6E1FFA56}"/>
                </a:ext>
              </a:extLst>
            </p:cNvPr>
            <p:cNvCxnSpPr/>
            <p:nvPr/>
          </p:nvCxnSpPr>
          <p:spPr>
            <a:xfrm>
              <a:off x="6243453" y="609600"/>
              <a:ext cx="56328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60B0CE-C47F-BDBC-0ECB-9E4DF818BA70}"/>
                </a:ext>
              </a:extLst>
            </p:cNvPr>
            <p:cNvCxnSpPr/>
            <p:nvPr/>
          </p:nvCxnSpPr>
          <p:spPr>
            <a:xfrm>
              <a:off x="6243453" y="762000"/>
              <a:ext cx="5632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5D8CC744-BEEB-8262-40E9-6BB7B63594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0000" y="842963"/>
            <a:ext cx="7526338" cy="9921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Self-Assessment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DA174-F417-3FAF-C249-C56A1488DC6B}"/>
              </a:ext>
            </a:extLst>
          </p:cNvPr>
          <p:cNvSpPr txBox="1"/>
          <p:nvPr/>
        </p:nvSpPr>
        <p:spPr>
          <a:xfrm>
            <a:off x="428296" y="2426267"/>
            <a:ext cx="677781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Rate your organization (1–5):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EBB549-2075-27E7-49B6-416111D4D38E}"/>
              </a:ext>
            </a:extLst>
          </p:cNvPr>
          <p:cNvSpPr txBox="1"/>
          <p:nvPr/>
        </p:nvSpPr>
        <p:spPr>
          <a:xfrm>
            <a:off x="849085" y="3809403"/>
            <a:ext cx="5936240" cy="2359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3200" dirty="0"/>
              <a:t>Recruitment diversity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3200" dirty="0"/>
              <a:t>Accessibility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3200" dirty="0"/>
              <a:t>Influence of lived experience</a:t>
            </a:r>
          </a:p>
          <a:p>
            <a:endParaRPr lang="en-US" dirty="0"/>
          </a:p>
        </p:txBody>
      </p:sp>
      <p:pic>
        <p:nvPicPr>
          <p:cNvPr id="8" name="Picture 7" descr="Comic of a clipboard with a checklist labeled as &quot;self-assessment&quot;">
            <a:extLst>
              <a:ext uri="{FF2B5EF4-FFF2-40B4-BE49-F238E27FC236}">
                <a16:creationId xmlns:a16="http://schemas.microsoft.com/office/drawing/2014/main" id="{BC988DA1-B52A-5C3B-1823-40EEF2D22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14" y="2918710"/>
            <a:ext cx="3405890" cy="34058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9428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40AF93-F2FE-3A5A-2A5A-F92C0251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72" y="616857"/>
            <a:ext cx="4566911" cy="1703832"/>
          </a:xfrm>
        </p:spPr>
        <p:txBody>
          <a:bodyPr>
            <a:normAutofit/>
          </a:bodyPr>
          <a:lstStyle/>
          <a:p>
            <a:r>
              <a:rPr lang="en-US" sz="5400" dirty="0"/>
              <a:t>3 Immediate Actions</a:t>
            </a:r>
          </a:p>
        </p:txBody>
      </p:sp>
      <p:pic>
        <p:nvPicPr>
          <p:cNvPr id="6" name="Picture 5" descr="A hand writing on a chalk board with the words &#10;&#10;ACT &#10;Action&#10;Changes&#10;Things">
            <a:extLst>
              <a:ext uri="{FF2B5EF4-FFF2-40B4-BE49-F238E27FC236}">
                <a16:creationId xmlns:a16="http://schemas.microsoft.com/office/drawing/2014/main" id="{0434CC64-A300-42BF-F502-DD8FD158A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85" r="9659"/>
          <a:stretch>
            <a:fillRect/>
          </a:stretch>
        </p:blipFill>
        <p:spPr>
          <a:xfrm>
            <a:off x="0" y="3068876"/>
            <a:ext cx="5747657" cy="378912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11046-8D93-2F18-3C38-3E8C6060A3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5743" y="2217057"/>
            <a:ext cx="5583690" cy="3556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200" dirty="0"/>
              <a:t>Add accommodation question to invitations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200" dirty="0"/>
              <a:t>Identify 2 new recruitment partners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200" dirty="0"/>
              <a:t>Remove participation barriers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9977C2-2AD2-7619-D86C-E2A1D96C8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29199" y="957943"/>
            <a:ext cx="7162801" cy="101600"/>
            <a:chOff x="6243453" y="609600"/>
            <a:chExt cx="5632861" cy="1524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8782EE8-8E8C-7DDD-A0D0-3FF50DAA4EC2}"/>
                </a:ext>
              </a:extLst>
            </p:cNvPr>
            <p:cNvCxnSpPr/>
            <p:nvPr/>
          </p:nvCxnSpPr>
          <p:spPr>
            <a:xfrm>
              <a:off x="6243453" y="609600"/>
              <a:ext cx="56328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A064C1-4170-EE93-2739-F304D26F2A7D}"/>
                </a:ext>
              </a:extLst>
            </p:cNvPr>
            <p:cNvCxnSpPr/>
            <p:nvPr/>
          </p:nvCxnSpPr>
          <p:spPr>
            <a:xfrm>
              <a:off x="6243453" y="762000"/>
              <a:ext cx="5632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9348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CC07FB-1A1B-3F97-C47A-537E3375F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9915" y="493543"/>
            <a:ext cx="5486399" cy="1057850"/>
          </a:xfrm>
        </p:spPr>
        <p:txBody>
          <a:bodyPr>
            <a:normAutofit/>
          </a:bodyPr>
          <a:lstStyle/>
          <a:p>
            <a:pPr algn="r"/>
            <a:r>
              <a:rPr lang="en-US" sz="5400" dirty="0"/>
              <a:t>Final Reflection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ECB357-D0FD-8ECE-1748-C12C2235E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03" y="1836419"/>
            <a:ext cx="9787068" cy="1414091"/>
          </a:xfrm>
        </p:spPr>
        <p:txBody>
          <a:bodyPr>
            <a:normAutofit fontScale="25000" lnSpcReduction="20000"/>
          </a:bodyPr>
          <a:lstStyle/>
          <a:p>
            <a:pPr marL="1143000" indent="-1143000" algn="l"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en-US" sz="12800" dirty="0"/>
              <a:t>Who is missing from your table?</a:t>
            </a:r>
          </a:p>
          <a:p>
            <a:pPr marL="1143000" indent="-1143000" algn="l"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en-US" sz="12800" dirty="0"/>
              <a:t>What would change if they were truly heard?</a:t>
            </a:r>
          </a:p>
          <a:p>
            <a:endParaRPr lang="en-US" dirty="0"/>
          </a:p>
        </p:txBody>
      </p:sp>
      <p:pic>
        <p:nvPicPr>
          <p:cNvPr id="6" name="Picture 5" descr="A group of people sitting around a table">
            <a:extLst>
              <a:ext uri="{FF2B5EF4-FFF2-40B4-BE49-F238E27FC236}">
                <a16:creationId xmlns:a16="http://schemas.microsoft.com/office/drawing/2014/main" id="{D2AB5BC4-DE21-3C3A-E2B5-0E001843CD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927" y="3535536"/>
            <a:ext cx="8251873" cy="3322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76F2A-C300-3146-D473-A4C085C1D4DE}"/>
              </a:ext>
            </a:extLst>
          </p:cNvPr>
          <p:cNvSpPr txBox="1"/>
          <p:nvPr/>
        </p:nvSpPr>
        <p:spPr>
          <a:xfrm>
            <a:off x="2177143" y="6611779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Unsplash</a:t>
            </a:r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B5C165-4D6D-4DA9-4595-1C9F1E58D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22468"/>
            <a:ext cx="6351814" cy="98761"/>
            <a:chOff x="6243453" y="609600"/>
            <a:chExt cx="563286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C7C288-5EC4-5F19-1E1B-2A7D7F050966}"/>
                </a:ext>
              </a:extLst>
            </p:cNvPr>
            <p:cNvCxnSpPr/>
            <p:nvPr/>
          </p:nvCxnSpPr>
          <p:spPr>
            <a:xfrm>
              <a:off x="6243453" y="609600"/>
              <a:ext cx="56328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D09365-5CAB-CA9E-C7BF-943AC728B5C0}"/>
                </a:ext>
              </a:extLst>
            </p:cNvPr>
            <p:cNvCxnSpPr/>
            <p:nvPr/>
          </p:nvCxnSpPr>
          <p:spPr>
            <a:xfrm>
              <a:off x="6243453" y="762000"/>
              <a:ext cx="5632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5720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C703EC-6203-D154-85D9-2F170AC72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9461" y="738825"/>
            <a:ext cx="5601244" cy="1073107"/>
            <a:chOff x="-572044" y="472664"/>
            <a:chExt cx="5601244" cy="1073107"/>
          </a:xfrm>
        </p:grpSpPr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A21A12B4-66AB-A711-826A-5F782B156907}"/>
                </a:ext>
              </a:extLst>
            </p:cNvPr>
            <p:cNvSpPr/>
            <p:nvPr/>
          </p:nvSpPr>
          <p:spPr>
            <a:xfrm>
              <a:off x="304800" y="472664"/>
              <a:ext cx="4724400" cy="1073107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E4321295-0FEA-E89C-DB1E-4F43ECB09ADF}"/>
                </a:ext>
              </a:extLst>
            </p:cNvPr>
            <p:cNvSpPr/>
            <p:nvPr/>
          </p:nvSpPr>
          <p:spPr>
            <a:xfrm flipH="1">
              <a:off x="-572044" y="472664"/>
              <a:ext cx="3724003" cy="1073107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0AF687F-6744-960F-E8A8-D9F5FAFE0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165" y="794333"/>
            <a:ext cx="3795847" cy="974054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Closing</a:t>
            </a:r>
          </a:p>
        </p:txBody>
      </p:sp>
      <p:pic>
        <p:nvPicPr>
          <p:cNvPr id="10" name="Picture 9" descr="A person standing in a room">
            <a:extLst>
              <a:ext uri="{FF2B5EF4-FFF2-40B4-BE49-F238E27FC236}">
                <a16:creationId xmlns:a16="http://schemas.microsoft.com/office/drawing/2014/main" id="{FA5E8A10-1661-F69E-7FFE-70A53043D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53" y="2559954"/>
            <a:ext cx="4633754" cy="348568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41450-1D4D-E125-7935-8B72D6AA200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864679" y="4618037"/>
            <a:ext cx="6139543" cy="2239963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Opening the door is compliance</a:t>
            </a:r>
          </a:p>
          <a:p>
            <a:r>
              <a:rPr lang="en-US" sz="3200" dirty="0"/>
              <a:t>Building the table is leadership</a:t>
            </a:r>
          </a:p>
        </p:txBody>
      </p:sp>
      <p:pic>
        <p:nvPicPr>
          <p:cNvPr id="12" name="Picture 11" descr="A group of people in a room">
            <a:extLst>
              <a:ext uri="{FF2B5EF4-FFF2-40B4-BE49-F238E27FC236}">
                <a16:creationId xmlns:a16="http://schemas.microsoft.com/office/drawing/2014/main" id="{71915AAD-3FC5-6681-447B-75E4C64239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996" y="738825"/>
            <a:ext cx="5048251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82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2D1318-9626-1FFA-E14F-3198C915A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987" y="2437345"/>
            <a:ext cx="7692103" cy="5128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24" y="418111"/>
            <a:ext cx="8467558" cy="832240"/>
          </a:xfrm>
        </p:spPr>
        <p:txBody>
          <a:bodyPr>
            <a:normAutofit/>
          </a:bodyPr>
          <a:lstStyle/>
          <a:p>
            <a:r>
              <a:rPr lang="en-US" sz="5400" dirty="0"/>
              <a:t>Quick Show of Hands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541" y="1584045"/>
            <a:ext cx="5298401" cy="368990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Who has an advisory council?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Who has a board of directors?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Who includes individuals with lived experience?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Who gives them decision-making power?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0E9973-1BDE-5A6B-5D04-A00F32CB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62180" y="721497"/>
            <a:ext cx="4329819" cy="94932"/>
            <a:chOff x="6243453" y="609600"/>
            <a:chExt cx="5632861" cy="1524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2FBA71-1B97-0E85-A01B-F5CA5146C994}"/>
                </a:ext>
              </a:extLst>
            </p:cNvPr>
            <p:cNvCxnSpPr/>
            <p:nvPr/>
          </p:nvCxnSpPr>
          <p:spPr>
            <a:xfrm>
              <a:off x="6243453" y="609600"/>
              <a:ext cx="56328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4AE47A7-7988-F960-93D4-5D66ED2E0C2E}"/>
                </a:ext>
              </a:extLst>
            </p:cNvPr>
            <p:cNvCxnSpPr/>
            <p:nvPr/>
          </p:nvCxnSpPr>
          <p:spPr>
            <a:xfrm>
              <a:off x="6243453" y="762000"/>
              <a:ext cx="5632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65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round a table&#10;&#10;">
            <a:extLst>
              <a:ext uri="{FF2B5EF4-FFF2-40B4-BE49-F238E27FC236}">
                <a16:creationId xmlns:a16="http://schemas.microsoft.com/office/drawing/2014/main" id="{D9FC5242-48C6-65C6-94A7-6668E6F46E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10133"/>
            <a:ext cx="6850809" cy="5302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165" y="1343863"/>
            <a:ext cx="4572000" cy="1531972"/>
          </a:xfrm>
        </p:spPr>
        <p:txBody>
          <a:bodyPr>
            <a:noAutofit/>
          </a:bodyPr>
          <a:lstStyle/>
          <a:p>
            <a:r>
              <a:rPr lang="en-US" sz="5400" dirty="0"/>
              <a:t>Core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32965" y="3017349"/>
            <a:ext cx="4572000" cy="3231970"/>
          </a:xfrm>
        </p:spPr>
        <p:txBody>
          <a:bodyPr>
            <a:noAutofit/>
          </a:bodyPr>
          <a:lstStyle/>
          <a:p>
            <a:pPr marL="342900" indent="-342900" algn="l" rtl="0" fontAlgn="base">
              <a:lnSpc>
                <a:spcPct val="100000"/>
              </a:lnSpc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Access gets people in the room</a:t>
            </a:r>
          </a:p>
          <a:p>
            <a:pPr marL="342900" indent="-342900" algn="l" rtl="0" fontAlgn="base">
              <a:lnSpc>
                <a:spcPct val="100000"/>
              </a:lnSpc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There’s power in being in the room</a:t>
            </a:r>
          </a:p>
          <a:p>
            <a:pPr marL="342900" indent="-342900" algn="l" rtl="0" fontAlgn="base">
              <a:lnSpc>
                <a:spcPct val="100000"/>
              </a:lnSpc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Inclusion = influence + decision-making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998391-12E4-E694-A2A3-8F6B088E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V="1">
            <a:off x="0" y="293917"/>
            <a:ext cx="12192000" cy="141514"/>
            <a:chOff x="367409" y="293914"/>
            <a:chExt cx="11465362" cy="1088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F493DE-8886-5346-7975-114F871A16E0}"/>
                </a:ext>
              </a:extLst>
            </p:cNvPr>
            <p:cNvCxnSpPr/>
            <p:nvPr/>
          </p:nvCxnSpPr>
          <p:spPr>
            <a:xfrm>
              <a:off x="367409" y="402771"/>
              <a:ext cx="1146536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99F061-9C01-BED3-BF69-3EE6372F0F71}"/>
                </a:ext>
              </a:extLst>
            </p:cNvPr>
            <p:cNvCxnSpPr/>
            <p:nvPr/>
          </p:nvCxnSpPr>
          <p:spPr>
            <a:xfrm>
              <a:off x="367409" y="293914"/>
              <a:ext cx="114653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33A0-1764-3DC0-A9D7-7733B04AF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58" y="746291"/>
            <a:ext cx="10395856" cy="966413"/>
          </a:xfrm>
        </p:spPr>
        <p:txBody>
          <a:bodyPr>
            <a:noAutofit/>
          </a:bodyPr>
          <a:lstStyle/>
          <a:p>
            <a:r>
              <a:rPr lang="en-US" sz="5400" b="1" dirty="0"/>
              <a:t>Why Lived Experience Matters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D81FF-3290-76E8-D9B3-2A45A7144286}"/>
              </a:ext>
            </a:extLst>
          </p:cNvPr>
          <p:cNvSpPr txBox="1"/>
          <p:nvPr/>
        </p:nvSpPr>
        <p:spPr>
          <a:xfrm>
            <a:off x="697284" y="2176089"/>
            <a:ext cx="7075116" cy="354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ü"/>
            </a:pPr>
            <a:r>
              <a:rPr lang="en-US" sz="2800" dirty="0"/>
              <a:t> Better decisions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ü"/>
            </a:pPr>
            <a:r>
              <a:rPr lang="en-US" sz="2800" dirty="0"/>
              <a:t> Increased trust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ü"/>
            </a:pPr>
            <a:r>
              <a:rPr lang="en-US" sz="2800" dirty="0"/>
              <a:t> Programs that actually work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ü"/>
            </a:pPr>
            <a:r>
              <a:rPr lang="en-US" sz="2800" dirty="0"/>
              <a:t> Innovation &amp; practical solutions 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ü"/>
            </a:pPr>
            <a:r>
              <a:rPr lang="en-US" sz="2800"/>
              <a:t>Avoid costly missteps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C8EE0-4BEB-E2C3-A27F-161F343C5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766637">
            <a:off x="1328057" y="4277077"/>
            <a:ext cx="11015744" cy="1676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8DDB73-E445-6753-EFBC-40511344F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894" y="3267573"/>
            <a:ext cx="1110177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3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0E1-014E-2F32-5FE0-025C2732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09" y="868823"/>
            <a:ext cx="5982066" cy="961392"/>
          </a:xfrm>
        </p:spPr>
        <p:txBody>
          <a:bodyPr>
            <a:noAutofit/>
          </a:bodyPr>
          <a:lstStyle/>
          <a:p>
            <a:r>
              <a:rPr lang="en-US" sz="5400" dirty="0"/>
              <a:t>Common Pitfalls</a:t>
            </a:r>
          </a:p>
        </p:txBody>
      </p:sp>
      <p:pic>
        <p:nvPicPr>
          <p:cNvPr id="5" name="Picture 4" descr="Comic of a man falling off the slide of a cliff">
            <a:extLst>
              <a:ext uri="{FF2B5EF4-FFF2-40B4-BE49-F238E27FC236}">
                <a16:creationId xmlns:a16="http://schemas.microsoft.com/office/drawing/2014/main" id="{C383955A-AD64-C60A-45E1-94C01EB19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09" y="2000532"/>
            <a:ext cx="4389500" cy="41532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B70B6-B9DD-8293-E045-C9E0BE21F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90256" y="2296267"/>
            <a:ext cx="6159500" cy="350603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500"/>
              </a:spcBef>
              <a:buFont typeface="Wingdings" panose="05000000000000000000" pitchFamily="2" charset="2"/>
              <a:buChar char="§"/>
            </a:pPr>
            <a:r>
              <a:rPr lang="en-US" sz="2600" dirty="0"/>
              <a:t>Token Representation</a:t>
            </a:r>
          </a:p>
          <a:p>
            <a:pPr marL="3429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2600" dirty="0">
              <a:solidFill>
                <a:srgbClr val="000000"/>
              </a:solidFill>
            </a:endParaRPr>
          </a:p>
          <a:p>
            <a:pPr marL="3429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Inaccessible Meetings</a:t>
            </a:r>
          </a:p>
          <a:p>
            <a:pPr marL="3429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2600" dirty="0">
              <a:solidFill>
                <a:srgbClr val="000000"/>
              </a:solidFill>
            </a:endParaRPr>
          </a:p>
          <a:p>
            <a:pPr marL="3429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Inaccessible Materials</a:t>
            </a:r>
          </a:p>
          <a:p>
            <a:pPr marL="3429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3429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Professionals Dominate Discussions</a:t>
            </a:r>
          </a:p>
          <a:p>
            <a:pPr marL="0" lvl="1" indent="0">
              <a:lnSpc>
                <a:spcPct val="110000"/>
              </a:lnSpc>
              <a:buNone/>
            </a:pPr>
            <a:endParaRPr lang="en-US" sz="2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E62FED-8DDF-2A28-2CC8-59302180F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V="1">
            <a:off x="6096000" y="1110124"/>
            <a:ext cx="6096000" cy="109076"/>
            <a:chOff x="367409" y="293914"/>
            <a:chExt cx="11465362" cy="1088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A956436-F509-1722-FD9A-B33712026BA7}"/>
                </a:ext>
              </a:extLst>
            </p:cNvPr>
            <p:cNvCxnSpPr/>
            <p:nvPr/>
          </p:nvCxnSpPr>
          <p:spPr>
            <a:xfrm>
              <a:off x="367409" y="402771"/>
              <a:ext cx="1146536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4F0CCAB-C077-E26C-954F-04FA10D85AD5}"/>
                </a:ext>
              </a:extLst>
            </p:cNvPr>
            <p:cNvCxnSpPr/>
            <p:nvPr/>
          </p:nvCxnSpPr>
          <p:spPr>
            <a:xfrm>
              <a:off x="367409" y="293914"/>
              <a:ext cx="114653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2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D2400-94AD-31F6-37F1-0D9392194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50A7-8097-B5C9-4E58-9ED8D14A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61" y="533399"/>
            <a:ext cx="9990909" cy="1273629"/>
          </a:xfrm>
        </p:spPr>
        <p:txBody>
          <a:bodyPr>
            <a:noAutofit/>
          </a:bodyPr>
          <a:lstStyle/>
          <a:p>
            <a:r>
              <a:rPr lang="en-US" sz="5400" dirty="0"/>
              <a:t>Recruitment: </a:t>
            </a:r>
            <a:br>
              <a:rPr lang="en-US" sz="5400" dirty="0"/>
            </a:br>
            <a:r>
              <a:rPr lang="en-US" sz="5400" dirty="0"/>
              <a:t>Where Are You Looking?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258B0-C900-BC85-378F-252F216CB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6542" y="2617361"/>
            <a:ext cx="7075714" cy="282070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Move beyond 'who we know'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Engage disability organizations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Partner with Centers for Independent Living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Connect with peer networks</a:t>
            </a:r>
          </a:p>
          <a:p>
            <a:endParaRPr lang="en-US" dirty="0"/>
          </a:p>
        </p:txBody>
      </p:sp>
      <p:pic>
        <p:nvPicPr>
          <p:cNvPr id="5" name="Picture 4" descr="Drawn graphic of a group of 4 people holding a checklist, notebook, document and tablet in the middle of the group">
            <a:extLst>
              <a:ext uri="{FF2B5EF4-FFF2-40B4-BE49-F238E27FC236}">
                <a16:creationId xmlns:a16="http://schemas.microsoft.com/office/drawing/2014/main" id="{F7CC98E3-B573-4F9B-6E52-196053A06A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4572000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AF4C3A-0FF3-18B0-295A-EE44570C4039}"/>
              </a:ext>
            </a:extLst>
          </p:cNvPr>
          <p:cNvSpPr txBox="1"/>
          <p:nvPr/>
        </p:nvSpPr>
        <p:spPr>
          <a:xfrm>
            <a:off x="0" y="6611779"/>
            <a:ext cx="641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FreePik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4372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a room with people sitting at desks">
            <a:extLst>
              <a:ext uri="{FF2B5EF4-FFF2-40B4-BE49-F238E27FC236}">
                <a16:creationId xmlns:a16="http://schemas.microsoft.com/office/drawing/2014/main" id="{2BD3334D-B1DF-CC1F-7E33-FDF388225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43852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79F20-7FE0-9464-CC8C-AAB74EE1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1976846"/>
          </a:xfrm>
        </p:spPr>
        <p:txBody>
          <a:bodyPr>
            <a:noAutofit/>
          </a:bodyPr>
          <a:lstStyle/>
          <a:p>
            <a:r>
              <a:rPr lang="en-US" sz="5400" dirty="0"/>
              <a:t>Recruitment: Remove Barriers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72345-EDED-4266-CFF8-650FF0BB1E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2589058"/>
            <a:ext cx="6858000" cy="36919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</a:t>
            </a:r>
            <a:r>
              <a:rPr lang="en-US" sz="2800" dirty="0"/>
              <a:t>Offer stipends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Flexible meeting options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Clear expectations of influence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Plain language invitations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F859D4-7FBC-06C3-9B74-E6147E4F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V="1">
            <a:off x="3914500" y="6183085"/>
            <a:ext cx="8277500" cy="185057"/>
            <a:chOff x="6243453" y="609600"/>
            <a:chExt cx="5632861" cy="1524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74C27E-9254-A912-5331-CF36CEC4E9F8}"/>
                </a:ext>
              </a:extLst>
            </p:cNvPr>
            <p:cNvCxnSpPr/>
            <p:nvPr/>
          </p:nvCxnSpPr>
          <p:spPr>
            <a:xfrm>
              <a:off x="6243453" y="609600"/>
              <a:ext cx="56328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7922BED-134D-1478-9A69-8A59517245A2}"/>
                </a:ext>
              </a:extLst>
            </p:cNvPr>
            <p:cNvCxnSpPr/>
            <p:nvPr/>
          </p:nvCxnSpPr>
          <p:spPr>
            <a:xfrm>
              <a:off x="6243453" y="762000"/>
              <a:ext cx="5632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1379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CCD8EA-EA7C-8648-6703-261B5BAF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0113" y="569913"/>
            <a:ext cx="7526337" cy="8286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Accommodations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BF203-0119-329E-44BC-E802A335F7E2}"/>
              </a:ext>
            </a:extLst>
          </p:cNvPr>
          <p:cNvSpPr txBox="1"/>
          <p:nvPr/>
        </p:nvSpPr>
        <p:spPr>
          <a:xfrm>
            <a:off x="849085" y="2306321"/>
            <a:ext cx="8958943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Ask proactively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Captioning or interpreting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Transportation or virtual options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Provide materials in advance</a:t>
            </a:r>
          </a:p>
          <a:p>
            <a:pPr marL="285750" indent="-285750">
              <a:spcBef>
                <a:spcPts val="20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Build into the budget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9F3C19-3617-F9F8-F5B3-64049DAA7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V="1">
            <a:off x="0" y="313480"/>
            <a:ext cx="12192000" cy="111063"/>
            <a:chOff x="6243453" y="609600"/>
            <a:chExt cx="5632861" cy="1524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40AA84D-37CA-DF7C-9370-460D594E475B}"/>
                </a:ext>
              </a:extLst>
            </p:cNvPr>
            <p:cNvCxnSpPr/>
            <p:nvPr/>
          </p:nvCxnSpPr>
          <p:spPr>
            <a:xfrm>
              <a:off x="6243453" y="609600"/>
              <a:ext cx="56328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D664DD-3629-6CE5-9672-B328596EAB36}"/>
                </a:ext>
              </a:extLst>
            </p:cNvPr>
            <p:cNvCxnSpPr/>
            <p:nvPr/>
          </p:nvCxnSpPr>
          <p:spPr>
            <a:xfrm>
              <a:off x="6243453" y="762000"/>
              <a:ext cx="5632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16B7C-0F2F-6890-9D7D-6E996D33C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617492">
            <a:off x="2713282" y="3173756"/>
            <a:ext cx="10393358" cy="1581685"/>
          </a:xfrm>
          <a:prstGeom prst="rect">
            <a:avLst/>
          </a:prstGeom>
        </p:spPr>
      </p:pic>
      <p:pic>
        <p:nvPicPr>
          <p:cNvPr id="15" name="Picture 14" descr="Screenshot of a Zoom virtual video meeting.">
            <a:extLst>
              <a:ext uri="{FF2B5EF4-FFF2-40B4-BE49-F238E27FC236}">
                <a16:creationId xmlns:a16="http://schemas.microsoft.com/office/drawing/2014/main" id="{12943797-5B7E-457D-FFC6-5B6778BCC8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446" y="2493510"/>
            <a:ext cx="5006068" cy="2503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00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0F23-1809-2CC4-1A94-F826616D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93" y="671313"/>
            <a:ext cx="4066179" cy="1453896"/>
          </a:xfrm>
        </p:spPr>
        <p:txBody>
          <a:bodyPr>
            <a:noAutofit/>
          </a:bodyPr>
          <a:lstStyle/>
          <a:p>
            <a:r>
              <a:rPr lang="en-US" sz="5400" dirty="0"/>
              <a:t>Creating Space for Voice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9F107-3B94-EEC1-1489-C4CDDA6EE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484010">
            <a:off x="1553341" y="1441517"/>
            <a:ext cx="11954258" cy="4279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7632E3-0877-E68E-0D26-4AC32F826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0122">
            <a:off x="1914143" y="1619763"/>
            <a:ext cx="11954258" cy="42797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D71A6-1036-A099-9BDF-27C11F7564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1393" y="3238047"/>
            <a:ext cx="5002667" cy="30974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Round-robin sharing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Facilitated discussions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Leadership speaks last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Collect input before meetings</a:t>
            </a:r>
          </a:p>
        </p:txBody>
      </p:sp>
      <p:pic>
        <p:nvPicPr>
          <p:cNvPr id="3" name="Picture 2" descr="A group of people sitting in chairs">
            <a:extLst>
              <a:ext uri="{FF2B5EF4-FFF2-40B4-BE49-F238E27FC236}">
                <a16:creationId xmlns:a16="http://schemas.microsoft.com/office/drawing/2014/main" id="{5BFECCA5-7540-09B2-2C12-EB8D1D2D06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05" y="1023257"/>
            <a:ext cx="6939644" cy="46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44030"/>
      </p:ext>
    </p:extLst>
  </p:cSld>
  <p:clrMapOvr>
    <a:masterClrMapping/>
  </p:clrMapOvr>
</p:sld>
</file>

<file path=ppt/theme/theme1.xml><?xml version="1.0" encoding="utf-8"?>
<a:theme xmlns:a="http://schemas.openxmlformats.org/drawingml/2006/main" name="Helena">
  <a:themeElements>
    <a:clrScheme name="Helen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ena_win32_DN_V3" id="{9F427321-9060-43C1-8B15-4D38A9FA231C}" vid="{F91C65FD-DCCD-4832-9662-5F5E106155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46905e-4a60-40fd-8bc3-55b8fdc9a8e5" xsi:nil="true"/>
    <lcf76f155ced4ddcb4097134ff3c332f xmlns="cd9fb0ce-cc5e-4069-a635-474c35d56436">
      <Terms xmlns="http://schemas.microsoft.com/office/infopath/2007/PartnerControls"/>
    </lcf76f155ced4ddcb4097134ff3c332f>
    <Canva_x0020_link xmlns="cd9fb0ce-cc5e-4069-a635-474c35d56436">
      <Url xsi:nil="true"/>
      <Description xsi:nil="true"/>
    </Canva_x0020_link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4A14DBBA55DC48809AFC08C18A0C39" ma:contentTypeVersion="14" ma:contentTypeDescription="Create a new document." ma:contentTypeScope="" ma:versionID="49f3955f8be39cc4925dc5ea0044f02e">
  <xsd:schema xmlns:xsd="http://www.w3.org/2001/XMLSchema" xmlns:xs="http://www.w3.org/2001/XMLSchema" xmlns:p="http://schemas.microsoft.com/office/2006/metadata/properties" xmlns:ns2="cd9fb0ce-cc5e-4069-a635-474c35d56436" xmlns:ns3="5546905e-4a60-40fd-8bc3-55b8fdc9a8e5" targetNamespace="http://schemas.microsoft.com/office/2006/metadata/properties" ma:root="true" ma:fieldsID="b04f6b29729840dd7f7c7c76ae8f14ca" ns2:_="" ns3:_="">
    <xsd:import namespace="cd9fb0ce-cc5e-4069-a635-474c35d56436"/>
    <xsd:import namespace="5546905e-4a60-40fd-8bc3-55b8fdc9a8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Canva_x0020_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fb0ce-cc5e-4069-a635-474c35d564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Canva_x0020_link" ma:index="21" nillable="true" ma:displayName="Canva link" ma:format="Hyperlink" ma:internalName="Canva_x0020_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6905e-4a60-40fd-8bc3-55b8fdc9a8e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98577a-4332-4ac1-ae5c-2c9210ee0568}" ma:internalName="TaxCatchAll" ma:showField="CatchAllData" ma:web="5546905e-4a60-40fd-8bc3-55b8fdc9a8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29CA71-ACFA-46CC-8E61-4A5AB670DDE8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546905e-4a60-40fd-8bc3-55b8fdc9a8e5"/>
    <ds:schemaRef ds:uri="http://purl.org/dc/terms/"/>
    <ds:schemaRef ds:uri="http://schemas.microsoft.com/office/2006/metadata/properties"/>
    <ds:schemaRef ds:uri="cd9fb0ce-cc5e-4069-a635-474c35d5643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40E11B2-7AD2-4084-90D6-DCB68C9C5C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fb0ce-cc5e-4069-a635-474c35d56436"/>
    <ds:schemaRef ds:uri="5546905e-4a60-40fd-8bc3-55b8fdc9a8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10C717-93EF-4D86-BF6E-244725B73F0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386</Words>
  <Application>Microsoft Office PowerPoint</Application>
  <PresentationFormat>Widescreen</PresentationFormat>
  <Paragraphs>110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Neue Haas Grotesk Text Pro</vt:lpstr>
      <vt:lpstr>Wingdings</vt:lpstr>
      <vt:lpstr>Helena</vt:lpstr>
      <vt:lpstr>Opening the Door Isn’t Enough</vt:lpstr>
      <vt:lpstr>Quick Show of Hands</vt:lpstr>
      <vt:lpstr>Core Message</vt:lpstr>
      <vt:lpstr>Why Lived Experience Matters</vt:lpstr>
      <vt:lpstr>Common Pitfalls</vt:lpstr>
      <vt:lpstr>Recruitment:  Where Are You Looking?</vt:lpstr>
      <vt:lpstr>Recruitment: Remove Barriers</vt:lpstr>
      <vt:lpstr>Accommodations</vt:lpstr>
      <vt:lpstr>Creating Space for Voice</vt:lpstr>
      <vt:lpstr>Shared Power</vt:lpstr>
      <vt:lpstr>Inclusion or Illusion? </vt:lpstr>
      <vt:lpstr>Activity:  Spot the Barrier</vt:lpstr>
      <vt:lpstr>Spot the Barrier</vt:lpstr>
      <vt:lpstr>Spot the Barrier 2</vt:lpstr>
      <vt:lpstr>Build It Better</vt:lpstr>
      <vt:lpstr>Self-Assessment</vt:lpstr>
      <vt:lpstr>3 Immediate Actions</vt:lpstr>
      <vt:lpstr>Final Reflection</vt:lpstr>
      <vt:lpstr>Closing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Holly Prochaska</dc:creator>
  <cp:lastModifiedBy>Murphy, Val (DARS)</cp:lastModifiedBy>
  <cp:revision>3</cp:revision>
  <dcterms:created xsi:type="dcterms:W3CDTF">2026-02-06T17:20:45Z</dcterms:created>
  <dcterms:modified xsi:type="dcterms:W3CDTF">2026-04-23T15:36:21Z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204300</vt:r8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  <property fmtid="{D5CDD505-2E9C-101B-9397-08002B2CF9AE}" pid="7" name="ContentTypeId">
    <vt:lpwstr>0x010100764A14DBBA55DC48809AFC08C18A0C39</vt:lpwstr>
  </property>
</Properties>
</file>