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61" r:id="rId7"/>
    <p:sldId id="265" r:id="rId8"/>
    <p:sldId id="266" r:id="rId9"/>
    <p:sldId id="267" r:id="rId10"/>
    <p:sldId id="268" r:id="rId11"/>
    <p:sldId id="269" r:id="rId12"/>
    <p:sldId id="271" r:id="rId13"/>
    <p:sldId id="272" r:id="rId14"/>
    <p:sldId id="273" r:id="rId15"/>
    <p:sldId id="1084" r:id="rId16"/>
    <p:sldId id="274" r:id="rId17"/>
    <p:sldId id="1076" r:id="rId18"/>
    <p:sldId id="1077" r:id="rId19"/>
    <p:sldId id="1040" r:id="rId20"/>
    <p:sldId id="1078" r:id="rId21"/>
    <p:sldId id="1081" r:id="rId22"/>
    <p:sldId id="1083" r:id="rId23"/>
    <p:sldId id="1082" r:id="rId24"/>
    <p:sldId id="1085" r:id="rId25"/>
    <p:sldId id="1079" r:id="rId26"/>
    <p:sldId id="1086" r:id="rId27"/>
    <p:sldId id="1087" r:id="rId28"/>
    <p:sldId id="1088" r:id="rId29"/>
    <p:sldId id="1089" r:id="rId30"/>
    <p:sldId id="1090" r:id="rId31"/>
    <p:sldId id="1091" r:id="rId32"/>
    <p:sldId id="1092"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5A00B-05FB-19EF-E055-FB2B1BD654DD}" name="Wright, Kelly (DARS)" initials="WK" userId="S::kelly.wright@dars.virginia.gov::9385a489-287f-498b-b674-4250bd0f57c9" providerId="AD"/>
  <p188:author id="{7B3C8F28-F52B-78A5-720F-B069DA6AFC25}" name="Miller, Christy (DARS)" initials="" userId="S::Christy.Miller@dars.virginia.gov::c6ecabae-8fbe-4bda-9a4f-a836b96b7953" providerId="AD"/>
  <p188:author id="{B316B43E-03D8-6B0F-5294-D29586B5DEEF}" name="Stevenson, Milroy (DARS)" initials="" userId="S::Milroy.Stevenson@dars.virginia.gov::33b1b548-9faf-4e3e-9f37-3f03e8b02437" providerId="AD"/>
  <p188:author id="{3847C686-273A-6765-8ED0-435969A27765}" name="Ware, Kiersten (DARS)" initials="" userId="S::Kiersten.Ware@dars.virginia.gov::aa991469-41ef-4efd-8a9d-7a1f46c2110e" providerId="AD"/>
  <p188:author id="{29C16095-A49E-FDAA-CB10-53BFD9C3B82D}" name="Slentz, Nick (DARS)" initials="" userId="S::Nick.Slentz@dars.virginia.gov::1ebd9a8c-c5b7-48ac-8b3c-46b6f38bca6f" providerId="AD"/>
  <p188:author id="{20A98FA2-6C11-E150-3AD7-001318E0AE3C}" name="Wasikiewicz, Matthew (DARS)" initials="MW" userId="S::Matthew.Wasikiewicz@dars.virginia.gov::47c86e61-f0a6-4ed2-aba5-9a867140cc3a" providerId="AD"/>
  <p188:author id="{E3CCFFC7-9FD0-EEEE-CA67-E57B52E45CF2}" name="Miller, Christy (DARS)" initials="MC" userId="S::christy.miller@dars.virginia.gov::c6ecabae-8fbe-4bda-9a4f-a836b96b7953" providerId="AD"/>
  <p188:author id="{728723CB-B021-3C46-A5D0-23E9FDFA299C}" name="Carpenter, John (DARS)" initials="" userId="S::John.Carpenter@dars.virginia.gov::2b6d3697-46cd-4380-a6e7-b634f8cf39ea" providerId="AD"/>
  <p188:author id="{16D444CC-B7AA-DAF4-1503-D5AD65FC83F7}" name="Winship, Jodi (DARS)" initials="JW" userId="S::Jodi.Winship@dars.virginia.gov::a33ae9c3-93ee-4176-8518-2dd9061d08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A64826"/>
    <a:srgbClr val="3C5973"/>
    <a:srgbClr val="D7B7A4"/>
    <a:srgbClr val="FFFAEB"/>
    <a:srgbClr val="FFF9E7"/>
    <a:srgbClr val="E9EBD1"/>
    <a:srgbClr val="EDDFD7"/>
    <a:srgbClr val="E9D9CF"/>
    <a:srgbClr val="E5D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566" autoAdjust="0"/>
  </p:normalViewPr>
  <p:slideViewPr>
    <p:cSldViewPr snapToGrid="0">
      <p:cViewPr varScale="1">
        <p:scale>
          <a:sx n="52" d="100"/>
          <a:sy n="52" d="100"/>
        </p:scale>
        <p:origin x="2189"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ad7aa94b-7606-43f6-8ce8-4e9f48ef216e" providerId="ADAL" clId="{75170E18-E9D3-40F1-8018-DD8B68497BED}"/>
    <pc:docChg chg="mod modSld">
      <pc:chgData name="Murphy, Val (DARS)" userId="ad7aa94b-7606-43f6-8ce8-4e9f48ef216e" providerId="ADAL" clId="{75170E18-E9D3-40F1-8018-DD8B68497BED}" dt="2026-05-01T15:40:58.754" v="10"/>
      <pc:docMkLst>
        <pc:docMk/>
      </pc:docMkLst>
      <pc:sldChg chg="modNotesTx">
        <pc:chgData name="Murphy, Val (DARS)" userId="ad7aa94b-7606-43f6-8ce8-4e9f48ef216e" providerId="ADAL" clId="{75170E18-E9D3-40F1-8018-DD8B68497BED}" dt="2026-05-01T15:39:53.331" v="0" actId="20577"/>
        <pc:sldMkLst>
          <pc:docMk/>
          <pc:sldMk cId="2541278490" sldId="257"/>
        </pc:sldMkLst>
      </pc:sldChg>
      <pc:sldChg chg="modNotesTx">
        <pc:chgData name="Murphy, Val (DARS)" userId="ad7aa94b-7606-43f6-8ce8-4e9f48ef216e" providerId="ADAL" clId="{75170E18-E9D3-40F1-8018-DD8B68497BED}" dt="2026-05-01T15:39:56.624" v="1" actId="20577"/>
        <pc:sldMkLst>
          <pc:docMk/>
          <pc:sldMk cId="525183474" sldId="265"/>
        </pc:sldMkLst>
      </pc:sldChg>
      <pc:sldChg chg="modNotesTx">
        <pc:chgData name="Murphy, Val (DARS)" userId="ad7aa94b-7606-43f6-8ce8-4e9f48ef216e" providerId="ADAL" clId="{75170E18-E9D3-40F1-8018-DD8B68497BED}" dt="2026-05-01T15:39:59.478" v="2" actId="20577"/>
        <pc:sldMkLst>
          <pc:docMk/>
          <pc:sldMk cId="774609943" sldId="266"/>
        </pc:sldMkLst>
      </pc:sldChg>
      <pc:sldChg chg="modNotesTx">
        <pc:chgData name="Murphy, Val (DARS)" userId="ad7aa94b-7606-43f6-8ce8-4e9f48ef216e" providerId="ADAL" clId="{75170E18-E9D3-40F1-8018-DD8B68497BED}" dt="2026-05-01T15:40:01.217" v="3" actId="20577"/>
        <pc:sldMkLst>
          <pc:docMk/>
          <pc:sldMk cId="1707728057" sldId="267"/>
        </pc:sldMkLst>
      </pc:sldChg>
      <pc:sldChg chg="modNotesTx">
        <pc:chgData name="Murphy, Val (DARS)" userId="ad7aa94b-7606-43f6-8ce8-4e9f48ef216e" providerId="ADAL" clId="{75170E18-E9D3-40F1-8018-DD8B68497BED}" dt="2026-05-01T15:40:04.221" v="4" actId="20577"/>
        <pc:sldMkLst>
          <pc:docMk/>
          <pc:sldMk cId="3056577330" sldId="268"/>
        </pc:sldMkLst>
      </pc:sldChg>
      <pc:sldChg chg="modNotesTx">
        <pc:chgData name="Murphy, Val (DARS)" userId="ad7aa94b-7606-43f6-8ce8-4e9f48ef216e" providerId="ADAL" clId="{75170E18-E9D3-40F1-8018-DD8B68497BED}" dt="2026-05-01T15:40:15.549" v="5" actId="20577"/>
        <pc:sldMkLst>
          <pc:docMk/>
          <pc:sldMk cId="84120407" sldId="1040"/>
        </pc:sldMkLst>
      </pc:sldChg>
      <pc:sldChg chg="modNotesTx">
        <pc:chgData name="Murphy, Val (DARS)" userId="ad7aa94b-7606-43f6-8ce8-4e9f48ef216e" providerId="ADAL" clId="{75170E18-E9D3-40F1-8018-DD8B68497BED}" dt="2026-05-01T15:40:17.795" v="6" actId="20577"/>
        <pc:sldMkLst>
          <pc:docMk/>
          <pc:sldMk cId="3680403534" sldId="1078"/>
        </pc:sldMkLst>
      </pc:sldChg>
      <pc:sldChg chg="modNotesTx">
        <pc:chgData name="Murphy, Val (DARS)" userId="ad7aa94b-7606-43f6-8ce8-4e9f48ef216e" providerId="ADAL" clId="{75170E18-E9D3-40F1-8018-DD8B68497BED}" dt="2026-05-01T15:40:20.422" v="7" actId="20577"/>
        <pc:sldMkLst>
          <pc:docMk/>
          <pc:sldMk cId="1424498707" sldId="1081"/>
        </pc:sldMkLst>
      </pc:sldChg>
      <pc:sldChg chg="modNotesTx">
        <pc:chgData name="Murphy, Val (DARS)" userId="ad7aa94b-7606-43f6-8ce8-4e9f48ef216e" providerId="ADAL" clId="{75170E18-E9D3-40F1-8018-DD8B68497BED}" dt="2026-05-01T15:40:24.664" v="8" actId="20577"/>
        <pc:sldMkLst>
          <pc:docMk/>
          <pc:sldMk cId="3727415433" sldId="1083"/>
        </pc:sldMkLst>
      </pc:sldChg>
      <pc:sldChg chg="modNotesTx">
        <pc:chgData name="Murphy, Val (DARS)" userId="ad7aa94b-7606-43f6-8ce8-4e9f48ef216e" providerId="ADAL" clId="{75170E18-E9D3-40F1-8018-DD8B68497BED}" dt="2026-05-01T15:40:38.554" v="9" actId="20577"/>
        <pc:sldMkLst>
          <pc:docMk/>
          <pc:sldMk cId="1563044672" sldId="109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nl.pinterest.com/pin/332562753738478769/" TargetMode="External"/><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6.jpeg"/></Relationships>
</file>

<file path=ppt/diagrams/_rels/data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0.jpeg"/><Relationship Id="rId5" Type="http://schemas.openxmlformats.org/officeDocument/2006/relationships/hyperlink" Target="https://www.dreamstime.com/happy-middle-aged-senior-man-talking-smartphone-family-friends-older-mature-grandfather-cell-phone-grown-up-children-image315701668" TargetMode="External"/><Relationship Id="rId4" Type="http://schemas.openxmlformats.org/officeDocument/2006/relationships/image" Target="../media/image29.jpeg"/></Relationships>
</file>

<file path=ppt/diagrams/_rels/data12.xml.rels><?xml version="1.0" encoding="UTF-8" standalone="yes"?>
<Relationships xmlns="http://schemas.openxmlformats.org/package/2006/relationships"><Relationship Id="rId8" Type="http://schemas.openxmlformats.org/officeDocument/2006/relationships/hyperlink" Target="https://worksheetshq.com/view/free-printable-nutrition-handouts-pdf/" TargetMode="External"/><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hyperlink" Target="http://jeffshapirolaw.com/areas-of-practice/nursing-home-abuse-malpractice/tips-for-choosing-a-nursing-home/" TargetMode="External"/><Relationship Id="rId1" Type="http://schemas.openxmlformats.org/officeDocument/2006/relationships/image" Target="../media/image32.jpeg"/><Relationship Id="rId6" Type="http://schemas.openxmlformats.org/officeDocument/2006/relationships/hyperlink" Target="https://lokmanyahospitals.com/dietetics" TargetMode="External"/><Relationship Id="rId5" Type="http://schemas.openxmlformats.org/officeDocument/2006/relationships/image" Target="../media/image34.png"/><Relationship Id="rId4" Type="http://schemas.openxmlformats.org/officeDocument/2006/relationships/hyperlink" Target="https://www.southsoundseniors.org/nutrition/meals-on-wheels" TargetMode="External"/></Relationships>
</file>

<file path=ppt/diagrams/_rels/data13.xml.rels><?xml version="1.0" encoding="UTF-8" standalone="yes"?>
<Relationships xmlns="http://schemas.openxmlformats.org/package/2006/relationships"><Relationship Id="rId8" Type="http://schemas.openxmlformats.org/officeDocument/2006/relationships/hyperlink" Target="https://thevillageshealth.com/events/caregiver-support-group-6/" TargetMode="External"/><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hyperlink" Target="https://www.conaelderlaw.com/top-10-questions-to-ask-an-elder-law-attorney/" TargetMode="External"/><Relationship Id="rId1" Type="http://schemas.openxmlformats.org/officeDocument/2006/relationships/image" Target="../media/image36.jpeg"/><Relationship Id="rId6" Type="http://schemas.openxmlformats.org/officeDocument/2006/relationships/hyperlink" Target="https://www.istockphoto.com/photos/exercise" TargetMode="External"/><Relationship Id="rId5" Type="http://schemas.openxmlformats.org/officeDocument/2006/relationships/image" Target="../media/image38.jpeg"/><Relationship Id="rId4" Type="http://schemas.openxmlformats.org/officeDocument/2006/relationships/hyperlink" Target="https://assistinghandscolumbiamd.com/elder-abuse-preven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nl.pinterest.com/pin/332562753738478769/" TargetMode="External"/><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6.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0.jpeg"/><Relationship Id="rId5" Type="http://schemas.openxmlformats.org/officeDocument/2006/relationships/hyperlink" Target="https://www.dreamstime.com/happy-middle-aged-senior-man-talking-smartphone-family-friends-older-mature-grandfather-cell-phone-grown-up-children-image315701668" TargetMode="External"/><Relationship Id="rId4" Type="http://schemas.openxmlformats.org/officeDocument/2006/relationships/image" Target="../media/image29.jpeg"/></Relationships>
</file>

<file path=ppt/diagrams/_rels/drawing12.xml.rels><?xml version="1.0" encoding="UTF-8" standalone="yes"?>
<Relationships xmlns="http://schemas.openxmlformats.org/package/2006/relationships"><Relationship Id="rId8" Type="http://schemas.openxmlformats.org/officeDocument/2006/relationships/hyperlink" Target="https://worksheetshq.com/view/free-printable-nutrition-handouts-pdf/" TargetMode="External"/><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hyperlink" Target="http://jeffshapirolaw.com/areas-of-practice/nursing-home-abuse-malpractice/tips-for-choosing-a-nursing-home/" TargetMode="External"/><Relationship Id="rId1" Type="http://schemas.openxmlformats.org/officeDocument/2006/relationships/image" Target="../media/image32.jpeg"/><Relationship Id="rId6" Type="http://schemas.openxmlformats.org/officeDocument/2006/relationships/hyperlink" Target="https://lokmanyahospitals.com/dietetics" TargetMode="External"/><Relationship Id="rId5" Type="http://schemas.openxmlformats.org/officeDocument/2006/relationships/image" Target="../media/image34.png"/><Relationship Id="rId4" Type="http://schemas.openxmlformats.org/officeDocument/2006/relationships/hyperlink" Target="https://www.southsoundseniors.org/nutrition/meals-on-wheels" TargetMode="External"/></Relationships>
</file>

<file path=ppt/diagrams/_rels/drawing13.xml.rels><?xml version="1.0" encoding="UTF-8" standalone="yes"?>
<Relationships xmlns="http://schemas.openxmlformats.org/package/2006/relationships"><Relationship Id="rId8" Type="http://schemas.openxmlformats.org/officeDocument/2006/relationships/hyperlink" Target="https://thevillageshealth.com/events/caregiver-support-group-6/" TargetMode="External"/><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hyperlink" Target="https://www.conaelderlaw.com/top-10-questions-to-ask-an-elder-law-attorney/" TargetMode="External"/><Relationship Id="rId1" Type="http://schemas.openxmlformats.org/officeDocument/2006/relationships/image" Target="../media/image36.jpeg"/><Relationship Id="rId6" Type="http://schemas.openxmlformats.org/officeDocument/2006/relationships/hyperlink" Target="https://www.istockphoto.com/photos/exercise" TargetMode="External"/><Relationship Id="rId5" Type="http://schemas.openxmlformats.org/officeDocument/2006/relationships/image" Target="../media/image38.jpeg"/><Relationship Id="rId4" Type="http://schemas.openxmlformats.org/officeDocument/2006/relationships/hyperlink" Target="https://assistinghandscolumbiamd.com/elder-abuse-prevent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DF738-7DB4-41AB-B0C3-237A0D307E96}"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3654B755-CEE8-4321-8332-90CB8D04DEF3}">
      <dgm:prSet custT="1"/>
      <dgm:spPr/>
      <dgm:t>
        <a:bodyPr/>
        <a:lstStyle/>
        <a:p>
          <a:r>
            <a:rPr lang="en-US" sz="2000">
              <a:latin typeface="Lato" panose="020F0502020204030203" pitchFamily="34" charset="0"/>
              <a:ea typeface="Lato" panose="020F0502020204030203" pitchFamily="34" charset="0"/>
              <a:cs typeface="Lato" panose="020F0502020204030203" pitchFamily="34" charset="0"/>
            </a:rPr>
            <a:t>Describe the purpose and key provisions of the </a:t>
          </a:r>
          <a:r>
            <a:rPr lang="en-US" sz="2000" b="1">
              <a:latin typeface="Lato" panose="020F0502020204030203" pitchFamily="34" charset="0"/>
              <a:ea typeface="Lato" panose="020F0502020204030203" pitchFamily="34" charset="0"/>
              <a:cs typeface="Lato" panose="020F0502020204030203" pitchFamily="34" charset="0"/>
            </a:rPr>
            <a:t>Older Americans Act</a:t>
          </a:r>
          <a:r>
            <a:rPr lang="en-US" sz="2000">
              <a:latin typeface="Lato" panose="020F0502020204030203" pitchFamily="34" charset="0"/>
              <a:ea typeface="Lato" panose="020F0502020204030203" pitchFamily="34" charset="0"/>
              <a:cs typeface="Lato" panose="020F0502020204030203" pitchFamily="34" charset="0"/>
            </a:rPr>
            <a:t> and why it matters for aging services.</a:t>
          </a:r>
        </a:p>
      </dgm:t>
      <dgm:extLst>
        <a:ext uri="{E40237B7-FDA0-4F09-8148-C483321AD2D9}">
          <dgm14:cNvPr xmlns:dgm14="http://schemas.microsoft.com/office/drawing/2010/diagram" id="0" name="" descr="Chart with images of older adult faces and list of objectives: 1. Describe the purpose and key provisions of the Older Americans Act and why it matters for aging services. 2. Explain the roles of the State Unit on Aging and Area Agencies on Aging (AAAs) in Virginia’s aging network. 3. Illustrate how state and local aging agencies collaborate to deliver coordinated services and supports to older adults and caregivers across the Commonwealth.&#10;&#10;&#10;"/>
        </a:ext>
      </dgm:extLst>
    </dgm:pt>
    <dgm:pt modelId="{02E3B143-39B7-4ACA-A244-E61CDE9F0B06}" type="parTrans" cxnId="{D2D4DFE1-212B-4A27-BB5F-53104E7DFBE4}">
      <dgm:prSet/>
      <dgm:spPr/>
      <dgm:t>
        <a:bodyPr/>
        <a:lstStyle/>
        <a:p>
          <a:endParaRPr lang="en-US"/>
        </a:p>
      </dgm:t>
    </dgm:pt>
    <dgm:pt modelId="{3B380485-435F-4044-A9D2-CB22EE610476}" type="sibTrans" cxnId="{D2D4DFE1-212B-4A27-BB5F-53104E7DFBE4}">
      <dgm:prSet phldrT="1" phldr="0"/>
      <dgm:spPr/>
    </dgm:pt>
    <dgm:pt modelId="{BAE2B485-F4E2-47D0-A670-702017D9D43D}">
      <dgm:prSet custT="1"/>
      <dgm:spPr/>
      <dgm:t>
        <a:bodyPr/>
        <a:lstStyle/>
        <a:p>
          <a:r>
            <a:rPr lang="en-US" sz="2000">
              <a:latin typeface="Lato" panose="020F0502020204030203" pitchFamily="34" charset="0"/>
              <a:ea typeface="Lato" panose="020F0502020204030203" pitchFamily="34" charset="0"/>
              <a:cs typeface="Lato" panose="020F0502020204030203" pitchFamily="34" charset="0"/>
            </a:rPr>
            <a:t>Explain the roles of the </a:t>
          </a:r>
          <a:r>
            <a:rPr lang="en-US" sz="2000" b="1">
              <a:latin typeface="Lato" panose="020F0502020204030203" pitchFamily="34" charset="0"/>
              <a:ea typeface="Lato" panose="020F0502020204030203" pitchFamily="34" charset="0"/>
              <a:cs typeface="Lato" panose="020F0502020204030203" pitchFamily="34" charset="0"/>
            </a:rPr>
            <a:t>State Unit on Aging </a:t>
          </a:r>
          <a:r>
            <a:rPr lang="en-US" sz="2000">
              <a:latin typeface="Lato" panose="020F0502020204030203" pitchFamily="34" charset="0"/>
              <a:ea typeface="Lato" panose="020F0502020204030203" pitchFamily="34" charset="0"/>
              <a:cs typeface="Lato" panose="020F0502020204030203" pitchFamily="34" charset="0"/>
            </a:rPr>
            <a:t>and </a:t>
          </a:r>
          <a:r>
            <a:rPr lang="en-US" sz="2000" b="1">
              <a:latin typeface="Lato" panose="020F0502020204030203" pitchFamily="34" charset="0"/>
              <a:ea typeface="Lato" panose="020F0502020204030203" pitchFamily="34" charset="0"/>
              <a:cs typeface="Lato" panose="020F0502020204030203" pitchFamily="34" charset="0"/>
            </a:rPr>
            <a:t>Area Agencies on Aging </a:t>
          </a:r>
          <a:r>
            <a:rPr lang="en-US" sz="2000">
              <a:latin typeface="Lato" panose="020F0502020204030203" pitchFamily="34" charset="0"/>
              <a:ea typeface="Lato" panose="020F0502020204030203" pitchFamily="34" charset="0"/>
              <a:cs typeface="Lato" panose="020F0502020204030203" pitchFamily="34" charset="0"/>
            </a:rPr>
            <a:t>(AAAs) in Virginia’s aging services network</a:t>
          </a:r>
          <a:r>
            <a:rPr lang="en-US" sz="1800"/>
            <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DA9C8A5-A2C9-4D98-BC23-6BB8B70D9F5D}" type="parTrans" cxnId="{2F6FC19E-9E7B-4FF3-B4A1-A77A28ECD881}">
      <dgm:prSet/>
      <dgm:spPr/>
      <dgm:t>
        <a:bodyPr/>
        <a:lstStyle/>
        <a:p>
          <a:endParaRPr lang="en-US"/>
        </a:p>
      </dgm:t>
    </dgm:pt>
    <dgm:pt modelId="{1B7EFB46-2DE5-48F6-89F3-C623C1DEDEB4}" type="sibTrans" cxnId="{2F6FC19E-9E7B-4FF3-B4A1-A77A28ECD881}">
      <dgm:prSet phldrT="2" phldr="0"/>
      <dgm:spPr/>
    </dgm:pt>
    <dgm:pt modelId="{E66B9988-D69E-4A69-AFBD-E5DF37B892C1}">
      <dgm:prSet custT="1"/>
      <dgm:spPr/>
      <dgm:t>
        <a:bodyPr/>
        <a:lstStyle/>
        <a:p>
          <a:r>
            <a:rPr lang="en-US" sz="2000">
              <a:latin typeface="Lato" panose="020F0502020204030203" pitchFamily="34" charset="0"/>
              <a:ea typeface="Lato" panose="020F0502020204030203" pitchFamily="34" charset="0"/>
              <a:cs typeface="Lato" panose="020F0502020204030203" pitchFamily="34" charset="0"/>
            </a:rPr>
            <a:t>Illustrate how state and local aging agencies </a:t>
          </a:r>
          <a:r>
            <a:rPr lang="en-US" sz="2000" b="1">
              <a:latin typeface="Lato" panose="020F0502020204030203" pitchFamily="34" charset="0"/>
              <a:ea typeface="Lato" panose="020F0502020204030203" pitchFamily="34" charset="0"/>
              <a:cs typeface="Lato" panose="020F0502020204030203" pitchFamily="34" charset="0"/>
            </a:rPr>
            <a:t>collaborate</a:t>
          </a:r>
          <a:r>
            <a:rPr lang="en-US" sz="2000">
              <a:latin typeface="Lato" panose="020F0502020204030203" pitchFamily="34" charset="0"/>
              <a:ea typeface="Lato" panose="020F0502020204030203" pitchFamily="34" charset="0"/>
              <a:cs typeface="Lato" panose="020F0502020204030203" pitchFamily="34" charset="0"/>
            </a:rPr>
            <a:t> to deliver coordinated services and supports to older adults and caregivers across the Commonwealth.</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A562F2F-F9A7-4069-BF10-009259FF90DD}" type="parTrans" cxnId="{03938F0F-9120-4B16-B635-7458949B0AEA}">
      <dgm:prSet/>
      <dgm:spPr/>
      <dgm:t>
        <a:bodyPr/>
        <a:lstStyle/>
        <a:p>
          <a:endParaRPr lang="en-US"/>
        </a:p>
      </dgm:t>
    </dgm:pt>
    <dgm:pt modelId="{36864272-B1CC-44A9-99D5-8F27443A4A3E}" type="sibTrans" cxnId="{03938F0F-9120-4B16-B635-7458949B0AEA}">
      <dgm:prSet phldrT="3" phldr="0"/>
      <dgm:spPr/>
    </dgm:pt>
    <dgm:pt modelId="{C48B1DC8-E32A-4C98-9388-1DF5201526F1}" type="pres">
      <dgm:prSet presAssocID="{219DF738-7DB4-41AB-B0C3-237A0D307E96}" presName="linearFlow" presStyleCnt="0">
        <dgm:presLayoutVars>
          <dgm:dir/>
          <dgm:resizeHandles val="exact"/>
        </dgm:presLayoutVars>
      </dgm:prSet>
      <dgm:spPr/>
    </dgm:pt>
    <dgm:pt modelId="{4765927E-E187-4F1B-BACC-84D58BA59315}" type="pres">
      <dgm:prSet presAssocID="{3654B755-CEE8-4321-8332-90CB8D04DEF3}" presName="composite" presStyleCnt="0"/>
      <dgm:spPr/>
    </dgm:pt>
    <dgm:pt modelId="{B5CD764A-C258-4A5B-9232-443E9BE1D156}" type="pres">
      <dgm:prSet presAssocID="{3654B755-CEE8-4321-8332-90CB8D04DEF3}" presName="imgShp"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b="233"/>
          </a:stretch>
        </a:blipFill>
      </dgm:spPr>
    </dgm:pt>
    <dgm:pt modelId="{7E2241D7-0648-47FC-8E8D-E6D563555E79}" type="pres">
      <dgm:prSet presAssocID="{3654B755-CEE8-4321-8332-90CB8D04DEF3}" presName="txShp" presStyleLbl="node1" presStyleIdx="0" presStyleCnt="3">
        <dgm:presLayoutVars>
          <dgm:bulletEnabled val="1"/>
        </dgm:presLayoutVars>
      </dgm:prSet>
      <dgm:spPr/>
    </dgm:pt>
    <dgm:pt modelId="{913D171F-139A-40B1-99AD-CA56606ECACB}" type="pres">
      <dgm:prSet presAssocID="{3B380485-435F-4044-A9D2-CB22EE610476}" presName="spacing" presStyleCnt="0"/>
      <dgm:spPr/>
    </dgm:pt>
    <dgm:pt modelId="{A7C26F13-A6AB-40AD-A218-651BB5D90B53}" type="pres">
      <dgm:prSet presAssocID="{BAE2B485-F4E2-47D0-A670-702017D9D43D}" presName="composite" presStyleCnt="0"/>
      <dgm:spPr/>
    </dgm:pt>
    <dgm:pt modelId="{DC421462-B37D-44F0-BC3A-6802562F0326}" type="pres">
      <dgm:prSet presAssocID="{BAE2B485-F4E2-47D0-A670-702017D9D43D}" presName="imgShp"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dgm:spPr>
    </dgm:pt>
    <dgm:pt modelId="{71AFADA6-5DF1-4E11-80CC-14776CCC1471}" type="pres">
      <dgm:prSet presAssocID="{BAE2B485-F4E2-47D0-A670-702017D9D43D}" presName="txShp" presStyleLbl="node1" presStyleIdx="1" presStyleCnt="3">
        <dgm:presLayoutVars>
          <dgm:bulletEnabled val="1"/>
        </dgm:presLayoutVars>
      </dgm:prSet>
      <dgm:spPr/>
    </dgm:pt>
    <dgm:pt modelId="{4872F1AE-D837-4F9F-98F5-4D46E1957B13}" type="pres">
      <dgm:prSet presAssocID="{1B7EFB46-2DE5-48F6-89F3-C623C1DEDEB4}" presName="spacing" presStyleCnt="0"/>
      <dgm:spPr/>
    </dgm:pt>
    <dgm:pt modelId="{DDF09BB1-5CB6-4E48-BDB7-9C9C3262BCE6}" type="pres">
      <dgm:prSet presAssocID="{E66B9988-D69E-4A69-AFBD-E5DF37B892C1}" presName="composite" presStyleCnt="0"/>
      <dgm:spPr/>
    </dgm:pt>
    <dgm:pt modelId="{03E5CD52-68C3-486B-BA32-5201B9EF40B1}" type="pres">
      <dgm:prSet presAssocID="{E66B9988-D69E-4A69-AFBD-E5DF37B892C1}" presName="imgShp" presStyleLbl="fgImgPlace1" presStyleIdx="2" presStyleCnt="3"/>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952"/>
          </a:stretch>
        </a:blipFill>
      </dgm:spPr>
      <dgm:extLst>
        <a:ext uri="{E40237B7-FDA0-4F09-8148-C483321AD2D9}">
          <dgm14:cNvPr xmlns:dgm14="http://schemas.microsoft.com/office/drawing/2010/diagram" id="0" name="" descr="Old woman at home"/>
        </a:ext>
      </dgm:extLst>
    </dgm:pt>
    <dgm:pt modelId="{8CE3B8FB-F27B-42CE-AEBC-72D28D9A583B}" type="pres">
      <dgm:prSet presAssocID="{E66B9988-D69E-4A69-AFBD-E5DF37B892C1}" presName="txShp" presStyleLbl="node1" presStyleIdx="2" presStyleCnt="3">
        <dgm:presLayoutVars>
          <dgm:bulletEnabled val="1"/>
        </dgm:presLayoutVars>
      </dgm:prSet>
      <dgm:spPr/>
    </dgm:pt>
  </dgm:ptLst>
  <dgm:cxnLst>
    <dgm:cxn modelId="{03938F0F-9120-4B16-B635-7458949B0AEA}" srcId="{219DF738-7DB4-41AB-B0C3-237A0D307E96}" destId="{E66B9988-D69E-4A69-AFBD-E5DF37B892C1}" srcOrd="2" destOrd="0" parTransId="{FA562F2F-F9A7-4069-BF10-009259FF90DD}" sibTransId="{36864272-B1CC-44A9-99D5-8F27443A4A3E}"/>
    <dgm:cxn modelId="{1CA71A27-795D-4030-BC73-C201493DE5C5}" type="presOf" srcId="{E66B9988-D69E-4A69-AFBD-E5DF37B892C1}" destId="{8CE3B8FB-F27B-42CE-AEBC-72D28D9A583B}" srcOrd="0" destOrd="0" presId="urn:microsoft.com/office/officeart/2005/8/layout/vList3"/>
    <dgm:cxn modelId="{2419DB43-A155-4C74-BBA7-C5658F9C3E39}" type="presOf" srcId="{3654B755-CEE8-4321-8332-90CB8D04DEF3}" destId="{7E2241D7-0648-47FC-8E8D-E6D563555E79}" srcOrd="0" destOrd="0" presId="urn:microsoft.com/office/officeart/2005/8/layout/vList3"/>
    <dgm:cxn modelId="{BA929F55-9CDB-4593-9778-EB380FCEF739}" type="presOf" srcId="{BAE2B485-F4E2-47D0-A670-702017D9D43D}" destId="{71AFADA6-5DF1-4E11-80CC-14776CCC1471}" srcOrd="0" destOrd="0" presId="urn:microsoft.com/office/officeart/2005/8/layout/vList3"/>
    <dgm:cxn modelId="{2F6FC19E-9E7B-4FF3-B4A1-A77A28ECD881}" srcId="{219DF738-7DB4-41AB-B0C3-237A0D307E96}" destId="{BAE2B485-F4E2-47D0-A670-702017D9D43D}" srcOrd="1" destOrd="0" parTransId="{5DA9C8A5-A2C9-4D98-BC23-6BB8B70D9F5D}" sibTransId="{1B7EFB46-2DE5-48F6-89F3-C623C1DEDEB4}"/>
    <dgm:cxn modelId="{D2D4DFE1-212B-4A27-BB5F-53104E7DFBE4}" srcId="{219DF738-7DB4-41AB-B0C3-237A0D307E96}" destId="{3654B755-CEE8-4321-8332-90CB8D04DEF3}" srcOrd="0" destOrd="0" parTransId="{02E3B143-39B7-4ACA-A244-E61CDE9F0B06}" sibTransId="{3B380485-435F-4044-A9D2-CB22EE610476}"/>
    <dgm:cxn modelId="{8EB8EFF4-EDCD-4867-9464-CB21F588E7D6}" type="presOf" srcId="{219DF738-7DB4-41AB-B0C3-237A0D307E96}" destId="{C48B1DC8-E32A-4C98-9388-1DF5201526F1}" srcOrd="0" destOrd="0" presId="urn:microsoft.com/office/officeart/2005/8/layout/vList3"/>
    <dgm:cxn modelId="{CD90BDE1-7CC3-4230-BFD2-7C258FC46EC1}" type="presParOf" srcId="{C48B1DC8-E32A-4C98-9388-1DF5201526F1}" destId="{4765927E-E187-4F1B-BACC-84D58BA59315}" srcOrd="0" destOrd="0" presId="urn:microsoft.com/office/officeart/2005/8/layout/vList3"/>
    <dgm:cxn modelId="{C3BEEF4C-E3AB-4139-B66F-8A69AAC0D826}" type="presParOf" srcId="{4765927E-E187-4F1B-BACC-84D58BA59315}" destId="{B5CD764A-C258-4A5B-9232-443E9BE1D156}" srcOrd="0" destOrd="0" presId="urn:microsoft.com/office/officeart/2005/8/layout/vList3"/>
    <dgm:cxn modelId="{F6B8C732-D051-4CB2-B30C-7AB2CD5E946F}" type="presParOf" srcId="{4765927E-E187-4F1B-BACC-84D58BA59315}" destId="{7E2241D7-0648-47FC-8E8D-E6D563555E79}" srcOrd="1" destOrd="0" presId="urn:microsoft.com/office/officeart/2005/8/layout/vList3"/>
    <dgm:cxn modelId="{A170E389-981D-4792-8914-620F876CC6FD}" type="presParOf" srcId="{C48B1DC8-E32A-4C98-9388-1DF5201526F1}" destId="{913D171F-139A-40B1-99AD-CA56606ECACB}" srcOrd="1" destOrd="0" presId="urn:microsoft.com/office/officeart/2005/8/layout/vList3"/>
    <dgm:cxn modelId="{FA838F9E-3FEC-4E81-9194-AF2FE5E157BB}" type="presParOf" srcId="{C48B1DC8-E32A-4C98-9388-1DF5201526F1}" destId="{A7C26F13-A6AB-40AD-A218-651BB5D90B53}" srcOrd="2" destOrd="0" presId="urn:microsoft.com/office/officeart/2005/8/layout/vList3"/>
    <dgm:cxn modelId="{C36AB82C-01F5-4374-8C96-24092DF3A46B}" type="presParOf" srcId="{A7C26F13-A6AB-40AD-A218-651BB5D90B53}" destId="{DC421462-B37D-44F0-BC3A-6802562F0326}" srcOrd="0" destOrd="0" presId="urn:microsoft.com/office/officeart/2005/8/layout/vList3"/>
    <dgm:cxn modelId="{D8081EC1-CA8D-4015-8B2D-9B66A8367AB1}" type="presParOf" srcId="{A7C26F13-A6AB-40AD-A218-651BB5D90B53}" destId="{71AFADA6-5DF1-4E11-80CC-14776CCC1471}" srcOrd="1" destOrd="0" presId="urn:microsoft.com/office/officeart/2005/8/layout/vList3"/>
    <dgm:cxn modelId="{E4D748C3-7C28-450F-92D1-C6A0CEC88A0C}" type="presParOf" srcId="{C48B1DC8-E32A-4C98-9388-1DF5201526F1}" destId="{4872F1AE-D837-4F9F-98F5-4D46E1957B13}" srcOrd="3" destOrd="0" presId="urn:microsoft.com/office/officeart/2005/8/layout/vList3"/>
    <dgm:cxn modelId="{ACBC78BB-3286-4B24-BF5E-CA8A3730F93E}" type="presParOf" srcId="{C48B1DC8-E32A-4C98-9388-1DF5201526F1}" destId="{DDF09BB1-5CB6-4E48-BDB7-9C9C3262BCE6}" srcOrd="4" destOrd="0" presId="urn:microsoft.com/office/officeart/2005/8/layout/vList3"/>
    <dgm:cxn modelId="{1B7E1F6B-6EF0-470B-8D89-A440E5C2F93E}" type="presParOf" srcId="{DDF09BB1-5CB6-4E48-BDB7-9C9C3262BCE6}" destId="{03E5CD52-68C3-486B-BA32-5201B9EF40B1}" srcOrd="0" destOrd="0" presId="urn:microsoft.com/office/officeart/2005/8/layout/vList3"/>
    <dgm:cxn modelId="{0DF73C1D-3733-4DD0-A96D-4B313C51BFD4}" type="presParOf" srcId="{DDF09BB1-5CB6-4E48-BDB7-9C9C3262BCE6}" destId="{8CE3B8FB-F27B-42CE-AEBC-72D28D9A58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37B67D-3D5B-4455-92D1-5A407849B1E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8369C9E-B69E-4BDA-B4FD-1250F669CF26}">
      <dgm:prSet phldrT="[Text]"/>
      <dgm:spPr/>
      <dgm:t>
        <a:bodyPr/>
        <a:lstStyle/>
        <a:p>
          <a:pPr>
            <a:buClr>
              <a:srgbClr val="A64826"/>
            </a:buClr>
            <a:buFont typeface="Wingdings" panose="05000000000000000000" pitchFamily="2" charset="2"/>
            <a:buChar char="§"/>
          </a:pPr>
          <a:r>
            <a:rPr kumimoji="0" lang="en-US" dirty="0">
              <a:latin typeface="Lato"/>
              <a:ea typeface="Lato"/>
              <a:cs typeface="Lato"/>
            </a:rPr>
            <a:t>Individuals aged 60 and over can qualify for most OAA services. A few programs are available to younger individuals. </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D52639E-D994-45C2-BC21-B51B54F7DBB5}" type="parTrans" cxnId="{79BEDBB5-4D01-411B-8313-A73D67060BA6}">
      <dgm:prSet/>
      <dgm:spPr/>
      <dgm:t>
        <a:bodyPr/>
        <a:lstStyle/>
        <a:p>
          <a:endParaRPr lang="en-US"/>
        </a:p>
      </dgm:t>
    </dgm:pt>
    <dgm:pt modelId="{D97BB9F7-D90A-4D85-A16E-B3B60CBBCBD8}" type="sibTrans" cxnId="{79BEDBB5-4D01-411B-8313-A73D67060BA6}">
      <dgm:prSet/>
      <dgm:spPr/>
      <dgm:t>
        <a:bodyPr/>
        <a:lstStyle/>
        <a:p>
          <a:endParaRPr lang="en-US"/>
        </a:p>
      </dgm:t>
    </dgm:pt>
    <dgm:pt modelId="{A4CC0D1C-E310-4FA6-819B-B7343423DB6E}">
      <dgm:prSet/>
      <dgm:spPr/>
      <dgm:t>
        <a:bodyPr/>
        <a:lstStyle/>
        <a:p>
          <a:r>
            <a:rPr kumimoji="0" lang="en-US" dirty="0">
              <a:latin typeface="Lato"/>
              <a:ea typeface="Lato"/>
              <a:cs typeface="Lato"/>
            </a:rPr>
            <a:t>OAA is </a:t>
          </a:r>
          <a:r>
            <a:rPr kumimoji="0" lang="en-US" b="1" u="sng" dirty="0">
              <a:latin typeface="Lato"/>
              <a:ea typeface="Lato"/>
              <a:cs typeface="Lato"/>
            </a:rPr>
            <a:t>not</a:t>
          </a:r>
          <a:r>
            <a:rPr kumimoji="0" lang="en-US" dirty="0">
              <a:latin typeface="Lato"/>
              <a:ea typeface="Lato"/>
              <a:cs typeface="Lato"/>
            </a:rPr>
            <a:t> an entitlement program </a:t>
          </a:r>
          <a:r>
            <a:rPr lang="en-US" dirty="0">
              <a:latin typeface="Lato"/>
              <a:ea typeface="Lato"/>
              <a:cs typeface="Lato"/>
            </a:rPr>
            <a:t>(i.e., guaranteed access to benefits), </a:t>
          </a:r>
          <a:r>
            <a:rPr kumimoji="0" lang="en-US" dirty="0">
              <a:latin typeface="Lato"/>
              <a:ea typeface="Lato"/>
              <a:cs typeface="Lato"/>
            </a:rPr>
            <a:t>like Social Security, Medicare or Medicaid.</a:t>
          </a:r>
          <a:endParaRPr lang="en-US" dirty="0">
            <a:latin typeface="Calibri"/>
            <a:ea typeface="Calibri"/>
            <a:cs typeface="Calibri"/>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EB9236-DD86-4266-8036-D5283002B8D5}" type="parTrans" cxnId="{6A477465-4A49-46B4-963F-9B037E8B2615}">
      <dgm:prSet/>
      <dgm:spPr/>
      <dgm:t>
        <a:bodyPr/>
        <a:lstStyle/>
        <a:p>
          <a:endParaRPr lang="en-US"/>
        </a:p>
      </dgm:t>
    </dgm:pt>
    <dgm:pt modelId="{207AC77A-A63A-4F56-9D34-0DA893682256}" type="sibTrans" cxnId="{6A477465-4A49-46B4-963F-9B037E8B2615}">
      <dgm:prSet/>
      <dgm:spPr/>
      <dgm:t>
        <a:bodyPr/>
        <a:lstStyle/>
        <a:p>
          <a:endParaRPr lang="en-US"/>
        </a:p>
      </dgm:t>
    </dgm:pt>
    <dgm:pt modelId="{F4597B66-8719-425A-BC54-64379754EB9A}">
      <dgm:prSet/>
      <dgm:spPr/>
      <dgm:t>
        <a:bodyPr/>
        <a:lstStyle/>
        <a:p>
          <a:r>
            <a:rPr kumimoji="0" lang="en-US">
              <a:latin typeface="Lato"/>
              <a:ea typeface="Lato"/>
              <a:cs typeface="Lato"/>
            </a:rPr>
            <a:t>OAA services can be curtailed due to lack of funding.</a:t>
          </a:r>
          <a:endParaRPr lang="en-US">
            <a:latin typeface="Lato"/>
            <a:ea typeface="Lato"/>
            <a:cs typeface="Lato"/>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0AACDC4-9330-490B-B7E2-55A22444D392}" type="parTrans" cxnId="{9F072870-267A-43B8-8A77-24EFD942962A}">
      <dgm:prSet/>
      <dgm:spPr/>
      <dgm:t>
        <a:bodyPr/>
        <a:lstStyle/>
        <a:p>
          <a:endParaRPr lang="en-US"/>
        </a:p>
      </dgm:t>
    </dgm:pt>
    <dgm:pt modelId="{4EC98362-511A-4037-82C0-0979F1A06EBA}" type="sibTrans" cxnId="{9F072870-267A-43B8-8A77-24EFD942962A}">
      <dgm:prSet/>
      <dgm:spPr/>
      <dgm:t>
        <a:bodyPr/>
        <a:lstStyle/>
        <a:p>
          <a:endParaRPr lang="en-US"/>
        </a:p>
      </dgm:t>
    </dgm:pt>
    <dgm:pt modelId="{331F443A-017D-4FDA-9582-98C78A67DDB8}">
      <dgm:prSet/>
      <dgm:spPr/>
      <dgm:t>
        <a:bodyPr/>
        <a:lstStyle/>
        <a:p>
          <a:r>
            <a:rPr kumimoji="0" lang="en-US" dirty="0">
              <a:latin typeface="Lato"/>
              <a:ea typeface="Lato"/>
              <a:cs typeface="Lato"/>
            </a:rPr>
            <a:t>OAA clients self-declare income. AAAs do not verify income or ability to pay. Services are not means tested.</a:t>
          </a:r>
          <a:endParaRPr lang="en-US" dirty="0">
            <a:latin typeface="Lato"/>
            <a:ea typeface="Lato"/>
            <a:cs typeface="Lato"/>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59BEBAE-3A4B-430F-978E-32892AADE543}" type="parTrans" cxnId="{2EB35CED-2544-4EA6-BFB8-9B026789C2C6}">
      <dgm:prSet/>
      <dgm:spPr/>
      <dgm:t>
        <a:bodyPr/>
        <a:lstStyle/>
        <a:p>
          <a:endParaRPr lang="en-US"/>
        </a:p>
      </dgm:t>
    </dgm:pt>
    <dgm:pt modelId="{BA4C584F-353F-44A0-A20D-36011F6A7F57}" type="sibTrans" cxnId="{2EB35CED-2544-4EA6-BFB8-9B026789C2C6}">
      <dgm:prSet/>
      <dgm:spPr/>
      <dgm:t>
        <a:bodyPr/>
        <a:lstStyle/>
        <a:p>
          <a:endParaRPr lang="en-US"/>
        </a:p>
      </dgm:t>
    </dgm:pt>
    <dgm:pt modelId="{B3AB5490-3B87-4F67-8F20-9A32A75C07A7}">
      <dgm:prSet/>
      <dgm:spPr/>
      <dgm:t>
        <a:bodyPr/>
        <a:lstStyle/>
        <a:p>
          <a:r>
            <a:rPr kumimoji="0" lang="en-US">
              <a:latin typeface="Lato"/>
              <a:ea typeface="Lato"/>
              <a:cs typeface="Lato"/>
            </a:rPr>
            <a:t>OAA clients are asked to voluntarily contribute to some OAA services, but it is not required.  </a:t>
          </a:r>
          <a:endParaRPr lang="en-US">
            <a:latin typeface="Lato"/>
            <a:ea typeface="Lato"/>
            <a:cs typeface="Lato"/>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15FA610-80BF-48BA-A384-5259497C4608}" type="parTrans" cxnId="{CD638373-7E4F-4C9D-B376-CCC0775E6645}">
      <dgm:prSet/>
      <dgm:spPr/>
      <dgm:t>
        <a:bodyPr/>
        <a:lstStyle/>
        <a:p>
          <a:endParaRPr lang="en-US"/>
        </a:p>
      </dgm:t>
    </dgm:pt>
    <dgm:pt modelId="{6691B9DD-2C67-4E12-A0CE-C730DCDF8252}" type="sibTrans" cxnId="{CD638373-7E4F-4C9D-B376-CCC0775E6645}">
      <dgm:prSet/>
      <dgm:spPr/>
      <dgm:t>
        <a:bodyPr/>
        <a:lstStyle/>
        <a:p>
          <a:endParaRPr lang="en-US"/>
        </a:p>
      </dgm:t>
    </dgm:pt>
    <dgm:pt modelId="{57DD0D87-5ABE-490B-8A82-1F2E15973DC5}">
      <dgm:prSet/>
      <dgm:spPr/>
      <dgm:t>
        <a:bodyPr/>
        <a:lstStyle/>
        <a:p>
          <a:r>
            <a:rPr lang="en-US">
              <a:latin typeface="Lato"/>
              <a:ea typeface="Lato"/>
              <a:cs typeface="Lato"/>
            </a:rPr>
            <a:t>OAA services are targeted to individuals with greatest economic need and greatest social need.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CC8964-FD96-4E86-8957-751EC4597D3A}" type="parTrans" cxnId="{636075CD-6234-43C5-9567-867D449F8F68}">
      <dgm:prSet/>
      <dgm:spPr/>
      <dgm:t>
        <a:bodyPr/>
        <a:lstStyle/>
        <a:p>
          <a:endParaRPr lang="en-US"/>
        </a:p>
      </dgm:t>
    </dgm:pt>
    <dgm:pt modelId="{086880A5-FC56-4006-816D-BEBC8BE4761E}" type="sibTrans" cxnId="{636075CD-6234-43C5-9567-867D449F8F68}">
      <dgm:prSet/>
      <dgm:spPr/>
      <dgm:t>
        <a:bodyPr/>
        <a:lstStyle/>
        <a:p>
          <a:endParaRPr lang="en-US"/>
        </a:p>
      </dgm:t>
    </dgm:pt>
    <dgm:pt modelId="{F11DD20F-5FCF-4548-A4EB-67D3CD2B2A8C}" type="pres">
      <dgm:prSet presAssocID="{5E37B67D-3D5B-4455-92D1-5A407849B1E4}" presName="Name0" presStyleCnt="0">
        <dgm:presLayoutVars>
          <dgm:chMax val="7"/>
          <dgm:chPref val="7"/>
          <dgm:dir/>
        </dgm:presLayoutVars>
      </dgm:prSet>
      <dgm:spPr/>
    </dgm:pt>
    <dgm:pt modelId="{E4CE95C5-7B04-4BF1-9E7B-66CC6405644C}" type="pres">
      <dgm:prSet presAssocID="{5E37B67D-3D5B-4455-92D1-5A407849B1E4}" presName="Name1" presStyleCnt="0"/>
      <dgm:spPr/>
    </dgm:pt>
    <dgm:pt modelId="{FC0F41DC-D8A1-47FD-BEBA-4E9B8D58EE4D}" type="pres">
      <dgm:prSet presAssocID="{5E37B67D-3D5B-4455-92D1-5A407849B1E4}" presName="cycle" presStyleCnt="0"/>
      <dgm:spPr/>
    </dgm:pt>
    <dgm:pt modelId="{DD788485-DE01-4B8E-AE55-C4D0FB83FF21}" type="pres">
      <dgm:prSet presAssocID="{5E37B67D-3D5B-4455-92D1-5A407849B1E4}" presName="srcNode" presStyleLbl="node1" presStyleIdx="0" presStyleCnt="6"/>
      <dgm:spPr/>
    </dgm:pt>
    <dgm:pt modelId="{E6A49822-7B58-4407-B2E4-284B320DC395}" type="pres">
      <dgm:prSet presAssocID="{5E37B67D-3D5B-4455-92D1-5A407849B1E4}" presName="conn" presStyleLbl="parChTrans1D2" presStyleIdx="0" presStyleCnt="1"/>
      <dgm:spPr/>
    </dgm:pt>
    <dgm:pt modelId="{508EBBB9-6781-444A-A025-7C3C7781530D}" type="pres">
      <dgm:prSet presAssocID="{5E37B67D-3D5B-4455-92D1-5A407849B1E4}" presName="extraNode" presStyleLbl="node1" presStyleIdx="0" presStyleCnt="6"/>
      <dgm:spPr/>
    </dgm:pt>
    <dgm:pt modelId="{532D107B-5EA7-4E4D-B8C5-2893AE673108}" type="pres">
      <dgm:prSet presAssocID="{5E37B67D-3D5B-4455-92D1-5A407849B1E4}" presName="dstNode" presStyleLbl="node1" presStyleIdx="0" presStyleCnt="6"/>
      <dgm:spPr/>
    </dgm:pt>
    <dgm:pt modelId="{6DCD7398-A591-4770-A2F7-6F1B6CEFE6A7}" type="pres">
      <dgm:prSet presAssocID="{48369C9E-B69E-4BDA-B4FD-1250F669CF26}" presName="text_1" presStyleLbl="node1" presStyleIdx="0" presStyleCnt="6">
        <dgm:presLayoutVars>
          <dgm:bulletEnabled val="1"/>
        </dgm:presLayoutVars>
      </dgm:prSet>
      <dgm:spPr/>
    </dgm:pt>
    <dgm:pt modelId="{1CB38167-FB52-4AF7-AC41-01F01EB2D065}" type="pres">
      <dgm:prSet presAssocID="{48369C9E-B69E-4BDA-B4FD-1250F669CF26}" presName="accent_1" presStyleCnt="0"/>
      <dgm:spPr/>
    </dgm:pt>
    <dgm:pt modelId="{98FB4CCA-83FB-414F-847F-1B39EA412DD6}" type="pres">
      <dgm:prSet presAssocID="{48369C9E-B69E-4BDA-B4FD-1250F669CF26}" presName="accentRepeatNode" presStyleLbl="solidFgAcc1" presStyleIdx="0" presStyleCnt="6"/>
      <dgm:spPr/>
    </dgm:pt>
    <dgm:pt modelId="{94D2C3F2-1D4F-44BC-A1DA-73906B11F75C}" type="pres">
      <dgm:prSet presAssocID="{A4CC0D1C-E310-4FA6-819B-B7343423DB6E}" presName="text_2" presStyleLbl="node1" presStyleIdx="1" presStyleCnt="6">
        <dgm:presLayoutVars>
          <dgm:bulletEnabled val="1"/>
        </dgm:presLayoutVars>
      </dgm:prSet>
      <dgm:spPr/>
    </dgm:pt>
    <dgm:pt modelId="{AB41D74E-07FE-46DE-A740-709AE67A6637}" type="pres">
      <dgm:prSet presAssocID="{A4CC0D1C-E310-4FA6-819B-B7343423DB6E}" presName="accent_2" presStyleCnt="0"/>
      <dgm:spPr/>
    </dgm:pt>
    <dgm:pt modelId="{4F6C6363-A0B4-411A-914B-020FFDDA9993}" type="pres">
      <dgm:prSet presAssocID="{A4CC0D1C-E310-4FA6-819B-B7343423DB6E}" presName="accentRepeatNode" presStyleLbl="solidFgAcc1" presStyleIdx="1"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B46E275-EC6A-4D85-A66F-9613560B20CB}" type="pres">
      <dgm:prSet presAssocID="{F4597B66-8719-425A-BC54-64379754EB9A}" presName="text_3" presStyleLbl="node1" presStyleIdx="2" presStyleCnt="6">
        <dgm:presLayoutVars>
          <dgm:bulletEnabled val="1"/>
        </dgm:presLayoutVars>
      </dgm:prSet>
      <dgm:spPr/>
    </dgm:pt>
    <dgm:pt modelId="{64F9A8BC-5692-4A14-A4B8-6C0A516E3D31}" type="pres">
      <dgm:prSet presAssocID="{F4597B66-8719-425A-BC54-64379754EB9A}" presName="accent_3" presStyleCnt="0"/>
      <dgm:spPr/>
    </dgm:pt>
    <dgm:pt modelId="{40605FCE-82A8-4467-9106-FCB34C85795D}" type="pres">
      <dgm:prSet presAssocID="{F4597B66-8719-425A-BC54-64379754EB9A}" presName="accentRepeatNode" presStyleLbl="solidFgAcc1" presStyleIdx="2" presStyleCnt="6"/>
      <dgm:spPr/>
    </dgm:pt>
    <dgm:pt modelId="{23521EE4-9EF5-4D87-9EFF-EC9AF604B43E}" type="pres">
      <dgm:prSet presAssocID="{331F443A-017D-4FDA-9582-98C78A67DDB8}" presName="text_4" presStyleLbl="node1" presStyleIdx="3" presStyleCnt="6">
        <dgm:presLayoutVars>
          <dgm:bulletEnabled val="1"/>
        </dgm:presLayoutVars>
      </dgm:prSet>
      <dgm:spPr/>
    </dgm:pt>
    <dgm:pt modelId="{C539903C-C000-4C1A-B794-4E0840DE8DDD}" type="pres">
      <dgm:prSet presAssocID="{331F443A-017D-4FDA-9582-98C78A67DDB8}" presName="accent_4" presStyleCnt="0"/>
      <dgm:spPr/>
    </dgm:pt>
    <dgm:pt modelId="{A03BD512-1233-469C-A98B-7EC830B6BF5C}" type="pres">
      <dgm:prSet presAssocID="{331F443A-017D-4FDA-9582-98C78A67DDB8}" presName="accentRepeatNode" presStyleLbl="solidFgAcc1" presStyleIdx="3" presStyleCnt="6" custLinFactNeighborX="-3031" custLinFactNeighborY="6600"/>
      <dgm:spPr/>
    </dgm:pt>
    <dgm:pt modelId="{6B3FC126-0E2E-47E1-8963-256C4821C5A4}" type="pres">
      <dgm:prSet presAssocID="{57DD0D87-5ABE-490B-8A82-1F2E15973DC5}" presName="text_5" presStyleLbl="node1" presStyleIdx="4" presStyleCnt="6">
        <dgm:presLayoutVars>
          <dgm:bulletEnabled val="1"/>
        </dgm:presLayoutVars>
      </dgm:prSet>
      <dgm:spPr/>
    </dgm:pt>
    <dgm:pt modelId="{EF049C6A-2BDE-4C58-9A16-29610B6FC2CC}" type="pres">
      <dgm:prSet presAssocID="{57DD0D87-5ABE-490B-8A82-1F2E15973DC5}" presName="accent_5" presStyleCnt="0"/>
      <dgm:spPr/>
    </dgm:pt>
    <dgm:pt modelId="{73A38862-3B18-4C7C-AE62-CD1E4FB1E088}" type="pres">
      <dgm:prSet presAssocID="{57DD0D87-5ABE-490B-8A82-1F2E15973DC5}" presName="accentRepeatNode" presStyleLbl="solidFgAcc1" presStyleIdx="4" presStyleCnt="6"/>
      <dgm:spPr/>
    </dgm:pt>
    <dgm:pt modelId="{BC094EBC-249B-4C42-B650-C167B0B36583}" type="pres">
      <dgm:prSet presAssocID="{B3AB5490-3B87-4F67-8F20-9A32A75C07A7}" presName="text_6" presStyleLbl="node1" presStyleIdx="5" presStyleCnt="6">
        <dgm:presLayoutVars>
          <dgm:bulletEnabled val="1"/>
        </dgm:presLayoutVars>
      </dgm:prSet>
      <dgm:spPr/>
    </dgm:pt>
    <dgm:pt modelId="{276D2B41-C57E-4F7C-B0A2-04727A6639C6}" type="pres">
      <dgm:prSet presAssocID="{B3AB5490-3B87-4F67-8F20-9A32A75C07A7}" presName="accent_6" presStyleCnt="0"/>
      <dgm:spPr/>
    </dgm:pt>
    <dgm:pt modelId="{DCA60199-6F4C-4EBB-9AA2-3B16600D8FE3}" type="pres">
      <dgm:prSet presAssocID="{B3AB5490-3B87-4F67-8F20-9A32A75C07A7}" presName="accentRepeatNode" presStyleLbl="solidFgAcc1" presStyleIdx="5"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B6846201-DBD0-42FC-BE79-FE9D52CFBFB5}" type="presOf" srcId="{F4597B66-8719-425A-BC54-64379754EB9A}" destId="{5B46E275-EC6A-4D85-A66F-9613560B20CB}" srcOrd="0" destOrd="0" presId="urn:microsoft.com/office/officeart/2008/layout/VerticalCurvedList"/>
    <dgm:cxn modelId="{6C6B0218-4FF2-4F55-9419-94373E6D0055}" type="presOf" srcId="{D97BB9F7-D90A-4D85-A16E-B3B60CBBCBD8}" destId="{E6A49822-7B58-4407-B2E4-284B320DC395}" srcOrd="0" destOrd="0" presId="urn:microsoft.com/office/officeart/2008/layout/VerticalCurvedList"/>
    <dgm:cxn modelId="{5553002D-D937-472D-87F2-DCE6B3992B59}" type="presOf" srcId="{5E37B67D-3D5B-4455-92D1-5A407849B1E4}" destId="{F11DD20F-5FCF-4548-A4EB-67D3CD2B2A8C}" srcOrd="0" destOrd="0" presId="urn:microsoft.com/office/officeart/2008/layout/VerticalCurvedList"/>
    <dgm:cxn modelId="{EEC63C3F-ADAB-4713-ABC8-F256075AAB0A}" type="presOf" srcId="{57DD0D87-5ABE-490B-8A82-1F2E15973DC5}" destId="{6B3FC126-0E2E-47E1-8963-256C4821C5A4}" srcOrd="0" destOrd="0" presId="urn:microsoft.com/office/officeart/2008/layout/VerticalCurvedList"/>
    <dgm:cxn modelId="{67EAEE43-A046-449C-B717-3FBFBFD5FB70}" type="presOf" srcId="{331F443A-017D-4FDA-9582-98C78A67DDB8}" destId="{23521EE4-9EF5-4D87-9EFF-EC9AF604B43E}" srcOrd="0" destOrd="0" presId="urn:microsoft.com/office/officeart/2008/layout/VerticalCurvedList"/>
    <dgm:cxn modelId="{6A477465-4A49-46B4-963F-9B037E8B2615}" srcId="{5E37B67D-3D5B-4455-92D1-5A407849B1E4}" destId="{A4CC0D1C-E310-4FA6-819B-B7343423DB6E}" srcOrd="1" destOrd="0" parTransId="{E4EB9236-DD86-4266-8036-D5283002B8D5}" sibTransId="{207AC77A-A63A-4F56-9D34-0DA893682256}"/>
    <dgm:cxn modelId="{75494767-BD4E-4DB6-9871-6329BA296963}" type="presOf" srcId="{48369C9E-B69E-4BDA-B4FD-1250F669CF26}" destId="{6DCD7398-A591-4770-A2F7-6F1B6CEFE6A7}" srcOrd="0" destOrd="0" presId="urn:microsoft.com/office/officeart/2008/layout/VerticalCurvedList"/>
    <dgm:cxn modelId="{9F072870-267A-43B8-8A77-24EFD942962A}" srcId="{5E37B67D-3D5B-4455-92D1-5A407849B1E4}" destId="{F4597B66-8719-425A-BC54-64379754EB9A}" srcOrd="2" destOrd="0" parTransId="{A0AACDC4-9330-490B-B7E2-55A22444D392}" sibTransId="{4EC98362-511A-4037-82C0-0979F1A06EBA}"/>
    <dgm:cxn modelId="{CD638373-7E4F-4C9D-B376-CCC0775E6645}" srcId="{5E37B67D-3D5B-4455-92D1-5A407849B1E4}" destId="{B3AB5490-3B87-4F67-8F20-9A32A75C07A7}" srcOrd="5" destOrd="0" parTransId="{A15FA610-80BF-48BA-A384-5259497C4608}" sibTransId="{6691B9DD-2C67-4E12-A0CE-C730DCDF8252}"/>
    <dgm:cxn modelId="{58B79D83-014A-481A-845F-8F3B24496FEF}" type="presOf" srcId="{B3AB5490-3B87-4F67-8F20-9A32A75C07A7}" destId="{BC094EBC-249B-4C42-B650-C167B0B36583}" srcOrd="0" destOrd="0" presId="urn:microsoft.com/office/officeart/2008/layout/VerticalCurvedList"/>
    <dgm:cxn modelId="{45EE3EB3-F0BE-4470-80DE-BC096BF14872}" type="presOf" srcId="{A4CC0D1C-E310-4FA6-819B-B7343423DB6E}" destId="{94D2C3F2-1D4F-44BC-A1DA-73906B11F75C}" srcOrd="0" destOrd="0" presId="urn:microsoft.com/office/officeart/2008/layout/VerticalCurvedList"/>
    <dgm:cxn modelId="{79BEDBB5-4D01-411B-8313-A73D67060BA6}" srcId="{5E37B67D-3D5B-4455-92D1-5A407849B1E4}" destId="{48369C9E-B69E-4BDA-B4FD-1250F669CF26}" srcOrd="0" destOrd="0" parTransId="{DD52639E-D994-45C2-BC21-B51B54F7DBB5}" sibTransId="{D97BB9F7-D90A-4D85-A16E-B3B60CBBCBD8}"/>
    <dgm:cxn modelId="{636075CD-6234-43C5-9567-867D449F8F68}" srcId="{5E37B67D-3D5B-4455-92D1-5A407849B1E4}" destId="{57DD0D87-5ABE-490B-8A82-1F2E15973DC5}" srcOrd="4" destOrd="0" parTransId="{72CC8964-FD96-4E86-8957-751EC4597D3A}" sibTransId="{086880A5-FC56-4006-816D-BEBC8BE4761E}"/>
    <dgm:cxn modelId="{2EB35CED-2544-4EA6-BFB8-9B026789C2C6}" srcId="{5E37B67D-3D5B-4455-92D1-5A407849B1E4}" destId="{331F443A-017D-4FDA-9582-98C78A67DDB8}" srcOrd="3" destOrd="0" parTransId="{159BEBAE-3A4B-430F-978E-32892AADE543}" sibTransId="{BA4C584F-353F-44A0-A20D-36011F6A7F57}"/>
    <dgm:cxn modelId="{C0B75774-5D2A-4128-8936-C1CEFB896E24}" type="presParOf" srcId="{F11DD20F-5FCF-4548-A4EB-67D3CD2B2A8C}" destId="{E4CE95C5-7B04-4BF1-9E7B-66CC6405644C}" srcOrd="0" destOrd="0" presId="urn:microsoft.com/office/officeart/2008/layout/VerticalCurvedList"/>
    <dgm:cxn modelId="{DC43526F-DC5A-44CB-A0E9-6A0E0765A34B}" type="presParOf" srcId="{E4CE95C5-7B04-4BF1-9E7B-66CC6405644C}" destId="{FC0F41DC-D8A1-47FD-BEBA-4E9B8D58EE4D}" srcOrd="0" destOrd="0" presId="urn:microsoft.com/office/officeart/2008/layout/VerticalCurvedList"/>
    <dgm:cxn modelId="{EAEDC2FF-6405-4E87-BFAE-FC5E8D886730}" type="presParOf" srcId="{FC0F41DC-D8A1-47FD-BEBA-4E9B8D58EE4D}" destId="{DD788485-DE01-4B8E-AE55-C4D0FB83FF21}" srcOrd="0" destOrd="0" presId="urn:microsoft.com/office/officeart/2008/layout/VerticalCurvedList"/>
    <dgm:cxn modelId="{D03B2965-B9C4-4F6F-9C7A-43B88A0F01A9}" type="presParOf" srcId="{FC0F41DC-D8A1-47FD-BEBA-4E9B8D58EE4D}" destId="{E6A49822-7B58-4407-B2E4-284B320DC395}" srcOrd="1" destOrd="0" presId="urn:microsoft.com/office/officeart/2008/layout/VerticalCurvedList"/>
    <dgm:cxn modelId="{5B6159C8-2CAD-46FD-B0A5-CF518E424921}" type="presParOf" srcId="{FC0F41DC-D8A1-47FD-BEBA-4E9B8D58EE4D}" destId="{508EBBB9-6781-444A-A025-7C3C7781530D}" srcOrd="2" destOrd="0" presId="urn:microsoft.com/office/officeart/2008/layout/VerticalCurvedList"/>
    <dgm:cxn modelId="{5A7D0EE4-9DAC-47EC-BDEE-52AFF1A134C9}" type="presParOf" srcId="{FC0F41DC-D8A1-47FD-BEBA-4E9B8D58EE4D}" destId="{532D107B-5EA7-4E4D-B8C5-2893AE673108}" srcOrd="3" destOrd="0" presId="urn:microsoft.com/office/officeart/2008/layout/VerticalCurvedList"/>
    <dgm:cxn modelId="{D060C430-9C56-469D-9665-2CC661889377}" type="presParOf" srcId="{E4CE95C5-7B04-4BF1-9E7B-66CC6405644C}" destId="{6DCD7398-A591-4770-A2F7-6F1B6CEFE6A7}" srcOrd="1" destOrd="0" presId="urn:microsoft.com/office/officeart/2008/layout/VerticalCurvedList"/>
    <dgm:cxn modelId="{E6D03DEA-DCE8-4695-A286-44777AA6C1B7}" type="presParOf" srcId="{E4CE95C5-7B04-4BF1-9E7B-66CC6405644C}" destId="{1CB38167-FB52-4AF7-AC41-01F01EB2D065}" srcOrd="2" destOrd="0" presId="urn:microsoft.com/office/officeart/2008/layout/VerticalCurvedList"/>
    <dgm:cxn modelId="{9D8ABAF5-652F-4893-B82C-A3CF7B3155C9}" type="presParOf" srcId="{1CB38167-FB52-4AF7-AC41-01F01EB2D065}" destId="{98FB4CCA-83FB-414F-847F-1B39EA412DD6}" srcOrd="0" destOrd="0" presId="urn:microsoft.com/office/officeart/2008/layout/VerticalCurvedList"/>
    <dgm:cxn modelId="{7655596B-D5C5-4F52-8DB0-6642A222D669}" type="presParOf" srcId="{E4CE95C5-7B04-4BF1-9E7B-66CC6405644C}" destId="{94D2C3F2-1D4F-44BC-A1DA-73906B11F75C}" srcOrd="3" destOrd="0" presId="urn:microsoft.com/office/officeart/2008/layout/VerticalCurvedList"/>
    <dgm:cxn modelId="{D612C339-BED5-488F-B2C0-6984EDEA5735}" type="presParOf" srcId="{E4CE95C5-7B04-4BF1-9E7B-66CC6405644C}" destId="{AB41D74E-07FE-46DE-A740-709AE67A6637}" srcOrd="4" destOrd="0" presId="urn:microsoft.com/office/officeart/2008/layout/VerticalCurvedList"/>
    <dgm:cxn modelId="{F76B0E60-6759-4230-8DB0-9BF354822F23}" type="presParOf" srcId="{AB41D74E-07FE-46DE-A740-709AE67A6637}" destId="{4F6C6363-A0B4-411A-914B-020FFDDA9993}" srcOrd="0" destOrd="0" presId="urn:microsoft.com/office/officeart/2008/layout/VerticalCurvedList"/>
    <dgm:cxn modelId="{E0B9D0D4-A2E0-4855-AEA3-B19C0EBA5CCC}" type="presParOf" srcId="{E4CE95C5-7B04-4BF1-9E7B-66CC6405644C}" destId="{5B46E275-EC6A-4D85-A66F-9613560B20CB}" srcOrd="5" destOrd="0" presId="urn:microsoft.com/office/officeart/2008/layout/VerticalCurvedList"/>
    <dgm:cxn modelId="{D99394AE-558C-4762-AF4C-CF7B3A65BCC2}" type="presParOf" srcId="{E4CE95C5-7B04-4BF1-9E7B-66CC6405644C}" destId="{64F9A8BC-5692-4A14-A4B8-6C0A516E3D31}" srcOrd="6" destOrd="0" presId="urn:microsoft.com/office/officeart/2008/layout/VerticalCurvedList"/>
    <dgm:cxn modelId="{6E842B78-7825-4CD3-A78A-C88801CCC9CF}" type="presParOf" srcId="{64F9A8BC-5692-4A14-A4B8-6C0A516E3D31}" destId="{40605FCE-82A8-4467-9106-FCB34C85795D}" srcOrd="0" destOrd="0" presId="urn:microsoft.com/office/officeart/2008/layout/VerticalCurvedList"/>
    <dgm:cxn modelId="{66587F3C-F6AE-46E3-8473-D32869DADFF7}" type="presParOf" srcId="{E4CE95C5-7B04-4BF1-9E7B-66CC6405644C}" destId="{23521EE4-9EF5-4D87-9EFF-EC9AF604B43E}" srcOrd="7" destOrd="0" presId="urn:microsoft.com/office/officeart/2008/layout/VerticalCurvedList"/>
    <dgm:cxn modelId="{D9E85D5D-4962-4231-B93A-735D06C5EA14}" type="presParOf" srcId="{E4CE95C5-7B04-4BF1-9E7B-66CC6405644C}" destId="{C539903C-C000-4C1A-B794-4E0840DE8DDD}" srcOrd="8" destOrd="0" presId="urn:microsoft.com/office/officeart/2008/layout/VerticalCurvedList"/>
    <dgm:cxn modelId="{82B9953F-CFAD-4568-A37B-2D449AEB4646}" type="presParOf" srcId="{C539903C-C000-4C1A-B794-4E0840DE8DDD}" destId="{A03BD512-1233-469C-A98B-7EC830B6BF5C}" srcOrd="0" destOrd="0" presId="urn:microsoft.com/office/officeart/2008/layout/VerticalCurvedList"/>
    <dgm:cxn modelId="{6258C578-C44F-4468-9861-E6F17154D515}" type="presParOf" srcId="{E4CE95C5-7B04-4BF1-9E7B-66CC6405644C}" destId="{6B3FC126-0E2E-47E1-8963-256C4821C5A4}" srcOrd="9" destOrd="0" presId="urn:microsoft.com/office/officeart/2008/layout/VerticalCurvedList"/>
    <dgm:cxn modelId="{F9F20AF1-B180-48B7-8753-1A20E97F4F85}" type="presParOf" srcId="{E4CE95C5-7B04-4BF1-9E7B-66CC6405644C}" destId="{EF049C6A-2BDE-4C58-9A16-29610B6FC2CC}" srcOrd="10" destOrd="0" presId="urn:microsoft.com/office/officeart/2008/layout/VerticalCurvedList"/>
    <dgm:cxn modelId="{65C166AE-ED38-4E74-8863-AE65358D9AC6}" type="presParOf" srcId="{EF049C6A-2BDE-4C58-9A16-29610B6FC2CC}" destId="{73A38862-3B18-4C7C-AE62-CD1E4FB1E088}" srcOrd="0" destOrd="0" presId="urn:microsoft.com/office/officeart/2008/layout/VerticalCurvedList"/>
    <dgm:cxn modelId="{A5E05D90-375F-44A2-9DFB-5EBB17C5F9B3}" type="presParOf" srcId="{E4CE95C5-7B04-4BF1-9E7B-66CC6405644C}" destId="{BC094EBC-249B-4C42-B650-C167B0B36583}" srcOrd="11" destOrd="0" presId="urn:microsoft.com/office/officeart/2008/layout/VerticalCurvedList"/>
    <dgm:cxn modelId="{90956079-3C58-4EE0-9427-FE3BFD1ABA31}" type="presParOf" srcId="{E4CE95C5-7B04-4BF1-9E7B-66CC6405644C}" destId="{276D2B41-C57E-4F7C-B0A2-04727A6639C6}" srcOrd="12" destOrd="0" presId="urn:microsoft.com/office/officeart/2008/layout/VerticalCurvedList"/>
    <dgm:cxn modelId="{0A9EA10E-7C90-4251-A626-9F02314F7393}" type="presParOf" srcId="{276D2B41-C57E-4F7C-B0A2-04727A6639C6}" destId="{DCA60199-6F4C-4EBB-9AA2-3B16600D8F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558961-65C1-4B19-B343-E3908850D175}"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B73309D-28A5-47C0-AB90-45C6F616A354}">
      <dgm:prSet phldrT="[Text]" phldr="0"/>
      <dgm:spPr/>
      <dgm:t>
        <a:bodyPr/>
        <a:lstStyle/>
        <a:p>
          <a:r>
            <a:rPr lang="en-US">
              <a:solidFill>
                <a:srgbClr val="203864"/>
              </a:solidFill>
              <a:latin typeface="Lato" panose="020F0502020204030203" pitchFamily="34" charset="0"/>
              <a:ea typeface="Lato" panose="020F0502020204030203" pitchFamily="34" charset="0"/>
              <a:cs typeface="Lato" panose="020F0502020204030203" pitchFamily="34" charset="0"/>
            </a:rPr>
            <a:t>Care Coordination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D9EC8AE-41DE-41AC-9895-F9A4141C7DD3}" type="parTrans" cxnId="{3500F6D4-0C41-4508-993B-55E3B43372DC}">
      <dgm:prSet/>
      <dgm:spPr/>
      <dgm:t>
        <a:bodyPr/>
        <a:lstStyle/>
        <a:p>
          <a:endParaRPr lang="en-US"/>
        </a:p>
      </dgm:t>
    </dgm:pt>
    <dgm:pt modelId="{8E9B6CB9-534A-4977-A800-AF02AB5F2F73}" type="sibTrans" cxnId="{3500F6D4-0C41-4508-993B-55E3B43372DC}">
      <dgm:prSet/>
      <dgm:spPr/>
      <dgm:t>
        <a:bodyPr/>
        <a:lstStyle/>
        <a:p>
          <a:endParaRPr lang="en-US"/>
        </a:p>
      </dgm:t>
    </dgm:pt>
    <dgm:pt modelId="{624F079E-5741-4E42-8DDB-B253D1456680}">
      <dgm:prSet phldrT="[Text]" phldr="0"/>
      <dgm:spPr/>
      <dgm:t>
        <a:bodyPr/>
        <a:lstStyle/>
        <a:p>
          <a:r>
            <a:rPr lang="en-US">
              <a:solidFill>
                <a:srgbClr val="203864"/>
              </a:solidFill>
              <a:latin typeface="Lato" panose="020F0502020204030203" pitchFamily="34" charset="0"/>
              <a:ea typeface="Lato" panose="020F0502020204030203" pitchFamily="34" charset="0"/>
              <a:cs typeface="Lato" panose="020F0502020204030203" pitchFamily="34" charset="0"/>
            </a:rPr>
            <a:t>Options Counseling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AA2A1E8-4968-4749-8665-A6A04E85448D}" type="parTrans" cxnId="{DBF37E4D-84BC-4EE6-9119-37EB7A938D46}">
      <dgm:prSet/>
      <dgm:spPr/>
      <dgm:t>
        <a:bodyPr/>
        <a:lstStyle/>
        <a:p>
          <a:endParaRPr lang="en-US"/>
        </a:p>
      </dgm:t>
    </dgm:pt>
    <dgm:pt modelId="{D5318445-A77D-4BF5-9E43-56AC1B18B53B}" type="sibTrans" cxnId="{DBF37E4D-84BC-4EE6-9119-37EB7A938D46}">
      <dgm:prSet/>
      <dgm:spPr/>
      <dgm:t>
        <a:bodyPr/>
        <a:lstStyle/>
        <a:p>
          <a:endParaRPr lang="en-US"/>
        </a:p>
      </dgm:t>
    </dgm:pt>
    <dgm:pt modelId="{2419C2C1-662D-4D2D-A8DD-A74B9FDC6427}">
      <dgm:prSet phldrT="[Text]" phldr="0"/>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Public Information and Education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F63A998-7E13-421A-95BF-23D5CC8BD4CA}" type="parTrans" cxnId="{DFDC9D65-C31F-4C8C-BB0F-9EE7B39FDD8D}">
      <dgm:prSet/>
      <dgm:spPr/>
      <dgm:t>
        <a:bodyPr/>
        <a:lstStyle/>
        <a:p>
          <a:endParaRPr lang="en-US"/>
        </a:p>
      </dgm:t>
    </dgm:pt>
    <dgm:pt modelId="{4AE254CD-1441-44C7-8B2F-4B7043285F4C}" type="sibTrans" cxnId="{DFDC9D65-C31F-4C8C-BB0F-9EE7B39FDD8D}">
      <dgm:prSet/>
      <dgm:spPr/>
      <dgm:t>
        <a:bodyPr/>
        <a:lstStyle/>
        <a:p>
          <a:endParaRPr lang="en-US"/>
        </a:p>
      </dgm:t>
    </dgm:pt>
    <dgm:pt modelId="{20EE41D1-5E69-419E-938B-8F8B14601F78}">
      <dgm:prSet/>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Information, Referral, &amp; Assistance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4FEB26-37ED-4760-9D15-BA2DB4F0EAA6}" type="parTrans" cxnId="{5099A0B8-8B00-4652-A346-1FDA400DBC9C}">
      <dgm:prSet/>
      <dgm:spPr/>
      <dgm:t>
        <a:bodyPr/>
        <a:lstStyle/>
        <a:p>
          <a:endParaRPr lang="en-US"/>
        </a:p>
      </dgm:t>
    </dgm:pt>
    <dgm:pt modelId="{EA163696-555D-4FC7-BDF1-4427C86745C5}" type="sibTrans" cxnId="{5099A0B8-8B00-4652-A346-1FDA400DBC9C}">
      <dgm:prSet/>
      <dgm:spPr/>
      <dgm:t>
        <a:bodyPr/>
        <a:lstStyle/>
        <a:p>
          <a:endParaRPr lang="en-US"/>
        </a:p>
      </dgm:t>
    </dgm:pt>
    <dgm:pt modelId="{830EA9AE-F44C-43CF-BCCA-0EEC23EE2593}">
      <dgm:prSet/>
      <dgm:spPr/>
      <dgm:t>
        <a:bodyPr/>
        <a:lstStyle/>
        <a:p>
          <a:r>
            <a:rPr lang="en-US">
              <a:solidFill>
                <a:srgbClr val="203864"/>
              </a:solidFill>
              <a:latin typeface="Lato" panose="020F0502020204030203" pitchFamily="34" charset="0"/>
              <a:ea typeface="Lato" panose="020F0502020204030203" pitchFamily="34" charset="0"/>
              <a:cs typeface="Lato" panose="020F0502020204030203" pitchFamily="34" charset="0"/>
            </a:rPr>
            <a:t>Transportation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B51B7A0-B6A8-4278-91F2-6F46A5C2B8A4}" type="parTrans" cxnId="{68E6DEC3-099E-4E0C-822A-210D0E0AFB7A}">
      <dgm:prSet/>
      <dgm:spPr/>
      <dgm:t>
        <a:bodyPr/>
        <a:lstStyle/>
        <a:p>
          <a:endParaRPr lang="en-US"/>
        </a:p>
      </dgm:t>
    </dgm:pt>
    <dgm:pt modelId="{4C120857-8B90-4DBE-89C9-EFA9362ABAA4}" type="sibTrans" cxnId="{68E6DEC3-099E-4E0C-822A-210D0E0AFB7A}">
      <dgm:prSet/>
      <dgm:spPr/>
      <dgm:t>
        <a:bodyPr/>
        <a:lstStyle/>
        <a:p>
          <a:endParaRPr lang="en-US"/>
        </a:p>
      </dgm:t>
    </dgm:pt>
    <dgm:pt modelId="{B5F1B6D4-2FCB-4117-B68E-C6254F3F3ECA}">
      <dgm:prSet/>
      <dgm:spPr/>
      <dgm:t>
        <a:bodyPr/>
        <a:lstStyle/>
        <a:p>
          <a:r>
            <a:rPr lang="en-US">
              <a:solidFill>
                <a:srgbClr val="203864"/>
              </a:solidFill>
              <a:latin typeface="Lato" panose="020F0502020204030203" pitchFamily="34" charset="0"/>
              <a:ea typeface="Lato" panose="020F0502020204030203" pitchFamily="34" charset="0"/>
              <a:cs typeface="Lato" panose="020F0502020204030203" pitchFamily="34" charset="0"/>
            </a:rPr>
            <a:t>Legal Assistance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1D9E634-1E5B-48E2-B6C2-A00453FE2E65}" type="parTrans" cxnId="{E909E50C-CBA0-495B-AAD1-DBF854359351}">
      <dgm:prSet/>
      <dgm:spPr/>
      <dgm:t>
        <a:bodyPr/>
        <a:lstStyle/>
        <a:p>
          <a:endParaRPr lang="en-US"/>
        </a:p>
      </dgm:t>
    </dgm:pt>
    <dgm:pt modelId="{F8AA6A16-12DB-481D-8A86-B8F791BF9E26}" type="sibTrans" cxnId="{E909E50C-CBA0-495B-AAD1-DBF854359351}">
      <dgm:prSet/>
      <dgm:spPr/>
      <dgm:t>
        <a:bodyPr/>
        <a:lstStyle/>
        <a:p>
          <a:endParaRPr lang="en-US"/>
        </a:p>
      </dgm:t>
    </dgm:pt>
    <dgm:pt modelId="{27655555-4A33-4363-855A-1CA56F93C2AE}" type="pres">
      <dgm:prSet presAssocID="{B6558961-65C1-4B19-B343-E3908850D175}" presName="Name0" presStyleCnt="0">
        <dgm:presLayoutVars>
          <dgm:dir/>
          <dgm:resizeHandles val="exact"/>
        </dgm:presLayoutVars>
      </dgm:prSet>
      <dgm:spPr/>
    </dgm:pt>
    <dgm:pt modelId="{0E5069B4-A25C-4F69-AFD8-B6C6CFC8982C}" type="pres">
      <dgm:prSet presAssocID="{3B73309D-28A5-47C0-AB90-45C6F616A354}" presName="composite" presStyleCnt="0"/>
      <dgm:spPr/>
    </dgm:pt>
    <dgm:pt modelId="{2BCB761A-9F7B-45FB-B779-99BA4D70D789}" type="pres">
      <dgm:prSet presAssocID="{3B73309D-28A5-47C0-AB90-45C6F616A354}" presName="rect1" presStyleLbl="trAlignAcc1" presStyleIdx="0" presStyleCnt="6">
        <dgm:presLayoutVars>
          <dgm:bulletEnabled val="1"/>
        </dgm:presLayoutVars>
      </dgm:prSet>
      <dgm:spPr/>
    </dgm:pt>
    <dgm:pt modelId="{550BDB4E-6461-4882-828D-CF0EE583C125}" type="pres">
      <dgm:prSet presAssocID="{3B73309D-28A5-47C0-AB90-45C6F616A354}" presName="rect2" presStyleLbl="fgImgPlace1" presStyleIdx="0" presStyleCnt="6"/>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t="4723"/>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8057297-C1F9-47BF-A589-9DCD73DAF24C}" type="pres">
      <dgm:prSet presAssocID="{8E9B6CB9-534A-4977-A800-AF02AB5F2F73}" presName="sibTrans" presStyleCnt="0"/>
      <dgm:spPr/>
    </dgm:pt>
    <dgm:pt modelId="{0D0B92CB-1B35-4114-AD19-D4BA62AEE208}" type="pres">
      <dgm:prSet presAssocID="{624F079E-5741-4E42-8DDB-B253D1456680}" presName="composite" presStyleCnt="0"/>
      <dgm:spPr/>
    </dgm:pt>
    <dgm:pt modelId="{30EE40A1-7985-432B-91C3-4BDBF4ECCAE3}" type="pres">
      <dgm:prSet presAssocID="{624F079E-5741-4E42-8DDB-B253D1456680}" presName="rect1" presStyleLbl="trAlignAcc1" presStyleIdx="1" presStyleCnt="6">
        <dgm:presLayoutVars>
          <dgm:bulletEnabled val="1"/>
        </dgm:presLayoutVars>
      </dgm:prSet>
      <dgm:spPr/>
    </dgm:pt>
    <dgm:pt modelId="{C65DC387-0778-4E4A-A077-C8854CD67641}" type="pres">
      <dgm:prSet presAssocID="{624F079E-5741-4E42-8DDB-B253D1456680}" presName="rect2" presStyleLbl="f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06E1AE0-2F54-45A3-8FAB-710CB40DF1B9}" type="pres">
      <dgm:prSet presAssocID="{D5318445-A77D-4BF5-9E43-56AC1B18B53B}" presName="sibTrans" presStyleCnt="0"/>
      <dgm:spPr/>
    </dgm:pt>
    <dgm:pt modelId="{FBD68535-B39A-48E0-AC80-0096F113C1B5}" type="pres">
      <dgm:prSet presAssocID="{2419C2C1-662D-4D2D-A8DD-A74B9FDC6427}" presName="composite" presStyleCnt="0"/>
      <dgm:spPr/>
    </dgm:pt>
    <dgm:pt modelId="{AE470EC6-7A6B-46D5-834B-75E9918146B4}" type="pres">
      <dgm:prSet presAssocID="{2419C2C1-662D-4D2D-A8DD-A74B9FDC6427}" presName="rect1" presStyleLbl="trAlignAcc1" presStyleIdx="2" presStyleCnt="6">
        <dgm:presLayoutVars>
          <dgm:bulletEnabled val="1"/>
        </dgm:presLayoutVars>
      </dgm:prSet>
      <dgm:spPr/>
    </dgm:pt>
    <dgm:pt modelId="{0E619872-E1C1-413A-83FA-CC4C72956690}" type="pres">
      <dgm:prSet presAssocID="{2419C2C1-662D-4D2D-A8DD-A74B9FDC6427}" presName="rect2" presStyleLbl="f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FB75B6E-7C05-4DB2-8F90-5EF3258F6969}" type="pres">
      <dgm:prSet presAssocID="{4AE254CD-1441-44C7-8B2F-4B7043285F4C}" presName="sibTrans" presStyleCnt="0"/>
      <dgm:spPr/>
    </dgm:pt>
    <dgm:pt modelId="{BFF20BFF-1B8D-4C9F-ADDB-EAC409E95B6F}" type="pres">
      <dgm:prSet presAssocID="{20EE41D1-5E69-419E-938B-8F8B14601F78}" presName="composite" presStyleCnt="0"/>
      <dgm:spPr/>
    </dgm:pt>
    <dgm:pt modelId="{0E4BB58E-D685-4E0D-94FE-C5EB90C381A0}" type="pres">
      <dgm:prSet presAssocID="{20EE41D1-5E69-419E-938B-8F8B14601F78}" presName="rect1" presStyleLbl="trAlignAcc1" presStyleIdx="3" presStyleCnt="6">
        <dgm:presLayoutVars>
          <dgm:bulletEnabled val="1"/>
        </dgm:presLayoutVars>
      </dgm:prSet>
      <dgm:spPr/>
    </dgm:pt>
    <dgm:pt modelId="{16350EB7-4F1E-484F-BAC9-FBC74A67111C}" type="pres">
      <dgm:prSet presAssocID="{20EE41D1-5E69-419E-938B-8F8B14601F78}" presName="rect2" presStyleLbl="fgImgPlace1" presStyleIdx="3" presStyleCnt="6"/>
      <dgm:spPr>
        <a:blipFill>
          <a:blip xmlns:r="http://schemas.openxmlformats.org/officeDocument/2006/relationships"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39A4344-8D0F-4F51-993A-434B96928823}" type="pres">
      <dgm:prSet presAssocID="{EA163696-555D-4FC7-BDF1-4427C86745C5}" presName="sibTrans" presStyleCnt="0"/>
      <dgm:spPr/>
    </dgm:pt>
    <dgm:pt modelId="{4A5175A9-BB12-4959-B4E5-E43E6B245E5B}" type="pres">
      <dgm:prSet presAssocID="{830EA9AE-F44C-43CF-BCCA-0EEC23EE2593}" presName="composite" presStyleCnt="0"/>
      <dgm:spPr/>
    </dgm:pt>
    <dgm:pt modelId="{6897CE29-78A9-4920-BE31-58767A165500}" type="pres">
      <dgm:prSet presAssocID="{830EA9AE-F44C-43CF-BCCA-0EEC23EE2593}" presName="rect1" presStyleLbl="trAlignAcc1" presStyleIdx="4" presStyleCnt="6">
        <dgm:presLayoutVars>
          <dgm:bulletEnabled val="1"/>
        </dgm:presLayoutVars>
      </dgm:prSet>
      <dgm:spPr/>
    </dgm:pt>
    <dgm:pt modelId="{37F105FA-4D8B-4EC2-AC96-159D82472DB5}" type="pres">
      <dgm:prSet presAssocID="{830EA9AE-F44C-43CF-BCCA-0EEC23EE2593}" presName="rect2" presStyleLbl="fgImgPlace1" presStyleIdx="4" presStyleCnt="6"/>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CAE77FA-EC19-49B8-836A-FD03FBD3E411}" type="pres">
      <dgm:prSet presAssocID="{4C120857-8B90-4DBE-89C9-EFA9362ABAA4}" presName="sibTrans" presStyleCnt="0"/>
      <dgm:spPr/>
    </dgm:pt>
    <dgm:pt modelId="{A7D625CB-3FFF-4294-B259-CD9A610B9E99}" type="pres">
      <dgm:prSet presAssocID="{B5F1B6D4-2FCB-4117-B68E-C6254F3F3ECA}" presName="composite" presStyleCnt="0"/>
      <dgm:spPr/>
    </dgm:pt>
    <dgm:pt modelId="{E79CA6B0-886B-4E20-9012-FE0D68C8A448}" type="pres">
      <dgm:prSet presAssocID="{B5F1B6D4-2FCB-4117-B68E-C6254F3F3ECA}" presName="rect1" presStyleLbl="trAlignAcc1" presStyleIdx="5" presStyleCnt="6">
        <dgm:presLayoutVars>
          <dgm:bulletEnabled val="1"/>
        </dgm:presLayoutVars>
      </dgm:prSet>
      <dgm:spPr/>
    </dgm:pt>
    <dgm:pt modelId="{85EC04FA-B955-44BE-B38B-77EE94A53F80}" type="pres">
      <dgm:prSet presAssocID="{B5F1B6D4-2FCB-4117-B68E-C6254F3F3ECA}" presName="rect2" presStyleLbl="fgImgPlace1" presStyleIdx="5" presStyleCnt="6"/>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E909E50C-CBA0-495B-AAD1-DBF854359351}" srcId="{B6558961-65C1-4B19-B343-E3908850D175}" destId="{B5F1B6D4-2FCB-4117-B68E-C6254F3F3ECA}" srcOrd="5" destOrd="0" parTransId="{61D9E634-1E5B-48E2-B6C2-A00453FE2E65}" sibTransId="{F8AA6A16-12DB-481D-8A86-B8F791BF9E26}"/>
    <dgm:cxn modelId="{237F9415-35C4-42BF-A91E-EBBC5E63EC6D}" type="presOf" srcId="{B5F1B6D4-2FCB-4117-B68E-C6254F3F3ECA}" destId="{E79CA6B0-886B-4E20-9012-FE0D68C8A448}" srcOrd="0" destOrd="0" presId="urn:microsoft.com/office/officeart/2008/layout/PictureStrips"/>
    <dgm:cxn modelId="{78539635-AF83-458C-AE42-5BB96242B8F3}" type="presOf" srcId="{20EE41D1-5E69-419E-938B-8F8B14601F78}" destId="{0E4BB58E-D685-4E0D-94FE-C5EB90C381A0}" srcOrd="0" destOrd="0" presId="urn:microsoft.com/office/officeart/2008/layout/PictureStrips"/>
    <dgm:cxn modelId="{DFDC9D65-C31F-4C8C-BB0F-9EE7B39FDD8D}" srcId="{B6558961-65C1-4B19-B343-E3908850D175}" destId="{2419C2C1-662D-4D2D-A8DD-A74B9FDC6427}" srcOrd="2" destOrd="0" parTransId="{9F63A998-7E13-421A-95BF-23D5CC8BD4CA}" sibTransId="{4AE254CD-1441-44C7-8B2F-4B7043285F4C}"/>
    <dgm:cxn modelId="{E7B8766A-5BAA-49EB-918B-50E4E2870BAE}" type="presOf" srcId="{B6558961-65C1-4B19-B343-E3908850D175}" destId="{27655555-4A33-4363-855A-1CA56F93C2AE}" srcOrd="0" destOrd="0" presId="urn:microsoft.com/office/officeart/2008/layout/PictureStrips"/>
    <dgm:cxn modelId="{DBF37E4D-84BC-4EE6-9119-37EB7A938D46}" srcId="{B6558961-65C1-4B19-B343-E3908850D175}" destId="{624F079E-5741-4E42-8DDB-B253D1456680}" srcOrd="1" destOrd="0" parTransId="{5AA2A1E8-4968-4749-8665-A6A04E85448D}" sibTransId="{D5318445-A77D-4BF5-9E43-56AC1B18B53B}"/>
    <dgm:cxn modelId="{6CD4F785-AAAB-4A2D-937E-6ABD4B7108CC}" type="presOf" srcId="{624F079E-5741-4E42-8DDB-B253D1456680}" destId="{30EE40A1-7985-432B-91C3-4BDBF4ECCAE3}" srcOrd="0" destOrd="0" presId="urn:microsoft.com/office/officeart/2008/layout/PictureStrips"/>
    <dgm:cxn modelId="{F5993CA6-C987-484A-A482-BC847C1EAC11}" type="presOf" srcId="{830EA9AE-F44C-43CF-BCCA-0EEC23EE2593}" destId="{6897CE29-78A9-4920-BE31-58767A165500}" srcOrd="0" destOrd="0" presId="urn:microsoft.com/office/officeart/2008/layout/PictureStrips"/>
    <dgm:cxn modelId="{5099A0B8-8B00-4652-A346-1FDA400DBC9C}" srcId="{B6558961-65C1-4B19-B343-E3908850D175}" destId="{20EE41D1-5E69-419E-938B-8F8B14601F78}" srcOrd="3" destOrd="0" parTransId="{F74FEB26-37ED-4760-9D15-BA2DB4F0EAA6}" sibTransId="{EA163696-555D-4FC7-BDF1-4427C86745C5}"/>
    <dgm:cxn modelId="{68E6DEC3-099E-4E0C-822A-210D0E0AFB7A}" srcId="{B6558961-65C1-4B19-B343-E3908850D175}" destId="{830EA9AE-F44C-43CF-BCCA-0EEC23EE2593}" srcOrd="4" destOrd="0" parTransId="{0B51B7A0-B6A8-4278-91F2-6F46A5C2B8A4}" sibTransId="{4C120857-8B90-4DBE-89C9-EFA9362ABAA4}"/>
    <dgm:cxn modelId="{3500F6D4-0C41-4508-993B-55E3B43372DC}" srcId="{B6558961-65C1-4B19-B343-E3908850D175}" destId="{3B73309D-28A5-47C0-AB90-45C6F616A354}" srcOrd="0" destOrd="0" parTransId="{4D9EC8AE-41DE-41AC-9895-F9A4141C7DD3}" sibTransId="{8E9B6CB9-534A-4977-A800-AF02AB5F2F73}"/>
    <dgm:cxn modelId="{115C68E2-7D5D-4ADC-8958-3F44E9D102AE}" type="presOf" srcId="{2419C2C1-662D-4D2D-A8DD-A74B9FDC6427}" destId="{AE470EC6-7A6B-46D5-834B-75E9918146B4}" srcOrd="0" destOrd="0" presId="urn:microsoft.com/office/officeart/2008/layout/PictureStrips"/>
    <dgm:cxn modelId="{CE8DBCF4-9702-4462-9640-F00811DBCC2D}" type="presOf" srcId="{3B73309D-28A5-47C0-AB90-45C6F616A354}" destId="{2BCB761A-9F7B-45FB-B779-99BA4D70D789}" srcOrd="0" destOrd="0" presId="urn:microsoft.com/office/officeart/2008/layout/PictureStrips"/>
    <dgm:cxn modelId="{C3E47EDB-32E6-4523-A498-C7729A305F29}" type="presParOf" srcId="{27655555-4A33-4363-855A-1CA56F93C2AE}" destId="{0E5069B4-A25C-4F69-AFD8-B6C6CFC8982C}" srcOrd="0" destOrd="0" presId="urn:microsoft.com/office/officeart/2008/layout/PictureStrips"/>
    <dgm:cxn modelId="{4781FFE1-76E0-4039-85FD-A78EAF5F781B}" type="presParOf" srcId="{0E5069B4-A25C-4F69-AFD8-B6C6CFC8982C}" destId="{2BCB761A-9F7B-45FB-B779-99BA4D70D789}" srcOrd="0" destOrd="0" presId="urn:microsoft.com/office/officeart/2008/layout/PictureStrips"/>
    <dgm:cxn modelId="{9724124D-36C8-4C36-9924-F95D748D0BE3}" type="presParOf" srcId="{0E5069B4-A25C-4F69-AFD8-B6C6CFC8982C}" destId="{550BDB4E-6461-4882-828D-CF0EE583C125}" srcOrd="1" destOrd="0" presId="urn:microsoft.com/office/officeart/2008/layout/PictureStrips"/>
    <dgm:cxn modelId="{8E207F2C-0E85-40E3-9FB8-BFB10A9A79D9}" type="presParOf" srcId="{27655555-4A33-4363-855A-1CA56F93C2AE}" destId="{D8057297-C1F9-47BF-A589-9DCD73DAF24C}" srcOrd="1" destOrd="0" presId="urn:microsoft.com/office/officeart/2008/layout/PictureStrips"/>
    <dgm:cxn modelId="{9F230002-BB3F-4DE3-865B-1C6DEDAE2FBD}" type="presParOf" srcId="{27655555-4A33-4363-855A-1CA56F93C2AE}" destId="{0D0B92CB-1B35-4114-AD19-D4BA62AEE208}" srcOrd="2" destOrd="0" presId="urn:microsoft.com/office/officeart/2008/layout/PictureStrips"/>
    <dgm:cxn modelId="{CCCF317A-92AB-4B59-870C-4159C71F346F}" type="presParOf" srcId="{0D0B92CB-1B35-4114-AD19-D4BA62AEE208}" destId="{30EE40A1-7985-432B-91C3-4BDBF4ECCAE3}" srcOrd="0" destOrd="0" presId="urn:microsoft.com/office/officeart/2008/layout/PictureStrips"/>
    <dgm:cxn modelId="{00318A63-8F6C-4397-8C23-C958A8E6BEAE}" type="presParOf" srcId="{0D0B92CB-1B35-4114-AD19-D4BA62AEE208}" destId="{C65DC387-0778-4E4A-A077-C8854CD67641}" srcOrd="1" destOrd="0" presId="urn:microsoft.com/office/officeart/2008/layout/PictureStrips"/>
    <dgm:cxn modelId="{45A88365-CF37-4320-A96F-7010E959EBF5}" type="presParOf" srcId="{27655555-4A33-4363-855A-1CA56F93C2AE}" destId="{006E1AE0-2F54-45A3-8FAB-710CB40DF1B9}" srcOrd="3" destOrd="0" presId="urn:microsoft.com/office/officeart/2008/layout/PictureStrips"/>
    <dgm:cxn modelId="{BD6ACC6F-5BE6-4546-9E5B-854084B580E3}" type="presParOf" srcId="{27655555-4A33-4363-855A-1CA56F93C2AE}" destId="{FBD68535-B39A-48E0-AC80-0096F113C1B5}" srcOrd="4" destOrd="0" presId="urn:microsoft.com/office/officeart/2008/layout/PictureStrips"/>
    <dgm:cxn modelId="{F9923179-7714-4B4E-ADCC-57B5CE2D98C6}" type="presParOf" srcId="{FBD68535-B39A-48E0-AC80-0096F113C1B5}" destId="{AE470EC6-7A6B-46D5-834B-75E9918146B4}" srcOrd="0" destOrd="0" presId="urn:microsoft.com/office/officeart/2008/layout/PictureStrips"/>
    <dgm:cxn modelId="{2E2B820F-737B-428E-BDF0-8EE6A8973F32}" type="presParOf" srcId="{FBD68535-B39A-48E0-AC80-0096F113C1B5}" destId="{0E619872-E1C1-413A-83FA-CC4C72956690}" srcOrd="1" destOrd="0" presId="urn:microsoft.com/office/officeart/2008/layout/PictureStrips"/>
    <dgm:cxn modelId="{B2BA66B7-648B-4FA8-B68E-895FC1755CBC}" type="presParOf" srcId="{27655555-4A33-4363-855A-1CA56F93C2AE}" destId="{9FB75B6E-7C05-4DB2-8F90-5EF3258F6969}" srcOrd="5" destOrd="0" presId="urn:microsoft.com/office/officeart/2008/layout/PictureStrips"/>
    <dgm:cxn modelId="{D9389590-A733-488E-AF85-E7DA2A07C566}" type="presParOf" srcId="{27655555-4A33-4363-855A-1CA56F93C2AE}" destId="{BFF20BFF-1B8D-4C9F-ADDB-EAC409E95B6F}" srcOrd="6" destOrd="0" presId="urn:microsoft.com/office/officeart/2008/layout/PictureStrips"/>
    <dgm:cxn modelId="{A7FAB443-B1B8-42A4-BDD4-3A5C21056C66}" type="presParOf" srcId="{BFF20BFF-1B8D-4C9F-ADDB-EAC409E95B6F}" destId="{0E4BB58E-D685-4E0D-94FE-C5EB90C381A0}" srcOrd="0" destOrd="0" presId="urn:microsoft.com/office/officeart/2008/layout/PictureStrips"/>
    <dgm:cxn modelId="{81B59CB3-4905-4199-85AD-ECB40567FC35}" type="presParOf" srcId="{BFF20BFF-1B8D-4C9F-ADDB-EAC409E95B6F}" destId="{16350EB7-4F1E-484F-BAC9-FBC74A67111C}" srcOrd="1" destOrd="0" presId="urn:microsoft.com/office/officeart/2008/layout/PictureStrips"/>
    <dgm:cxn modelId="{CEA906AE-0FEE-4B83-94AE-62BCE838DD77}" type="presParOf" srcId="{27655555-4A33-4363-855A-1CA56F93C2AE}" destId="{E39A4344-8D0F-4F51-993A-434B96928823}" srcOrd="7" destOrd="0" presId="urn:microsoft.com/office/officeart/2008/layout/PictureStrips"/>
    <dgm:cxn modelId="{FC6DAB6B-2993-4CDD-9C8D-4EB5A834422F}" type="presParOf" srcId="{27655555-4A33-4363-855A-1CA56F93C2AE}" destId="{4A5175A9-BB12-4959-B4E5-E43E6B245E5B}" srcOrd="8" destOrd="0" presId="urn:microsoft.com/office/officeart/2008/layout/PictureStrips"/>
    <dgm:cxn modelId="{B844FD44-B673-4384-9777-C534AD71BAB9}" type="presParOf" srcId="{4A5175A9-BB12-4959-B4E5-E43E6B245E5B}" destId="{6897CE29-78A9-4920-BE31-58767A165500}" srcOrd="0" destOrd="0" presId="urn:microsoft.com/office/officeart/2008/layout/PictureStrips"/>
    <dgm:cxn modelId="{C45210A7-F959-44B4-90A3-AD63680635EE}" type="presParOf" srcId="{4A5175A9-BB12-4959-B4E5-E43E6B245E5B}" destId="{37F105FA-4D8B-4EC2-AC96-159D82472DB5}" srcOrd="1" destOrd="0" presId="urn:microsoft.com/office/officeart/2008/layout/PictureStrips"/>
    <dgm:cxn modelId="{D42B1600-0495-4455-B20A-3E8AF9FDA13D}" type="presParOf" srcId="{27655555-4A33-4363-855A-1CA56F93C2AE}" destId="{5CAE77FA-EC19-49B8-836A-FD03FBD3E411}" srcOrd="9" destOrd="0" presId="urn:microsoft.com/office/officeart/2008/layout/PictureStrips"/>
    <dgm:cxn modelId="{E1E6F606-798B-4EEA-81D6-9FD79C012B29}" type="presParOf" srcId="{27655555-4A33-4363-855A-1CA56F93C2AE}" destId="{A7D625CB-3FFF-4294-B259-CD9A610B9E99}" srcOrd="10" destOrd="0" presId="urn:microsoft.com/office/officeart/2008/layout/PictureStrips"/>
    <dgm:cxn modelId="{B68B736A-4133-48B9-8A89-838BAA7654CE}" type="presParOf" srcId="{A7D625CB-3FFF-4294-B259-CD9A610B9E99}" destId="{E79CA6B0-886B-4E20-9012-FE0D68C8A448}" srcOrd="0" destOrd="0" presId="urn:microsoft.com/office/officeart/2008/layout/PictureStrips"/>
    <dgm:cxn modelId="{A0E5E58E-9A3B-4D91-A418-6A4E99630449}" type="presParOf" srcId="{A7D625CB-3FFF-4294-B259-CD9A610B9E99}" destId="{85EC04FA-B955-44BE-B38B-77EE94A53F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558961-65C1-4B19-B343-E3908850D175}"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B73309D-28A5-47C0-AB90-45C6F616A354}">
      <dgm:prSet phldrT="[Text]" phldr="0"/>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Congregate Meals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D9EC8AE-41DE-41AC-9895-F9A4141C7DD3}" type="parTrans" cxnId="{3500F6D4-0C41-4508-993B-55E3B43372DC}">
      <dgm:prSet/>
      <dgm:spPr/>
      <dgm:t>
        <a:bodyPr/>
        <a:lstStyle/>
        <a:p>
          <a:endParaRPr lang="en-US"/>
        </a:p>
      </dgm:t>
    </dgm:pt>
    <dgm:pt modelId="{8E9B6CB9-534A-4977-A800-AF02AB5F2F73}" type="sibTrans" cxnId="{3500F6D4-0C41-4508-993B-55E3B43372DC}">
      <dgm:prSet/>
      <dgm:spPr/>
      <dgm:t>
        <a:bodyPr/>
        <a:lstStyle/>
        <a:p>
          <a:endParaRPr lang="en-US"/>
        </a:p>
      </dgm:t>
    </dgm:pt>
    <dgm:pt modelId="{20EE41D1-5E69-419E-938B-8F8B14601F78}">
      <dgm:prSet/>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Home Delivered Meals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4FEB26-37ED-4760-9D15-BA2DB4F0EAA6}" type="parTrans" cxnId="{5099A0B8-8B00-4652-A346-1FDA400DBC9C}">
      <dgm:prSet/>
      <dgm:spPr/>
      <dgm:t>
        <a:bodyPr/>
        <a:lstStyle/>
        <a:p>
          <a:endParaRPr lang="en-US"/>
        </a:p>
      </dgm:t>
    </dgm:pt>
    <dgm:pt modelId="{EA163696-555D-4FC7-BDF1-4427C86745C5}" type="sibTrans" cxnId="{5099A0B8-8B00-4652-A346-1FDA400DBC9C}">
      <dgm:prSet/>
      <dgm:spPr/>
      <dgm:t>
        <a:bodyPr/>
        <a:lstStyle/>
        <a:p>
          <a:endParaRPr lang="en-US"/>
        </a:p>
      </dgm:t>
    </dgm:pt>
    <dgm:pt modelId="{830EA9AE-F44C-43CF-BCCA-0EEC23EE2593}">
      <dgm:prSet/>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Nutrition Counseling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B51B7A0-B6A8-4278-91F2-6F46A5C2B8A4}" type="parTrans" cxnId="{68E6DEC3-099E-4E0C-822A-210D0E0AFB7A}">
      <dgm:prSet/>
      <dgm:spPr/>
      <dgm:t>
        <a:bodyPr/>
        <a:lstStyle/>
        <a:p>
          <a:endParaRPr lang="en-US"/>
        </a:p>
      </dgm:t>
    </dgm:pt>
    <dgm:pt modelId="{4C120857-8B90-4DBE-89C9-EFA9362ABAA4}" type="sibTrans" cxnId="{68E6DEC3-099E-4E0C-822A-210D0E0AFB7A}">
      <dgm:prSet/>
      <dgm:spPr/>
      <dgm:t>
        <a:bodyPr/>
        <a:lstStyle/>
        <a:p>
          <a:endParaRPr lang="en-US"/>
        </a:p>
      </dgm:t>
    </dgm:pt>
    <dgm:pt modelId="{B5F1B6D4-2FCB-4117-B68E-C6254F3F3ECA}">
      <dgm:prSet/>
      <dgm:spPr/>
      <dgm:t>
        <a:bodyPr/>
        <a:lstStyle/>
        <a:p>
          <a:r>
            <a:rPr lang="en-US">
              <a:solidFill>
                <a:srgbClr val="203864"/>
              </a:solidFill>
              <a:latin typeface="Lato" panose="020F0502020204030203" pitchFamily="34" charset="0"/>
              <a:ea typeface="Lato" panose="020F0502020204030203" pitchFamily="34" charset="0"/>
              <a:cs typeface="Lato" panose="020F0502020204030203" pitchFamily="34" charset="0"/>
            </a:rPr>
            <a:t>Nutrition Education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1D9E634-1E5B-48E2-B6C2-A00453FE2E65}" type="parTrans" cxnId="{E909E50C-CBA0-495B-AAD1-DBF854359351}">
      <dgm:prSet/>
      <dgm:spPr/>
      <dgm:t>
        <a:bodyPr/>
        <a:lstStyle/>
        <a:p>
          <a:endParaRPr lang="en-US"/>
        </a:p>
      </dgm:t>
    </dgm:pt>
    <dgm:pt modelId="{F8AA6A16-12DB-481D-8A86-B8F791BF9E26}" type="sibTrans" cxnId="{E909E50C-CBA0-495B-AAD1-DBF854359351}">
      <dgm:prSet/>
      <dgm:spPr/>
      <dgm:t>
        <a:bodyPr/>
        <a:lstStyle/>
        <a:p>
          <a:endParaRPr lang="en-US"/>
        </a:p>
      </dgm:t>
    </dgm:pt>
    <dgm:pt modelId="{27655555-4A33-4363-855A-1CA56F93C2AE}" type="pres">
      <dgm:prSet presAssocID="{B6558961-65C1-4B19-B343-E3908850D175}" presName="Name0" presStyleCnt="0">
        <dgm:presLayoutVars>
          <dgm:dir/>
          <dgm:resizeHandles val="exact"/>
        </dgm:presLayoutVars>
      </dgm:prSet>
      <dgm:spPr/>
    </dgm:pt>
    <dgm:pt modelId="{0E5069B4-A25C-4F69-AFD8-B6C6CFC8982C}" type="pres">
      <dgm:prSet presAssocID="{3B73309D-28A5-47C0-AB90-45C6F616A354}" presName="composite" presStyleCnt="0"/>
      <dgm:spPr/>
    </dgm:pt>
    <dgm:pt modelId="{2BCB761A-9F7B-45FB-B779-99BA4D70D789}" type="pres">
      <dgm:prSet presAssocID="{3B73309D-28A5-47C0-AB90-45C6F616A354}" presName="rect1" presStyleLbl="trAlignAcc1" presStyleIdx="0" presStyleCnt="4">
        <dgm:presLayoutVars>
          <dgm:bulletEnabled val="1"/>
        </dgm:presLayoutVars>
      </dgm:prSet>
      <dgm:spPr/>
    </dgm:pt>
    <dgm:pt modelId="{550BDB4E-6461-4882-828D-CF0EE583C125}" type="pres">
      <dgm:prSet presAssocID="{3B73309D-28A5-47C0-AB90-45C6F616A354}" presName="rect2" presStyleLbl="fg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t="4291"/>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8057297-C1F9-47BF-A589-9DCD73DAF24C}" type="pres">
      <dgm:prSet presAssocID="{8E9B6CB9-534A-4977-A800-AF02AB5F2F73}" presName="sibTrans" presStyleCnt="0"/>
      <dgm:spPr/>
    </dgm:pt>
    <dgm:pt modelId="{BFF20BFF-1B8D-4C9F-ADDB-EAC409E95B6F}" type="pres">
      <dgm:prSet presAssocID="{20EE41D1-5E69-419E-938B-8F8B14601F78}" presName="composite" presStyleCnt="0"/>
      <dgm:spPr/>
    </dgm:pt>
    <dgm:pt modelId="{0E4BB58E-D685-4E0D-94FE-C5EB90C381A0}" type="pres">
      <dgm:prSet presAssocID="{20EE41D1-5E69-419E-938B-8F8B14601F78}" presName="rect1" presStyleLbl="trAlignAcc1" presStyleIdx="1" presStyleCnt="4">
        <dgm:presLayoutVars>
          <dgm:bulletEnabled val="1"/>
        </dgm:presLayoutVars>
      </dgm:prSet>
      <dgm:spPr/>
    </dgm:pt>
    <dgm:pt modelId="{16350EB7-4F1E-484F-BAC9-FBC74A67111C}" type="pres">
      <dgm:prSet presAssocID="{20EE41D1-5E69-419E-938B-8F8B14601F78}" presName="rect2" presStyleLbl="fgImgPlace1" presStyleIdx="1" presStyleCnt="4"/>
      <dgm:spPr>
        <a:blipFill>
          <a:blip xmlns:r="http://schemas.openxmlformats.org/officeDocument/2006/relationships"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39A4344-8D0F-4F51-993A-434B96928823}" type="pres">
      <dgm:prSet presAssocID="{EA163696-555D-4FC7-BDF1-4427C86745C5}" presName="sibTrans" presStyleCnt="0"/>
      <dgm:spPr/>
    </dgm:pt>
    <dgm:pt modelId="{4A5175A9-BB12-4959-B4E5-E43E6B245E5B}" type="pres">
      <dgm:prSet presAssocID="{830EA9AE-F44C-43CF-BCCA-0EEC23EE2593}" presName="composite" presStyleCnt="0"/>
      <dgm:spPr/>
    </dgm:pt>
    <dgm:pt modelId="{6897CE29-78A9-4920-BE31-58767A165500}" type="pres">
      <dgm:prSet presAssocID="{830EA9AE-F44C-43CF-BCCA-0EEC23EE2593}" presName="rect1" presStyleLbl="trAlignAcc1" presStyleIdx="2" presStyleCnt="4">
        <dgm:presLayoutVars>
          <dgm:bulletEnabled val="1"/>
        </dgm:presLayoutVars>
      </dgm:prSet>
      <dgm:spPr/>
    </dgm:pt>
    <dgm:pt modelId="{37F105FA-4D8B-4EC2-AC96-159D82472DB5}" type="pres">
      <dgm:prSet presAssocID="{830EA9AE-F44C-43CF-BCCA-0EEC23EE2593}" presName="rect2" presStyleLbl="fgImgPlace1" presStyleIdx="2" presStyleCnt="4"/>
      <dgm:spPr>
        <a:blipFill dpi="0" rotWithShape="1">
          <a:blip xmlns:r="http://schemas.openxmlformats.org/officeDocument/2006/relationships"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t="3102"/>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CAE77FA-EC19-49B8-836A-FD03FBD3E411}" type="pres">
      <dgm:prSet presAssocID="{4C120857-8B90-4DBE-89C9-EFA9362ABAA4}" presName="sibTrans" presStyleCnt="0"/>
      <dgm:spPr/>
    </dgm:pt>
    <dgm:pt modelId="{A7D625CB-3FFF-4294-B259-CD9A610B9E99}" type="pres">
      <dgm:prSet presAssocID="{B5F1B6D4-2FCB-4117-B68E-C6254F3F3ECA}" presName="composite" presStyleCnt="0"/>
      <dgm:spPr/>
    </dgm:pt>
    <dgm:pt modelId="{E79CA6B0-886B-4E20-9012-FE0D68C8A448}" type="pres">
      <dgm:prSet presAssocID="{B5F1B6D4-2FCB-4117-B68E-C6254F3F3ECA}" presName="rect1" presStyleLbl="trAlignAcc1" presStyleIdx="3" presStyleCnt="4">
        <dgm:presLayoutVars>
          <dgm:bulletEnabled val="1"/>
        </dgm:presLayoutVars>
      </dgm:prSet>
      <dgm:spPr/>
    </dgm:pt>
    <dgm:pt modelId="{85EC04FA-B955-44BE-B38B-77EE94A53F80}" type="pres">
      <dgm:prSet presAssocID="{B5F1B6D4-2FCB-4117-B68E-C6254F3F3ECA}" presName="rect2" presStyleLbl="fgImgPlace1" presStyleIdx="3" presStyleCnt="4"/>
      <dgm:spPr>
        <a:blipFill dpi="0" rotWithShape="1">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t="5996"/>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E909E50C-CBA0-495B-AAD1-DBF854359351}" srcId="{B6558961-65C1-4B19-B343-E3908850D175}" destId="{B5F1B6D4-2FCB-4117-B68E-C6254F3F3ECA}" srcOrd="3" destOrd="0" parTransId="{61D9E634-1E5B-48E2-B6C2-A00453FE2E65}" sibTransId="{F8AA6A16-12DB-481D-8A86-B8F791BF9E26}"/>
    <dgm:cxn modelId="{237F9415-35C4-42BF-A91E-EBBC5E63EC6D}" type="presOf" srcId="{B5F1B6D4-2FCB-4117-B68E-C6254F3F3ECA}" destId="{E79CA6B0-886B-4E20-9012-FE0D68C8A448}" srcOrd="0" destOrd="0" presId="urn:microsoft.com/office/officeart/2008/layout/PictureStrips"/>
    <dgm:cxn modelId="{78539635-AF83-458C-AE42-5BB96242B8F3}" type="presOf" srcId="{20EE41D1-5E69-419E-938B-8F8B14601F78}" destId="{0E4BB58E-D685-4E0D-94FE-C5EB90C381A0}" srcOrd="0" destOrd="0" presId="urn:microsoft.com/office/officeart/2008/layout/PictureStrips"/>
    <dgm:cxn modelId="{E7B8766A-5BAA-49EB-918B-50E4E2870BAE}" type="presOf" srcId="{B6558961-65C1-4B19-B343-E3908850D175}" destId="{27655555-4A33-4363-855A-1CA56F93C2AE}" srcOrd="0" destOrd="0" presId="urn:microsoft.com/office/officeart/2008/layout/PictureStrips"/>
    <dgm:cxn modelId="{F5993CA6-C987-484A-A482-BC847C1EAC11}" type="presOf" srcId="{830EA9AE-F44C-43CF-BCCA-0EEC23EE2593}" destId="{6897CE29-78A9-4920-BE31-58767A165500}" srcOrd="0" destOrd="0" presId="urn:microsoft.com/office/officeart/2008/layout/PictureStrips"/>
    <dgm:cxn modelId="{5099A0B8-8B00-4652-A346-1FDA400DBC9C}" srcId="{B6558961-65C1-4B19-B343-E3908850D175}" destId="{20EE41D1-5E69-419E-938B-8F8B14601F78}" srcOrd="1" destOrd="0" parTransId="{F74FEB26-37ED-4760-9D15-BA2DB4F0EAA6}" sibTransId="{EA163696-555D-4FC7-BDF1-4427C86745C5}"/>
    <dgm:cxn modelId="{68E6DEC3-099E-4E0C-822A-210D0E0AFB7A}" srcId="{B6558961-65C1-4B19-B343-E3908850D175}" destId="{830EA9AE-F44C-43CF-BCCA-0EEC23EE2593}" srcOrd="2" destOrd="0" parTransId="{0B51B7A0-B6A8-4278-91F2-6F46A5C2B8A4}" sibTransId="{4C120857-8B90-4DBE-89C9-EFA9362ABAA4}"/>
    <dgm:cxn modelId="{3500F6D4-0C41-4508-993B-55E3B43372DC}" srcId="{B6558961-65C1-4B19-B343-E3908850D175}" destId="{3B73309D-28A5-47C0-AB90-45C6F616A354}" srcOrd="0" destOrd="0" parTransId="{4D9EC8AE-41DE-41AC-9895-F9A4141C7DD3}" sibTransId="{8E9B6CB9-534A-4977-A800-AF02AB5F2F73}"/>
    <dgm:cxn modelId="{CE8DBCF4-9702-4462-9640-F00811DBCC2D}" type="presOf" srcId="{3B73309D-28A5-47C0-AB90-45C6F616A354}" destId="{2BCB761A-9F7B-45FB-B779-99BA4D70D789}" srcOrd="0" destOrd="0" presId="urn:microsoft.com/office/officeart/2008/layout/PictureStrips"/>
    <dgm:cxn modelId="{C3E47EDB-32E6-4523-A498-C7729A305F29}" type="presParOf" srcId="{27655555-4A33-4363-855A-1CA56F93C2AE}" destId="{0E5069B4-A25C-4F69-AFD8-B6C6CFC8982C}" srcOrd="0" destOrd="0" presId="urn:microsoft.com/office/officeart/2008/layout/PictureStrips"/>
    <dgm:cxn modelId="{4781FFE1-76E0-4039-85FD-A78EAF5F781B}" type="presParOf" srcId="{0E5069B4-A25C-4F69-AFD8-B6C6CFC8982C}" destId="{2BCB761A-9F7B-45FB-B779-99BA4D70D789}" srcOrd="0" destOrd="0" presId="urn:microsoft.com/office/officeart/2008/layout/PictureStrips"/>
    <dgm:cxn modelId="{9724124D-36C8-4C36-9924-F95D748D0BE3}" type="presParOf" srcId="{0E5069B4-A25C-4F69-AFD8-B6C6CFC8982C}" destId="{550BDB4E-6461-4882-828D-CF0EE583C125}" srcOrd="1" destOrd="0" presId="urn:microsoft.com/office/officeart/2008/layout/PictureStrips"/>
    <dgm:cxn modelId="{8E207F2C-0E85-40E3-9FB8-BFB10A9A79D9}" type="presParOf" srcId="{27655555-4A33-4363-855A-1CA56F93C2AE}" destId="{D8057297-C1F9-47BF-A589-9DCD73DAF24C}" srcOrd="1" destOrd="0" presId="urn:microsoft.com/office/officeart/2008/layout/PictureStrips"/>
    <dgm:cxn modelId="{D9389590-A733-488E-AF85-E7DA2A07C566}" type="presParOf" srcId="{27655555-4A33-4363-855A-1CA56F93C2AE}" destId="{BFF20BFF-1B8D-4C9F-ADDB-EAC409E95B6F}" srcOrd="2" destOrd="0" presId="urn:microsoft.com/office/officeart/2008/layout/PictureStrips"/>
    <dgm:cxn modelId="{A7FAB443-B1B8-42A4-BDD4-3A5C21056C66}" type="presParOf" srcId="{BFF20BFF-1B8D-4C9F-ADDB-EAC409E95B6F}" destId="{0E4BB58E-D685-4E0D-94FE-C5EB90C381A0}" srcOrd="0" destOrd="0" presId="urn:microsoft.com/office/officeart/2008/layout/PictureStrips"/>
    <dgm:cxn modelId="{81B59CB3-4905-4199-85AD-ECB40567FC35}" type="presParOf" srcId="{BFF20BFF-1B8D-4C9F-ADDB-EAC409E95B6F}" destId="{16350EB7-4F1E-484F-BAC9-FBC74A67111C}" srcOrd="1" destOrd="0" presId="urn:microsoft.com/office/officeart/2008/layout/PictureStrips"/>
    <dgm:cxn modelId="{CEA906AE-0FEE-4B83-94AE-62BCE838DD77}" type="presParOf" srcId="{27655555-4A33-4363-855A-1CA56F93C2AE}" destId="{E39A4344-8D0F-4F51-993A-434B96928823}" srcOrd="3" destOrd="0" presId="urn:microsoft.com/office/officeart/2008/layout/PictureStrips"/>
    <dgm:cxn modelId="{FC6DAB6B-2993-4CDD-9C8D-4EB5A834422F}" type="presParOf" srcId="{27655555-4A33-4363-855A-1CA56F93C2AE}" destId="{4A5175A9-BB12-4959-B4E5-E43E6B245E5B}" srcOrd="4" destOrd="0" presId="urn:microsoft.com/office/officeart/2008/layout/PictureStrips"/>
    <dgm:cxn modelId="{B844FD44-B673-4384-9777-C534AD71BAB9}" type="presParOf" srcId="{4A5175A9-BB12-4959-B4E5-E43E6B245E5B}" destId="{6897CE29-78A9-4920-BE31-58767A165500}" srcOrd="0" destOrd="0" presId="urn:microsoft.com/office/officeart/2008/layout/PictureStrips"/>
    <dgm:cxn modelId="{C45210A7-F959-44B4-90A3-AD63680635EE}" type="presParOf" srcId="{4A5175A9-BB12-4959-B4E5-E43E6B245E5B}" destId="{37F105FA-4D8B-4EC2-AC96-159D82472DB5}" srcOrd="1" destOrd="0" presId="urn:microsoft.com/office/officeart/2008/layout/PictureStrips"/>
    <dgm:cxn modelId="{D42B1600-0495-4455-B20A-3E8AF9FDA13D}" type="presParOf" srcId="{27655555-4A33-4363-855A-1CA56F93C2AE}" destId="{5CAE77FA-EC19-49B8-836A-FD03FBD3E411}" srcOrd="5" destOrd="0" presId="urn:microsoft.com/office/officeart/2008/layout/PictureStrips"/>
    <dgm:cxn modelId="{E1E6F606-798B-4EEA-81D6-9FD79C012B29}" type="presParOf" srcId="{27655555-4A33-4363-855A-1CA56F93C2AE}" destId="{A7D625CB-3FFF-4294-B259-CD9A610B9E99}" srcOrd="6" destOrd="0" presId="urn:microsoft.com/office/officeart/2008/layout/PictureStrips"/>
    <dgm:cxn modelId="{B68B736A-4133-48B9-8A89-838BAA7654CE}" type="presParOf" srcId="{A7D625CB-3FFF-4294-B259-CD9A610B9E99}" destId="{E79CA6B0-886B-4E20-9012-FE0D68C8A448}" srcOrd="0" destOrd="0" presId="urn:microsoft.com/office/officeart/2008/layout/PictureStrips"/>
    <dgm:cxn modelId="{A0E5E58E-9A3B-4D91-A418-6A4E99630449}" type="presParOf" srcId="{A7D625CB-3FFF-4294-B259-CD9A610B9E99}" destId="{85EC04FA-B955-44BE-B38B-77EE94A53F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558961-65C1-4B19-B343-E3908850D175}"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B73309D-28A5-47C0-AB90-45C6F616A354}">
      <dgm:prSet phldrT="[Text]" phldr="0"/>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Long-Term Care Ombudsman Program</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D9EC8AE-41DE-41AC-9895-F9A4141C7DD3}" type="parTrans" cxnId="{3500F6D4-0C41-4508-993B-55E3B43372DC}">
      <dgm:prSet/>
      <dgm:spPr/>
      <dgm:t>
        <a:bodyPr/>
        <a:lstStyle/>
        <a:p>
          <a:endParaRPr lang="en-US"/>
        </a:p>
      </dgm:t>
    </dgm:pt>
    <dgm:pt modelId="{8E9B6CB9-534A-4977-A800-AF02AB5F2F73}" type="sibTrans" cxnId="{3500F6D4-0C41-4508-993B-55E3B43372DC}">
      <dgm:prSet/>
      <dgm:spPr/>
      <dgm:t>
        <a:bodyPr/>
        <a:lstStyle/>
        <a:p>
          <a:endParaRPr lang="en-US"/>
        </a:p>
      </dgm:t>
    </dgm:pt>
    <dgm:pt modelId="{20EE41D1-5E69-419E-938B-8F8B14601F78}">
      <dgm:prSet/>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Elder Abuse Prevention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4FEB26-37ED-4760-9D15-BA2DB4F0EAA6}" type="parTrans" cxnId="{5099A0B8-8B00-4652-A346-1FDA400DBC9C}">
      <dgm:prSet/>
      <dgm:spPr/>
      <dgm:t>
        <a:bodyPr/>
        <a:lstStyle/>
        <a:p>
          <a:endParaRPr lang="en-US"/>
        </a:p>
      </dgm:t>
    </dgm:pt>
    <dgm:pt modelId="{EA163696-555D-4FC7-BDF1-4427C86745C5}" type="sibTrans" cxnId="{5099A0B8-8B00-4652-A346-1FDA400DBC9C}">
      <dgm:prSet/>
      <dgm:spPr/>
      <dgm:t>
        <a:bodyPr/>
        <a:lstStyle/>
        <a:p>
          <a:endParaRPr lang="en-US"/>
        </a:p>
      </dgm:t>
    </dgm:pt>
    <dgm:pt modelId="{830EA9AE-F44C-43CF-BCCA-0EEC23EE2593}">
      <dgm:prSet/>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Disease Prevention and Health Promotion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B51B7A0-B6A8-4278-91F2-6F46A5C2B8A4}" type="parTrans" cxnId="{68E6DEC3-099E-4E0C-822A-210D0E0AFB7A}">
      <dgm:prSet/>
      <dgm:spPr/>
      <dgm:t>
        <a:bodyPr/>
        <a:lstStyle/>
        <a:p>
          <a:endParaRPr lang="en-US"/>
        </a:p>
      </dgm:t>
    </dgm:pt>
    <dgm:pt modelId="{4C120857-8B90-4DBE-89C9-EFA9362ABAA4}" type="sibTrans" cxnId="{68E6DEC3-099E-4E0C-822A-210D0E0AFB7A}">
      <dgm:prSet/>
      <dgm:spPr/>
      <dgm:t>
        <a:bodyPr/>
        <a:lstStyle/>
        <a:p>
          <a:endParaRPr lang="en-US"/>
        </a:p>
      </dgm:t>
    </dgm:pt>
    <dgm:pt modelId="{B5F1B6D4-2FCB-4117-B68E-C6254F3F3ECA}">
      <dgm:prSet/>
      <dgm:spPr/>
      <dgm:t>
        <a:bodyPr/>
        <a:lstStyle/>
        <a:p>
          <a:r>
            <a:rPr lang="en-US" dirty="0">
              <a:solidFill>
                <a:srgbClr val="203864"/>
              </a:solidFill>
              <a:latin typeface="Lato" panose="020F0502020204030203" pitchFamily="34" charset="0"/>
              <a:ea typeface="Lato" panose="020F0502020204030203" pitchFamily="34" charset="0"/>
              <a:cs typeface="Lato" panose="020F0502020204030203" pitchFamily="34" charset="0"/>
            </a:rPr>
            <a:t>Caregiver Support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1D9E634-1E5B-48E2-B6C2-A00453FE2E65}" type="parTrans" cxnId="{E909E50C-CBA0-495B-AAD1-DBF854359351}">
      <dgm:prSet/>
      <dgm:spPr/>
      <dgm:t>
        <a:bodyPr/>
        <a:lstStyle/>
        <a:p>
          <a:endParaRPr lang="en-US"/>
        </a:p>
      </dgm:t>
    </dgm:pt>
    <dgm:pt modelId="{F8AA6A16-12DB-481D-8A86-B8F791BF9E26}" type="sibTrans" cxnId="{E909E50C-CBA0-495B-AAD1-DBF854359351}">
      <dgm:prSet/>
      <dgm:spPr/>
      <dgm:t>
        <a:bodyPr/>
        <a:lstStyle/>
        <a:p>
          <a:endParaRPr lang="en-US"/>
        </a:p>
      </dgm:t>
    </dgm:pt>
    <dgm:pt modelId="{27655555-4A33-4363-855A-1CA56F93C2AE}" type="pres">
      <dgm:prSet presAssocID="{B6558961-65C1-4B19-B343-E3908850D175}" presName="Name0" presStyleCnt="0">
        <dgm:presLayoutVars>
          <dgm:dir/>
          <dgm:resizeHandles val="exact"/>
        </dgm:presLayoutVars>
      </dgm:prSet>
      <dgm:spPr/>
    </dgm:pt>
    <dgm:pt modelId="{0E5069B4-A25C-4F69-AFD8-B6C6CFC8982C}" type="pres">
      <dgm:prSet presAssocID="{3B73309D-28A5-47C0-AB90-45C6F616A354}" presName="composite" presStyleCnt="0"/>
      <dgm:spPr/>
    </dgm:pt>
    <dgm:pt modelId="{2BCB761A-9F7B-45FB-B779-99BA4D70D789}" type="pres">
      <dgm:prSet presAssocID="{3B73309D-28A5-47C0-AB90-45C6F616A354}" presName="rect1" presStyleLbl="trAlignAcc1" presStyleIdx="0" presStyleCnt="4">
        <dgm:presLayoutVars>
          <dgm:bulletEnabled val="1"/>
        </dgm:presLayoutVars>
      </dgm:prSet>
      <dgm:spPr/>
    </dgm:pt>
    <dgm:pt modelId="{550BDB4E-6461-4882-828D-CF0EE583C125}" type="pres">
      <dgm:prSet presAssocID="{3B73309D-28A5-47C0-AB90-45C6F616A354}" presName="rect2"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8057297-C1F9-47BF-A589-9DCD73DAF24C}" type="pres">
      <dgm:prSet presAssocID="{8E9B6CB9-534A-4977-A800-AF02AB5F2F73}" presName="sibTrans" presStyleCnt="0"/>
      <dgm:spPr/>
    </dgm:pt>
    <dgm:pt modelId="{BFF20BFF-1B8D-4C9F-ADDB-EAC409E95B6F}" type="pres">
      <dgm:prSet presAssocID="{20EE41D1-5E69-419E-938B-8F8B14601F78}" presName="composite" presStyleCnt="0"/>
      <dgm:spPr/>
    </dgm:pt>
    <dgm:pt modelId="{0E4BB58E-D685-4E0D-94FE-C5EB90C381A0}" type="pres">
      <dgm:prSet presAssocID="{20EE41D1-5E69-419E-938B-8F8B14601F78}" presName="rect1" presStyleLbl="trAlignAcc1" presStyleIdx="1" presStyleCnt="4">
        <dgm:presLayoutVars>
          <dgm:bulletEnabled val="1"/>
        </dgm:presLayoutVars>
      </dgm:prSet>
      <dgm:spPr/>
    </dgm:pt>
    <dgm:pt modelId="{16350EB7-4F1E-484F-BAC9-FBC74A67111C}" type="pres">
      <dgm:prSet presAssocID="{20EE41D1-5E69-419E-938B-8F8B14601F78}" presName="rect2" presStyleLbl="fgImgPlace1" presStyleIdx="1" presStyleCnt="4"/>
      <dgm:spPr>
        <a:blipFill>
          <a:blip xmlns:r="http://schemas.openxmlformats.org/officeDocument/2006/relationships"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39A4344-8D0F-4F51-993A-434B96928823}" type="pres">
      <dgm:prSet presAssocID="{EA163696-555D-4FC7-BDF1-4427C86745C5}" presName="sibTrans" presStyleCnt="0"/>
      <dgm:spPr/>
    </dgm:pt>
    <dgm:pt modelId="{4A5175A9-BB12-4959-B4E5-E43E6B245E5B}" type="pres">
      <dgm:prSet presAssocID="{830EA9AE-F44C-43CF-BCCA-0EEC23EE2593}" presName="composite" presStyleCnt="0"/>
      <dgm:spPr/>
    </dgm:pt>
    <dgm:pt modelId="{6897CE29-78A9-4920-BE31-58767A165500}" type="pres">
      <dgm:prSet presAssocID="{830EA9AE-F44C-43CF-BCCA-0EEC23EE2593}" presName="rect1" presStyleLbl="trAlignAcc1" presStyleIdx="2" presStyleCnt="4">
        <dgm:presLayoutVars>
          <dgm:bulletEnabled val="1"/>
        </dgm:presLayoutVars>
      </dgm:prSet>
      <dgm:spPr/>
    </dgm:pt>
    <dgm:pt modelId="{37F105FA-4D8B-4EC2-AC96-159D82472DB5}" type="pres">
      <dgm:prSet presAssocID="{830EA9AE-F44C-43CF-BCCA-0EEC23EE2593}" presName="rect2" presStyleLbl="fgImgPlace1" presStyleIdx="2" presStyleCnt="4"/>
      <dgm:spPr>
        <a:blipFill dpi="0" rotWithShape="1">
          <a:blip xmlns:r="http://schemas.openxmlformats.org/officeDocument/2006/relationships"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CAE77FA-EC19-49B8-836A-FD03FBD3E411}" type="pres">
      <dgm:prSet presAssocID="{4C120857-8B90-4DBE-89C9-EFA9362ABAA4}" presName="sibTrans" presStyleCnt="0"/>
      <dgm:spPr/>
    </dgm:pt>
    <dgm:pt modelId="{A7D625CB-3FFF-4294-B259-CD9A610B9E99}" type="pres">
      <dgm:prSet presAssocID="{B5F1B6D4-2FCB-4117-B68E-C6254F3F3ECA}" presName="composite" presStyleCnt="0"/>
      <dgm:spPr/>
    </dgm:pt>
    <dgm:pt modelId="{E79CA6B0-886B-4E20-9012-FE0D68C8A448}" type="pres">
      <dgm:prSet presAssocID="{B5F1B6D4-2FCB-4117-B68E-C6254F3F3ECA}" presName="rect1" presStyleLbl="trAlignAcc1" presStyleIdx="3" presStyleCnt="4">
        <dgm:presLayoutVars>
          <dgm:bulletEnabled val="1"/>
        </dgm:presLayoutVars>
      </dgm:prSet>
      <dgm:spPr/>
    </dgm:pt>
    <dgm:pt modelId="{85EC04FA-B955-44BE-B38B-77EE94A53F80}" type="pres">
      <dgm:prSet presAssocID="{B5F1B6D4-2FCB-4117-B68E-C6254F3F3ECA}" presName="rect2" presStyleLbl="fgImgPlace1" presStyleIdx="3" presStyleCnt="4"/>
      <dgm:spPr>
        <a:blipFill>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E909E50C-CBA0-495B-AAD1-DBF854359351}" srcId="{B6558961-65C1-4B19-B343-E3908850D175}" destId="{B5F1B6D4-2FCB-4117-B68E-C6254F3F3ECA}" srcOrd="3" destOrd="0" parTransId="{61D9E634-1E5B-48E2-B6C2-A00453FE2E65}" sibTransId="{F8AA6A16-12DB-481D-8A86-B8F791BF9E26}"/>
    <dgm:cxn modelId="{237F9415-35C4-42BF-A91E-EBBC5E63EC6D}" type="presOf" srcId="{B5F1B6D4-2FCB-4117-B68E-C6254F3F3ECA}" destId="{E79CA6B0-886B-4E20-9012-FE0D68C8A448}" srcOrd="0" destOrd="0" presId="urn:microsoft.com/office/officeart/2008/layout/PictureStrips"/>
    <dgm:cxn modelId="{78539635-AF83-458C-AE42-5BB96242B8F3}" type="presOf" srcId="{20EE41D1-5E69-419E-938B-8F8B14601F78}" destId="{0E4BB58E-D685-4E0D-94FE-C5EB90C381A0}" srcOrd="0" destOrd="0" presId="urn:microsoft.com/office/officeart/2008/layout/PictureStrips"/>
    <dgm:cxn modelId="{E7B8766A-5BAA-49EB-918B-50E4E2870BAE}" type="presOf" srcId="{B6558961-65C1-4B19-B343-E3908850D175}" destId="{27655555-4A33-4363-855A-1CA56F93C2AE}" srcOrd="0" destOrd="0" presId="urn:microsoft.com/office/officeart/2008/layout/PictureStrips"/>
    <dgm:cxn modelId="{F5993CA6-C987-484A-A482-BC847C1EAC11}" type="presOf" srcId="{830EA9AE-F44C-43CF-BCCA-0EEC23EE2593}" destId="{6897CE29-78A9-4920-BE31-58767A165500}" srcOrd="0" destOrd="0" presId="urn:microsoft.com/office/officeart/2008/layout/PictureStrips"/>
    <dgm:cxn modelId="{5099A0B8-8B00-4652-A346-1FDA400DBC9C}" srcId="{B6558961-65C1-4B19-B343-E3908850D175}" destId="{20EE41D1-5E69-419E-938B-8F8B14601F78}" srcOrd="1" destOrd="0" parTransId="{F74FEB26-37ED-4760-9D15-BA2DB4F0EAA6}" sibTransId="{EA163696-555D-4FC7-BDF1-4427C86745C5}"/>
    <dgm:cxn modelId="{68E6DEC3-099E-4E0C-822A-210D0E0AFB7A}" srcId="{B6558961-65C1-4B19-B343-E3908850D175}" destId="{830EA9AE-F44C-43CF-BCCA-0EEC23EE2593}" srcOrd="2" destOrd="0" parTransId="{0B51B7A0-B6A8-4278-91F2-6F46A5C2B8A4}" sibTransId="{4C120857-8B90-4DBE-89C9-EFA9362ABAA4}"/>
    <dgm:cxn modelId="{3500F6D4-0C41-4508-993B-55E3B43372DC}" srcId="{B6558961-65C1-4B19-B343-E3908850D175}" destId="{3B73309D-28A5-47C0-AB90-45C6F616A354}" srcOrd="0" destOrd="0" parTransId="{4D9EC8AE-41DE-41AC-9895-F9A4141C7DD3}" sibTransId="{8E9B6CB9-534A-4977-A800-AF02AB5F2F73}"/>
    <dgm:cxn modelId="{CE8DBCF4-9702-4462-9640-F00811DBCC2D}" type="presOf" srcId="{3B73309D-28A5-47C0-AB90-45C6F616A354}" destId="{2BCB761A-9F7B-45FB-B779-99BA4D70D789}" srcOrd="0" destOrd="0" presId="urn:microsoft.com/office/officeart/2008/layout/PictureStrips"/>
    <dgm:cxn modelId="{C3E47EDB-32E6-4523-A498-C7729A305F29}" type="presParOf" srcId="{27655555-4A33-4363-855A-1CA56F93C2AE}" destId="{0E5069B4-A25C-4F69-AFD8-B6C6CFC8982C}" srcOrd="0" destOrd="0" presId="urn:microsoft.com/office/officeart/2008/layout/PictureStrips"/>
    <dgm:cxn modelId="{4781FFE1-76E0-4039-85FD-A78EAF5F781B}" type="presParOf" srcId="{0E5069B4-A25C-4F69-AFD8-B6C6CFC8982C}" destId="{2BCB761A-9F7B-45FB-B779-99BA4D70D789}" srcOrd="0" destOrd="0" presId="urn:microsoft.com/office/officeart/2008/layout/PictureStrips"/>
    <dgm:cxn modelId="{9724124D-36C8-4C36-9924-F95D748D0BE3}" type="presParOf" srcId="{0E5069B4-A25C-4F69-AFD8-B6C6CFC8982C}" destId="{550BDB4E-6461-4882-828D-CF0EE583C125}" srcOrd="1" destOrd="0" presId="urn:microsoft.com/office/officeart/2008/layout/PictureStrips"/>
    <dgm:cxn modelId="{8E207F2C-0E85-40E3-9FB8-BFB10A9A79D9}" type="presParOf" srcId="{27655555-4A33-4363-855A-1CA56F93C2AE}" destId="{D8057297-C1F9-47BF-A589-9DCD73DAF24C}" srcOrd="1" destOrd="0" presId="urn:microsoft.com/office/officeart/2008/layout/PictureStrips"/>
    <dgm:cxn modelId="{D9389590-A733-488E-AF85-E7DA2A07C566}" type="presParOf" srcId="{27655555-4A33-4363-855A-1CA56F93C2AE}" destId="{BFF20BFF-1B8D-4C9F-ADDB-EAC409E95B6F}" srcOrd="2" destOrd="0" presId="urn:microsoft.com/office/officeart/2008/layout/PictureStrips"/>
    <dgm:cxn modelId="{A7FAB443-B1B8-42A4-BDD4-3A5C21056C66}" type="presParOf" srcId="{BFF20BFF-1B8D-4C9F-ADDB-EAC409E95B6F}" destId="{0E4BB58E-D685-4E0D-94FE-C5EB90C381A0}" srcOrd="0" destOrd="0" presId="urn:microsoft.com/office/officeart/2008/layout/PictureStrips"/>
    <dgm:cxn modelId="{81B59CB3-4905-4199-85AD-ECB40567FC35}" type="presParOf" srcId="{BFF20BFF-1B8D-4C9F-ADDB-EAC409E95B6F}" destId="{16350EB7-4F1E-484F-BAC9-FBC74A67111C}" srcOrd="1" destOrd="0" presId="urn:microsoft.com/office/officeart/2008/layout/PictureStrips"/>
    <dgm:cxn modelId="{CEA906AE-0FEE-4B83-94AE-62BCE838DD77}" type="presParOf" srcId="{27655555-4A33-4363-855A-1CA56F93C2AE}" destId="{E39A4344-8D0F-4F51-993A-434B96928823}" srcOrd="3" destOrd="0" presId="urn:microsoft.com/office/officeart/2008/layout/PictureStrips"/>
    <dgm:cxn modelId="{FC6DAB6B-2993-4CDD-9C8D-4EB5A834422F}" type="presParOf" srcId="{27655555-4A33-4363-855A-1CA56F93C2AE}" destId="{4A5175A9-BB12-4959-B4E5-E43E6B245E5B}" srcOrd="4" destOrd="0" presId="urn:microsoft.com/office/officeart/2008/layout/PictureStrips"/>
    <dgm:cxn modelId="{B844FD44-B673-4384-9777-C534AD71BAB9}" type="presParOf" srcId="{4A5175A9-BB12-4959-B4E5-E43E6B245E5B}" destId="{6897CE29-78A9-4920-BE31-58767A165500}" srcOrd="0" destOrd="0" presId="urn:microsoft.com/office/officeart/2008/layout/PictureStrips"/>
    <dgm:cxn modelId="{C45210A7-F959-44B4-90A3-AD63680635EE}" type="presParOf" srcId="{4A5175A9-BB12-4959-B4E5-E43E6B245E5B}" destId="{37F105FA-4D8B-4EC2-AC96-159D82472DB5}" srcOrd="1" destOrd="0" presId="urn:microsoft.com/office/officeart/2008/layout/PictureStrips"/>
    <dgm:cxn modelId="{D42B1600-0495-4455-B20A-3E8AF9FDA13D}" type="presParOf" srcId="{27655555-4A33-4363-855A-1CA56F93C2AE}" destId="{5CAE77FA-EC19-49B8-836A-FD03FBD3E411}" srcOrd="5" destOrd="0" presId="urn:microsoft.com/office/officeart/2008/layout/PictureStrips"/>
    <dgm:cxn modelId="{E1E6F606-798B-4EEA-81D6-9FD79C012B29}" type="presParOf" srcId="{27655555-4A33-4363-855A-1CA56F93C2AE}" destId="{A7D625CB-3FFF-4294-B259-CD9A610B9E99}" srcOrd="6" destOrd="0" presId="urn:microsoft.com/office/officeart/2008/layout/PictureStrips"/>
    <dgm:cxn modelId="{B68B736A-4133-48B9-8A89-838BAA7654CE}" type="presParOf" srcId="{A7D625CB-3FFF-4294-B259-CD9A610B9E99}" destId="{E79CA6B0-886B-4E20-9012-FE0D68C8A448}" srcOrd="0" destOrd="0" presId="urn:microsoft.com/office/officeart/2008/layout/PictureStrips"/>
    <dgm:cxn modelId="{A0E5E58E-9A3B-4D91-A418-6A4E99630449}" type="presParOf" srcId="{A7D625CB-3FFF-4294-B259-CD9A610B9E99}" destId="{85EC04FA-B955-44BE-B38B-77EE94A53F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6DD867-9B02-48CC-9CE6-4A20E5F3BC17}" type="doc">
      <dgm:prSet loTypeId="urn:microsoft.com/office/officeart/2005/8/layout/default" loCatId="list" qsTypeId="urn:microsoft.com/office/officeart/2005/8/quickstyle/3d2" qsCatId="3D" csTypeId="urn:microsoft.com/office/officeart/2005/8/colors/accent2_2" csCatId="accent2" phldr="1"/>
      <dgm:spPr/>
      <dgm:t>
        <a:bodyPr/>
        <a:lstStyle/>
        <a:p>
          <a:endParaRPr lang="en-US"/>
        </a:p>
      </dgm:t>
    </dgm:pt>
    <dgm:pt modelId="{96948685-819D-4808-BA6D-0320D3CEF42B}">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Adult Day Care/Services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292D95-83CC-48E5-9250-6BDD3A269B6F}" type="parTrans" cxnId="{31779440-DE14-4280-A776-328AF9F53CB6}">
      <dgm:prSet/>
      <dgm:spPr/>
      <dgm:t>
        <a:bodyPr/>
        <a:lstStyle/>
        <a:p>
          <a:endParaRPr lang="en-US"/>
        </a:p>
      </dgm:t>
    </dgm:pt>
    <dgm:pt modelId="{45C6CD1D-B317-4238-8442-4287B745E270}" type="sibTrans" cxnId="{31779440-DE14-4280-A776-328AF9F53CB6}">
      <dgm:prSet/>
      <dgm:spPr/>
      <dgm:t>
        <a:bodyPr/>
        <a:lstStyle/>
        <a:p>
          <a:endParaRPr lang="en-US"/>
        </a:p>
      </dgm:t>
    </dgm:pt>
    <dgm:pt modelId="{0FBDA368-2C7E-4CC4-8082-FCCF62D3F5F0}">
      <dgm:prSet/>
      <dgm:spPr/>
      <dgm:t>
        <a:bodyPr/>
        <a:lstStyle/>
        <a:p>
          <a:r>
            <a:rPr lang="en-US" dirty="0">
              <a:latin typeface="Lato" panose="020F0502020204030203" pitchFamily="34" charset="0"/>
              <a:ea typeface="Lato" panose="020F0502020204030203" pitchFamily="34" charset="0"/>
              <a:cs typeface="Lato" panose="020F0502020204030203" pitchFamily="34" charset="0"/>
            </a:rPr>
            <a:t>Assistive Technology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2A9690-B0D5-4A96-87C4-3701489278B8}" type="parTrans" cxnId="{F74FF025-D4DB-4BC4-AD32-A8D23DD145E1}">
      <dgm:prSet/>
      <dgm:spPr/>
      <dgm:t>
        <a:bodyPr/>
        <a:lstStyle/>
        <a:p>
          <a:endParaRPr lang="en-US"/>
        </a:p>
      </dgm:t>
    </dgm:pt>
    <dgm:pt modelId="{BEFFCF9D-0408-4426-807C-DE18B1E059BF}" type="sibTrans" cxnId="{F74FF025-D4DB-4BC4-AD32-A8D23DD145E1}">
      <dgm:prSet/>
      <dgm:spPr/>
      <dgm:t>
        <a:bodyPr/>
        <a:lstStyle/>
        <a:p>
          <a:endParaRPr lang="en-US"/>
        </a:p>
      </dgm:t>
    </dgm:pt>
    <dgm:pt modelId="{8D07AEC0-436D-44B1-9E61-6D70ABF76847}">
      <dgm:prSet/>
      <dgm:spPr/>
      <dgm:t>
        <a:bodyPr/>
        <a:lstStyle/>
        <a:p>
          <a:r>
            <a:rPr lang="en-US" dirty="0">
              <a:latin typeface="Lato" panose="020F0502020204030203" pitchFamily="34" charset="0"/>
              <a:ea typeface="Lato" panose="020F0502020204030203" pitchFamily="34" charset="0"/>
              <a:cs typeface="Lato" panose="020F0502020204030203" pitchFamily="34" charset="0"/>
            </a:rPr>
            <a:t>Caregiver Counseling &amp; Training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50BDA39-FBDA-4B2B-98D9-D558D9AD9F05}" type="parTrans" cxnId="{DDB7F17C-29C4-424E-A046-0A9418EAE6B4}">
      <dgm:prSet/>
      <dgm:spPr/>
      <dgm:t>
        <a:bodyPr/>
        <a:lstStyle/>
        <a:p>
          <a:endParaRPr lang="en-US"/>
        </a:p>
      </dgm:t>
    </dgm:pt>
    <dgm:pt modelId="{611F338A-AF07-4F25-B97D-7D331FC3CC6A}" type="sibTrans" cxnId="{DDB7F17C-29C4-424E-A046-0A9418EAE6B4}">
      <dgm:prSet/>
      <dgm:spPr/>
      <dgm:t>
        <a:bodyPr/>
        <a:lstStyle/>
        <a:p>
          <a:endParaRPr lang="en-US"/>
        </a:p>
      </dgm:t>
    </dgm:pt>
    <dgm:pt modelId="{FFD51322-87C6-47DD-B325-58181FA6C59B}">
      <dgm:prSet/>
      <dgm:spPr/>
      <dgm:t>
        <a:bodyPr/>
        <a:lstStyle/>
        <a:p>
          <a:r>
            <a:rPr lang="en-US">
              <a:latin typeface="Lato" panose="020F0502020204030203" pitchFamily="34" charset="0"/>
              <a:ea typeface="Lato" panose="020F0502020204030203" pitchFamily="34" charset="0"/>
              <a:cs typeface="Lato" panose="020F0502020204030203" pitchFamily="34" charset="0"/>
            </a:rPr>
            <a:t>Care Transitions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244A262-FF5C-4748-B65B-12931B4F746D}" type="parTrans" cxnId="{A579B6F5-CC1F-4F12-94EF-CCAA29B6945E}">
      <dgm:prSet/>
      <dgm:spPr/>
      <dgm:t>
        <a:bodyPr/>
        <a:lstStyle/>
        <a:p>
          <a:endParaRPr lang="en-US"/>
        </a:p>
      </dgm:t>
    </dgm:pt>
    <dgm:pt modelId="{1DE10BC1-4DEF-41DB-96DE-683FE465E571}" type="sibTrans" cxnId="{A579B6F5-CC1F-4F12-94EF-CCAA29B6945E}">
      <dgm:prSet/>
      <dgm:spPr/>
      <dgm:t>
        <a:bodyPr/>
        <a:lstStyle/>
        <a:p>
          <a:endParaRPr lang="en-US"/>
        </a:p>
      </dgm:t>
    </dgm:pt>
    <dgm:pt modelId="{241D4912-CF51-4E15-9D50-1166E0C7BB4C}">
      <dgm:prSet/>
      <dgm:spPr/>
      <dgm:t>
        <a:bodyPr/>
        <a:lstStyle/>
        <a:p>
          <a:r>
            <a:rPr lang="en-US" dirty="0">
              <a:latin typeface="Lato" panose="020F0502020204030203" pitchFamily="34" charset="0"/>
              <a:ea typeface="Lato" panose="020F0502020204030203" pitchFamily="34" charset="0"/>
              <a:cs typeface="Lato" panose="020F0502020204030203" pitchFamily="34" charset="0"/>
            </a:rPr>
            <a:t>Checking (Reassurance)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F7C9052-F5DC-4D0B-B2E8-1781D57197D0}" type="parTrans" cxnId="{2D3E4CA8-CE13-4C87-B12C-02EEFB16EFDF}">
      <dgm:prSet/>
      <dgm:spPr/>
      <dgm:t>
        <a:bodyPr/>
        <a:lstStyle/>
        <a:p>
          <a:endParaRPr lang="en-US"/>
        </a:p>
      </dgm:t>
    </dgm:pt>
    <dgm:pt modelId="{57D7B79A-EA34-46EB-8AF4-EF79B4C955EA}" type="sibTrans" cxnId="{2D3E4CA8-CE13-4C87-B12C-02EEFB16EFDF}">
      <dgm:prSet/>
      <dgm:spPr/>
      <dgm:t>
        <a:bodyPr/>
        <a:lstStyle/>
        <a:p>
          <a:endParaRPr lang="en-US"/>
        </a:p>
      </dgm:t>
    </dgm:pt>
    <dgm:pt modelId="{95AD1AA5-4E58-40B5-B8EB-88263C667376}">
      <dgm:prSet/>
      <dgm:spPr/>
      <dgm:t>
        <a:bodyPr/>
        <a:lstStyle/>
        <a:p>
          <a:r>
            <a:rPr lang="en-US" dirty="0">
              <a:latin typeface="Lato" panose="020F0502020204030203" pitchFamily="34" charset="0"/>
              <a:ea typeface="Lato" panose="020F0502020204030203" pitchFamily="34" charset="0"/>
              <a:cs typeface="Lato" panose="020F0502020204030203" pitchFamily="34" charset="0"/>
            </a:rPr>
            <a:t>Chore Services (Heavy Housework)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8043FD3-813C-44B9-A3AB-2A68DEDE3C6A}" type="parTrans" cxnId="{E2B046C4-2253-48F2-AA90-A839878812BE}">
      <dgm:prSet/>
      <dgm:spPr/>
      <dgm:t>
        <a:bodyPr/>
        <a:lstStyle/>
        <a:p>
          <a:endParaRPr lang="en-US"/>
        </a:p>
      </dgm:t>
    </dgm:pt>
    <dgm:pt modelId="{DD252468-FE93-48F0-A60A-071BF2484A7B}" type="sibTrans" cxnId="{E2B046C4-2253-48F2-AA90-A839878812BE}">
      <dgm:prSet/>
      <dgm:spPr/>
      <dgm:t>
        <a:bodyPr/>
        <a:lstStyle/>
        <a:p>
          <a:endParaRPr lang="en-US"/>
        </a:p>
      </dgm:t>
    </dgm:pt>
    <dgm:pt modelId="{2A75065F-2E1C-4EC4-9EE3-34EC9F326216}">
      <dgm:prSet/>
      <dgm:spPr/>
      <dgm:t>
        <a:bodyPr/>
        <a:lstStyle/>
        <a:p>
          <a:r>
            <a:rPr lang="en-US" dirty="0">
              <a:latin typeface="Lato" panose="020F0502020204030203" pitchFamily="34" charset="0"/>
              <a:ea typeface="Lato" panose="020F0502020204030203" pitchFamily="34" charset="0"/>
              <a:cs typeface="Lato" panose="020F0502020204030203" pitchFamily="34" charset="0"/>
            </a:rPr>
            <a:t>Consumable Supplies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6D4B5BC-6C02-488E-86B2-AC9C1F04484B}" type="parTrans" cxnId="{9E9E919E-E5A0-4A05-956B-9410F879B921}">
      <dgm:prSet/>
      <dgm:spPr/>
      <dgm:t>
        <a:bodyPr/>
        <a:lstStyle/>
        <a:p>
          <a:endParaRPr lang="en-US"/>
        </a:p>
      </dgm:t>
    </dgm:pt>
    <dgm:pt modelId="{85A0ED4D-4DB5-4118-8305-D832661ED076}" type="sibTrans" cxnId="{9E9E919E-E5A0-4A05-956B-9410F879B921}">
      <dgm:prSet/>
      <dgm:spPr/>
      <dgm:t>
        <a:bodyPr/>
        <a:lstStyle/>
        <a:p>
          <a:endParaRPr lang="en-US"/>
        </a:p>
      </dgm:t>
    </dgm:pt>
    <dgm:pt modelId="{1C1379C6-F0AB-4252-B3C2-86EC9DE94C64}">
      <dgm:prSet/>
      <dgm:spPr/>
      <dgm:t>
        <a:bodyPr/>
        <a:lstStyle/>
        <a:p>
          <a:r>
            <a:rPr lang="en-US">
              <a:latin typeface="Lato" panose="020F0502020204030203" pitchFamily="34" charset="0"/>
              <a:ea typeface="Lato" panose="020F0502020204030203" pitchFamily="34" charset="0"/>
              <a:cs typeface="Lato" panose="020F0502020204030203" pitchFamily="34" charset="0"/>
            </a:rPr>
            <a:t>Emergency Services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E1FF32-3C7B-4737-987E-0BC15B7BAE67}" type="parTrans" cxnId="{520E0B53-1AF1-40C5-90A3-87DE18CCBF88}">
      <dgm:prSet/>
      <dgm:spPr/>
      <dgm:t>
        <a:bodyPr/>
        <a:lstStyle/>
        <a:p>
          <a:endParaRPr lang="en-US"/>
        </a:p>
      </dgm:t>
    </dgm:pt>
    <dgm:pt modelId="{2BD78B82-ACB0-4C6B-9D20-15F99355B048}" type="sibTrans" cxnId="{520E0B53-1AF1-40C5-90A3-87DE18CCBF88}">
      <dgm:prSet/>
      <dgm:spPr/>
      <dgm:t>
        <a:bodyPr/>
        <a:lstStyle/>
        <a:p>
          <a:endParaRPr lang="en-US"/>
        </a:p>
      </dgm:t>
    </dgm:pt>
    <dgm:pt modelId="{12757902-4A29-46B5-939E-74389A8E2C61}">
      <dgm:prSet/>
      <dgm:spPr/>
      <dgm:t>
        <a:bodyPr/>
        <a:lstStyle/>
        <a:p>
          <a:r>
            <a:rPr lang="en-US" dirty="0">
              <a:latin typeface="Lato" panose="020F0502020204030203" pitchFamily="34" charset="0"/>
              <a:ea typeface="Lato" panose="020F0502020204030203" pitchFamily="34" charset="0"/>
              <a:cs typeface="Lato" panose="020F0502020204030203" pitchFamily="34" charset="0"/>
            </a:rPr>
            <a:t>Employment (Title V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C0CC42E-E043-445A-926C-F7EB5C873A68}" type="parTrans" cxnId="{6EDDA445-36E3-4F4E-89C4-7CC850F6A3DA}">
      <dgm:prSet/>
      <dgm:spPr/>
      <dgm:t>
        <a:bodyPr/>
        <a:lstStyle/>
        <a:p>
          <a:endParaRPr lang="en-US"/>
        </a:p>
      </dgm:t>
    </dgm:pt>
    <dgm:pt modelId="{7CB2EF0C-59F7-47CC-935E-49D2F1CE5C17}" type="sibTrans" cxnId="{6EDDA445-36E3-4F4E-89C4-7CC850F6A3DA}">
      <dgm:prSet/>
      <dgm:spPr/>
      <dgm:t>
        <a:bodyPr/>
        <a:lstStyle/>
        <a:p>
          <a:endParaRPr lang="en-US"/>
        </a:p>
      </dgm:t>
    </dgm:pt>
    <dgm:pt modelId="{003961A2-EA85-4EFE-99CF-FCB763E5BCB6}">
      <dgm:prSet/>
      <dgm:spPr/>
      <dgm:t>
        <a:bodyPr/>
        <a:lstStyle/>
        <a:p>
          <a:r>
            <a:rPr lang="en-US" dirty="0">
              <a:latin typeface="Lato" panose="020F0502020204030203" pitchFamily="34" charset="0"/>
              <a:ea typeface="Lato" panose="020F0502020204030203" pitchFamily="34" charset="0"/>
              <a:cs typeface="Lato" panose="020F0502020204030203" pitchFamily="34" charset="0"/>
            </a:rPr>
            <a:t>Financial Consultation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BC72ED-24C5-41CD-A299-CB1AE06035EB}" type="parTrans" cxnId="{1FF81380-7043-451D-B14F-26FA4EA41675}">
      <dgm:prSet/>
      <dgm:spPr/>
      <dgm:t>
        <a:bodyPr/>
        <a:lstStyle/>
        <a:p>
          <a:endParaRPr lang="en-US"/>
        </a:p>
      </dgm:t>
    </dgm:pt>
    <dgm:pt modelId="{38BCADD7-84E3-49E2-9C9E-EDBEE7C91FD2}" type="sibTrans" cxnId="{1FF81380-7043-451D-B14F-26FA4EA41675}">
      <dgm:prSet/>
      <dgm:spPr/>
      <dgm:t>
        <a:bodyPr/>
        <a:lstStyle/>
        <a:p>
          <a:endParaRPr lang="en-US"/>
        </a:p>
      </dgm:t>
    </dgm:pt>
    <dgm:pt modelId="{BCAF4623-79FC-415C-9A83-33AC80F0705F}">
      <dgm:prSet/>
      <dgm:spPr/>
      <dgm:t>
        <a:bodyPr/>
        <a:lstStyle/>
        <a:p>
          <a:r>
            <a:rPr lang="en-US" dirty="0">
              <a:latin typeface="Lato" panose="020F0502020204030203" pitchFamily="34" charset="0"/>
              <a:ea typeface="Lato" panose="020F0502020204030203" pitchFamily="34" charset="0"/>
              <a:cs typeface="Lato" panose="020F0502020204030203" pitchFamily="34" charset="0"/>
            </a:rPr>
            <a:t>Homemaker Services (Light Housework)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D289FC6-6D98-4C58-8877-6852DCFF6373}" type="parTrans" cxnId="{B359C979-11F1-4D10-B1DC-4C53A6319298}">
      <dgm:prSet/>
      <dgm:spPr/>
      <dgm:t>
        <a:bodyPr/>
        <a:lstStyle/>
        <a:p>
          <a:endParaRPr lang="en-US"/>
        </a:p>
      </dgm:t>
    </dgm:pt>
    <dgm:pt modelId="{48BA79CD-3A5E-4979-9F6A-FBF5F94A0F5D}" type="sibTrans" cxnId="{B359C979-11F1-4D10-B1DC-4C53A6319298}">
      <dgm:prSet/>
      <dgm:spPr/>
      <dgm:t>
        <a:bodyPr/>
        <a:lstStyle/>
        <a:p>
          <a:endParaRPr lang="en-US"/>
        </a:p>
      </dgm:t>
    </dgm:pt>
    <dgm:pt modelId="{74401477-6C8B-40AF-9697-CB6C08CC9879}">
      <dgm:prSet/>
      <dgm:spPr/>
      <dgm:t>
        <a:bodyPr/>
        <a:lstStyle/>
        <a:p>
          <a:r>
            <a:rPr lang="en-US" dirty="0">
              <a:latin typeface="Lato" panose="020F0502020204030203" pitchFamily="34" charset="0"/>
              <a:ea typeface="Lato" panose="020F0502020204030203" pitchFamily="34" charset="0"/>
              <a:cs typeface="Lato" panose="020F0502020204030203" pitchFamily="34" charset="0"/>
            </a:rPr>
            <a:t>Medication Management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8A8D262-222E-4278-99C9-038FB098A923}" type="parTrans" cxnId="{759FF154-D8FD-44F6-B3D9-C85B9DEC9D77}">
      <dgm:prSet/>
      <dgm:spPr/>
      <dgm:t>
        <a:bodyPr/>
        <a:lstStyle/>
        <a:p>
          <a:endParaRPr lang="en-US"/>
        </a:p>
      </dgm:t>
    </dgm:pt>
    <dgm:pt modelId="{24D0A4C9-5A46-4B3A-80BC-862D5B780715}" type="sibTrans" cxnId="{759FF154-D8FD-44F6-B3D9-C85B9DEC9D77}">
      <dgm:prSet/>
      <dgm:spPr/>
      <dgm:t>
        <a:bodyPr/>
        <a:lstStyle/>
        <a:p>
          <a:endParaRPr lang="en-US"/>
        </a:p>
      </dgm:t>
    </dgm:pt>
    <dgm:pt modelId="{54E8C578-D23C-4A6F-B970-4EBE285028E4}">
      <dgm:prSet/>
      <dgm:spPr/>
      <dgm:t>
        <a:bodyPr/>
        <a:lstStyle/>
        <a:p>
          <a:r>
            <a:rPr lang="en-US" dirty="0">
              <a:latin typeface="Lato" panose="020F0502020204030203" pitchFamily="34" charset="0"/>
              <a:ea typeface="Lato" panose="020F0502020204030203" pitchFamily="34" charset="0"/>
              <a:cs typeface="Lato" panose="020F0502020204030203" pitchFamily="34" charset="0"/>
            </a:rPr>
            <a:t>Money Management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F15C1C-099A-4B27-BDF0-73D713F26384}" type="parTrans" cxnId="{68AE0BE7-166E-4299-A47E-57475923C902}">
      <dgm:prSet/>
      <dgm:spPr/>
      <dgm:t>
        <a:bodyPr/>
        <a:lstStyle/>
        <a:p>
          <a:endParaRPr lang="en-US"/>
        </a:p>
      </dgm:t>
    </dgm:pt>
    <dgm:pt modelId="{18AD142D-20A4-4A41-9FD6-1B0921A553D9}" type="sibTrans" cxnId="{68AE0BE7-166E-4299-A47E-57475923C902}">
      <dgm:prSet/>
      <dgm:spPr/>
      <dgm:t>
        <a:bodyPr/>
        <a:lstStyle/>
        <a:p>
          <a:endParaRPr lang="en-US"/>
        </a:p>
      </dgm:t>
    </dgm:pt>
    <dgm:pt modelId="{2CACFAAC-9C6F-4D4C-A56C-774510554CBF}">
      <dgm:prSet/>
      <dgm:spPr/>
      <dgm:t>
        <a:bodyPr/>
        <a:lstStyle/>
        <a:p>
          <a:r>
            <a:rPr lang="en-US" dirty="0">
              <a:latin typeface="Lato" panose="020F0502020204030203" pitchFamily="34" charset="0"/>
              <a:ea typeface="Lato" panose="020F0502020204030203" pitchFamily="34" charset="0"/>
              <a:cs typeface="Lato" panose="020F0502020204030203" pitchFamily="34" charset="0"/>
            </a:rPr>
            <a:t>Personal Care Services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A66144-4CE2-42C5-A7C4-F6033FBDF4CB}" type="parTrans" cxnId="{935EFF22-70CC-48DD-8991-9FB414B79A95}">
      <dgm:prSet/>
      <dgm:spPr/>
      <dgm:t>
        <a:bodyPr/>
        <a:lstStyle/>
        <a:p>
          <a:endParaRPr lang="en-US"/>
        </a:p>
      </dgm:t>
    </dgm:pt>
    <dgm:pt modelId="{5BC0B908-5A8D-4363-958F-A918670CBF1E}" type="sibTrans" cxnId="{935EFF22-70CC-48DD-8991-9FB414B79A95}">
      <dgm:prSet/>
      <dgm:spPr/>
      <dgm:t>
        <a:bodyPr/>
        <a:lstStyle/>
        <a:p>
          <a:endParaRPr lang="en-US"/>
        </a:p>
      </dgm:t>
    </dgm:pt>
    <dgm:pt modelId="{4DF19245-9ADC-413B-AACF-0906EC66015C}">
      <dgm:prSet/>
      <dgm:spPr/>
      <dgm:t>
        <a:bodyPr/>
        <a:lstStyle/>
        <a:p>
          <a:r>
            <a:rPr lang="en-US" dirty="0">
              <a:latin typeface="Lato" panose="020F0502020204030203" pitchFamily="34" charset="0"/>
              <a:ea typeface="Lato" panose="020F0502020204030203" pitchFamily="34" charset="0"/>
              <a:cs typeface="Lato" panose="020F0502020204030203" pitchFamily="34" charset="0"/>
            </a:rPr>
            <a:t>Residential Repair &amp; Renovation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4389817-410C-4F01-9F60-9DE95AB22968}" type="parTrans" cxnId="{CB13F3FC-8852-4BFC-A140-A6F8DF6EB4DC}">
      <dgm:prSet/>
      <dgm:spPr/>
      <dgm:t>
        <a:bodyPr/>
        <a:lstStyle/>
        <a:p>
          <a:endParaRPr lang="en-US"/>
        </a:p>
      </dgm:t>
    </dgm:pt>
    <dgm:pt modelId="{CEBF536C-9A16-432C-ACB9-2B085AE561E9}" type="sibTrans" cxnId="{CB13F3FC-8852-4BFC-A140-A6F8DF6EB4DC}">
      <dgm:prSet/>
      <dgm:spPr/>
      <dgm:t>
        <a:bodyPr/>
        <a:lstStyle/>
        <a:p>
          <a:endParaRPr lang="en-US"/>
        </a:p>
      </dgm:t>
    </dgm:pt>
    <dgm:pt modelId="{D525F79C-C089-4219-A425-70D39F5824A8}">
      <dgm:prSet/>
      <dgm:spPr/>
      <dgm:t>
        <a:bodyPr/>
        <a:lstStyle/>
        <a:p>
          <a:r>
            <a:rPr lang="en-US" dirty="0">
              <a:latin typeface="Lato" panose="020F0502020204030203" pitchFamily="34" charset="0"/>
              <a:ea typeface="Lato" panose="020F0502020204030203" pitchFamily="34" charset="0"/>
              <a:cs typeface="Lato" panose="020F0502020204030203" pitchFamily="34" charset="0"/>
            </a:rPr>
            <a:t>Respite Care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213F604-C9E6-48C7-AE43-75EE3833F310}" type="parTrans" cxnId="{C66B70E5-B4EF-4F64-8E52-98ACD6EFC3C7}">
      <dgm:prSet/>
      <dgm:spPr/>
      <dgm:t>
        <a:bodyPr/>
        <a:lstStyle/>
        <a:p>
          <a:endParaRPr lang="en-US"/>
        </a:p>
      </dgm:t>
    </dgm:pt>
    <dgm:pt modelId="{C2777E99-9C02-4394-A14F-541497046E7B}" type="sibTrans" cxnId="{C66B70E5-B4EF-4F64-8E52-98ACD6EFC3C7}">
      <dgm:prSet/>
      <dgm:spPr/>
      <dgm:t>
        <a:bodyPr/>
        <a:lstStyle/>
        <a:p>
          <a:endParaRPr lang="en-US"/>
        </a:p>
      </dgm:t>
    </dgm:pt>
    <dgm:pt modelId="{15570543-00CB-4B87-B10C-4449AFA396F6}">
      <dgm:prSet/>
      <dgm:spPr/>
      <dgm:t>
        <a:bodyPr/>
        <a:lstStyle/>
        <a:p>
          <a:r>
            <a:rPr lang="en-US" dirty="0">
              <a:latin typeface="Lato" panose="020F0502020204030203" pitchFamily="34" charset="0"/>
              <a:ea typeface="Lato" panose="020F0502020204030203" pitchFamily="34" charset="0"/>
              <a:cs typeface="Lato" panose="020F0502020204030203" pitchFamily="34" charset="0"/>
            </a:rPr>
            <a:t>Socialization &amp; Recreation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7B12FE1-6D93-4511-9B25-F81F23890F4C}" type="parTrans" cxnId="{086E29D0-D247-425A-A8F1-34D6D66D0C90}">
      <dgm:prSet/>
      <dgm:spPr/>
      <dgm:t>
        <a:bodyPr/>
        <a:lstStyle/>
        <a:p>
          <a:endParaRPr lang="en-US"/>
        </a:p>
      </dgm:t>
    </dgm:pt>
    <dgm:pt modelId="{7E14CCFB-3718-4BC1-940A-7EC0AD3031EB}" type="sibTrans" cxnId="{086E29D0-D247-425A-A8F1-34D6D66D0C90}">
      <dgm:prSet/>
      <dgm:spPr/>
      <dgm:t>
        <a:bodyPr/>
        <a:lstStyle/>
        <a:p>
          <a:endParaRPr lang="en-US"/>
        </a:p>
      </dgm:t>
    </dgm:pt>
    <dgm:pt modelId="{C6A4451A-B7BE-4C51-8E01-30017384A040}">
      <dgm:prSet/>
      <dgm:spPr/>
      <dgm:t>
        <a:bodyPr/>
        <a:lstStyle/>
        <a:p>
          <a:r>
            <a:rPr lang="en-US" dirty="0">
              <a:latin typeface="Lato" panose="020F0502020204030203" pitchFamily="34" charset="0"/>
              <a:ea typeface="Lato" panose="020F0502020204030203" pitchFamily="34" charset="0"/>
              <a:cs typeface="Lato" panose="020F0502020204030203" pitchFamily="34" charset="0"/>
            </a:rPr>
            <a:t>Assisted Transportation (door to door)</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E1928C3-C19F-401D-90B2-55EEA5C149A7}" type="parTrans" cxnId="{749F810E-7675-47D5-9E63-78DE33CA5BE1}">
      <dgm:prSet/>
      <dgm:spPr/>
      <dgm:t>
        <a:bodyPr/>
        <a:lstStyle/>
        <a:p>
          <a:endParaRPr lang="en-US"/>
        </a:p>
      </dgm:t>
    </dgm:pt>
    <dgm:pt modelId="{6C9753AF-5BCB-4B21-A523-CD6E8631A671}" type="sibTrans" cxnId="{749F810E-7675-47D5-9E63-78DE33CA5BE1}">
      <dgm:prSet/>
      <dgm:spPr/>
      <dgm:t>
        <a:bodyPr/>
        <a:lstStyle/>
        <a:p>
          <a:endParaRPr lang="en-US"/>
        </a:p>
      </dgm:t>
    </dgm:pt>
    <dgm:pt modelId="{0E1D4EEC-496F-40AA-9875-C0F6C95899DF}">
      <dgm:prSet/>
      <dgm:spPr/>
      <dgm:t>
        <a:bodyPr/>
        <a:lstStyle/>
        <a:p>
          <a:r>
            <a:rPr lang="en-US" dirty="0">
              <a:latin typeface="Lato" panose="020F0502020204030203" pitchFamily="34" charset="0"/>
              <a:ea typeface="Lato" panose="020F0502020204030203" pitchFamily="34" charset="0"/>
              <a:cs typeface="Lato" panose="020F0502020204030203" pitchFamily="34" charset="0"/>
            </a:rPr>
            <a:t>Volunteer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AB2C377-0202-4F51-8DD9-38A192788808}" type="parTrans" cxnId="{3139C7CB-09EF-4F72-AAAE-466F3B7DBF55}">
      <dgm:prSet/>
      <dgm:spPr/>
      <dgm:t>
        <a:bodyPr/>
        <a:lstStyle/>
        <a:p>
          <a:endParaRPr lang="en-US"/>
        </a:p>
      </dgm:t>
    </dgm:pt>
    <dgm:pt modelId="{3933AF06-1D2E-4426-BB97-C5A7856937D6}" type="sibTrans" cxnId="{3139C7CB-09EF-4F72-AAAE-466F3B7DBF55}">
      <dgm:prSet/>
      <dgm:spPr/>
      <dgm:t>
        <a:bodyPr/>
        <a:lstStyle/>
        <a:p>
          <a:endParaRPr lang="en-US"/>
        </a:p>
      </dgm:t>
    </dgm:pt>
    <dgm:pt modelId="{E08EC718-9213-4436-BE1F-68A87CAC1C2C}" type="pres">
      <dgm:prSet presAssocID="{056DD867-9B02-48CC-9CE6-4A20E5F3BC17}" presName="diagram" presStyleCnt="0">
        <dgm:presLayoutVars>
          <dgm:dir/>
          <dgm:resizeHandles val="exact"/>
        </dgm:presLayoutVars>
      </dgm:prSet>
      <dgm:spPr/>
    </dgm:pt>
    <dgm:pt modelId="{69DE6823-4DAD-4EE4-84AD-457E48FC7EF5}" type="pres">
      <dgm:prSet presAssocID="{96948685-819D-4808-BA6D-0320D3CEF42B}" presName="node" presStyleLbl="node1" presStyleIdx="0" presStyleCnt="19">
        <dgm:presLayoutVars>
          <dgm:bulletEnabled val="1"/>
        </dgm:presLayoutVars>
      </dgm:prSet>
      <dgm:spPr/>
    </dgm:pt>
    <dgm:pt modelId="{D0994292-EA6C-4C41-99E5-A59EE7721D27}" type="pres">
      <dgm:prSet presAssocID="{45C6CD1D-B317-4238-8442-4287B745E270}" presName="sibTrans" presStyleCnt="0"/>
      <dgm:spPr/>
    </dgm:pt>
    <dgm:pt modelId="{DBC14B42-EB6F-4784-B1BC-64B28DFF0D88}" type="pres">
      <dgm:prSet presAssocID="{0FBDA368-2C7E-4CC4-8082-FCCF62D3F5F0}" presName="node" presStyleLbl="node1" presStyleIdx="1" presStyleCnt="19">
        <dgm:presLayoutVars>
          <dgm:bulletEnabled val="1"/>
        </dgm:presLayoutVars>
      </dgm:prSet>
      <dgm:spPr/>
    </dgm:pt>
    <dgm:pt modelId="{4074621B-9E0F-472C-BBEA-3C7157279421}" type="pres">
      <dgm:prSet presAssocID="{BEFFCF9D-0408-4426-807C-DE18B1E059BF}" presName="sibTrans" presStyleCnt="0"/>
      <dgm:spPr/>
    </dgm:pt>
    <dgm:pt modelId="{2F9CF0A1-58F8-4157-B0E6-B3B09176AD59}" type="pres">
      <dgm:prSet presAssocID="{8D07AEC0-436D-44B1-9E61-6D70ABF76847}" presName="node" presStyleLbl="node1" presStyleIdx="2" presStyleCnt="19">
        <dgm:presLayoutVars>
          <dgm:bulletEnabled val="1"/>
        </dgm:presLayoutVars>
      </dgm:prSet>
      <dgm:spPr/>
    </dgm:pt>
    <dgm:pt modelId="{46B8B859-C597-4025-81B6-A525D56B565C}" type="pres">
      <dgm:prSet presAssocID="{611F338A-AF07-4F25-B97D-7D331FC3CC6A}" presName="sibTrans" presStyleCnt="0"/>
      <dgm:spPr/>
    </dgm:pt>
    <dgm:pt modelId="{4DB23640-34E9-4AB2-9F55-B1C469C18628}" type="pres">
      <dgm:prSet presAssocID="{FFD51322-87C6-47DD-B325-58181FA6C59B}" presName="node" presStyleLbl="node1" presStyleIdx="3" presStyleCnt="19">
        <dgm:presLayoutVars>
          <dgm:bulletEnabled val="1"/>
        </dgm:presLayoutVars>
      </dgm:prSet>
      <dgm:spPr/>
    </dgm:pt>
    <dgm:pt modelId="{C1D19B53-6D95-499C-87FB-B80F3D659C43}" type="pres">
      <dgm:prSet presAssocID="{1DE10BC1-4DEF-41DB-96DE-683FE465E571}" presName="sibTrans" presStyleCnt="0"/>
      <dgm:spPr/>
    </dgm:pt>
    <dgm:pt modelId="{1EBEBDBD-D6C3-4A31-8C5E-8D2007E6F403}" type="pres">
      <dgm:prSet presAssocID="{241D4912-CF51-4E15-9D50-1166E0C7BB4C}" presName="node" presStyleLbl="node1" presStyleIdx="4" presStyleCnt="19">
        <dgm:presLayoutVars>
          <dgm:bulletEnabled val="1"/>
        </dgm:presLayoutVars>
      </dgm:prSet>
      <dgm:spPr/>
    </dgm:pt>
    <dgm:pt modelId="{BB342E82-29D4-4CA9-B4D8-F788B2D4DADB}" type="pres">
      <dgm:prSet presAssocID="{57D7B79A-EA34-46EB-8AF4-EF79B4C955EA}" presName="sibTrans" presStyleCnt="0"/>
      <dgm:spPr/>
    </dgm:pt>
    <dgm:pt modelId="{3AEA3FD7-62F4-4C12-9088-69AAB44504CD}" type="pres">
      <dgm:prSet presAssocID="{95AD1AA5-4E58-40B5-B8EB-88263C667376}" presName="node" presStyleLbl="node1" presStyleIdx="5" presStyleCnt="19">
        <dgm:presLayoutVars>
          <dgm:bulletEnabled val="1"/>
        </dgm:presLayoutVars>
      </dgm:prSet>
      <dgm:spPr/>
    </dgm:pt>
    <dgm:pt modelId="{4C26D091-34F5-4E06-850D-7AD5BBE2862B}" type="pres">
      <dgm:prSet presAssocID="{DD252468-FE93-48F0-A60A-071BF2484A7B}" presName="sibTrans" presStyleCnt="0"/>
      <dgm:spPr/>
    </dgm:pt>
    <dgm:pt modelId="{8C9160A2-187C-4D51-84D7-8B79A626FD34}" type="pres">
      <dgm:prSet presAssocID="{2A75065F-2E1C-4EC4-9EE3-34EC9F326216}" presName="node" presStyleLbl="node1" presStyleIdx="6" presStyleCnt="19">
        <dgm:presLayoutVars>
          <dgm:bulletEnabled val="1"/>
        </dgm:presLayoutVars>
      </dgm:prSet>
      <dgm:spPr/>
    </dgm:pt>
    <dgm:pt modelId="{82566479-8046-4548-97E0-4B310FF0B7BA}" type="pres">
      <dgm:prSet presAssocID="{85A0ED4D-4DB5-4118-8305-D832661ED076}" presName="sibTrans" presStyleCnt="0"/>
      <dgm:spPr/>
    </dgm:pt>
    <dgm:pt modelId="{795D0701-5D73-43FA-9380-AFA00A0D0CBD}" type="pres">
      <dgm:prSet presAssocID="{1C1379C6-F0AB-4252-B3C2-86EC9DE94C64}" presName="node" presStyleLbl="node1" presStyleIdx="7" presStyleCnt="19">
        <dgm:presLayoutVars>
          <dgm:bulletEnabled val="1"/>
        </dgm:presLayoutVars>
      </dgm:prSet>
      <dgm:spPr/>
    </dgm:pt>
    <dgm:pt modelId="{38C8B685-8C0F-4E51-AC38-F4E4B8F7793B}" type="pres">
      <dgm:prSet presAssocID="{2BD78B82-ACB0-4C6B-9D20-15F99355B048}" presName="sibTrans" presStyleCnt="0"/>
      <dgm:spPr/>
    </dgm:pt>
    <dgm:pt modelId="{12FFBBC6-D5F5-4B33-821E-D4138D5F1E86}" type="pres">
      <dgm:prSet presAssocID="{12757902-4A29-46B5-939E-74389A8E2C61}" presName="node" presStyleLbl="node1" presStyleIdx="8" presStyleCnt="19">
        <dgm:presLayoutVars>
          <dgm:bulletEnabled val="1"/>
        </dgm:presLayoutVars>
      </dgm:prSet>
      <dgm:spPr/>
    </dgm:pt>
    <dgm:pt modelId="{88CE7C3B-C416-4232-9A5B-B87DC3260D1C}" type="pres">
      <dgm:prSet presAssocID="{7CB2EF0C-59F7-47CC-935E-49D2F1CE5C17}" presName="sibTrans" presStyleCnt="0"/>
      <dgm:spPr/>
    </dgm:pt>
    <dgm:pt modelId="{3B043B73-3D9A-4610-A2C4-B8572EC18B8B}" type="pres">
      <dgm:prSet presAssocID="{003961A2-EA85-4EFE-99CF-FCB763E5BCB6}" presName="node" presStyleLbl="node1" presStyleIdx="9" presStyleCnt="19">
        <dgm:presLayoutVars>
          <dgm:bulletEnabled val="1"/>
        </dgm:presLayoutVars>
      </dgm:prSet>
      <dgm:spPr/>
    </dgm:pt>
    <dgm:pt modelId="{C50CA467-9D58-46C3-9A7F-0752CAEE268D}" type="pres">
      <dgm:prSet presAssocID="{38BCADD7-84E3-49E2-9C9E-EDBEE7C91FD2}" presName="sibTrans" presStyleCnt="0"/>
      <dgm:spPr/>
    </dgm:pt>
    <dgm:pt modelId="{89551A76-EA92-4A51-8AF2-9023362E68D5}" type="pres">
      <dgm:prSet presAssocID="{BCAF4623-79FC-415C-9A83-33AC80F0705F}" presName="node" presStyleLbl="node1" presStyleIdx="10" presStyleCnt="19">
        <dgm:presLayoutVars>
          <dgm:bulletEnabled val="1"/>
        </dgm:presLayoutVars>
      </dgm:prSet>
      <dgm:spPr/>
    </dgm:pt>
    <dgm:pt modelId="{C08EF251-F4B6-49B9-9230-9B1B95422D8A}" type="pres">
      <dgm:prSet presAssocID="{48BA79CD-3A5E-4979-9F6A-FBF5F94A0F5D}" presName="sibTrans" presStyleCnt="0"/>
      <dgm:spPr/>
    </dgm:pt>
    <dgm:pt modelId="{76301039-F787-4832-A6BE-345ABC158726}" type="pres">
      <dgm:prSet presAssocID="{74401477-6C8B-40AF-9697-CB6C08CC9879}" presName="node" presStyleLbl="node1" presStyleIdx="11" presStyleCnt="19">
        <dgm:presLayoutVars>
          <dgm:bulletEnabled val="1"/>
        </dgm:presLayoutVars>
      </dgm:prSet>
      <dgm:spPr/>
    </dgm:pt>
    <dgm:pt modelId="{61E19FB6-8154-4B95-8E74-E7BDAB9E5444}" type="pres">
      <dgm:prSet presAssocID="{24D0A4C9-5A46-4B3A-80BC-862D5B780715}" presName="sibTrans" presStyleCnt="0"/>
      <dgm:spPr/>
    </dgm:pt>
    <dgm:pt modelId="{06D1B69F-BC1E-487D-87E4-A85FCD2CA544}" type="pres">
      <dgm:prSet presAssocID="{54E8C578-D23C-4A6F-B970-4EBE285028E4}" presName="node" presStyleLbl="node1" presStyleIdx="12" presStyleCnt="19">
        <dgm:presLayoutVars>
          <dgm:bulletEnabled val="1"/>
        </dgm:presLayoutVars>
      </dgm:prSet>
      <dgm:spPr/>
    </dgm:pt>
    <dgm:pt modelId="{3409BD32-CA27-4A24-A717-4679A47F1395}" type="pres">
      <dgm:prSet presAssocID="{18AD142D-20A4-4A41-9FD6-1B0921A553D9}" presName="sibTrans" presStyleCnt="0"/>
      <dgm:spPr/>
    </dgm:pt>
    <dgm:pt modelId="{62AB0EBF-FE30-4165-BED9-27D07BDED785}" type="pres">
      <dgm:prSet presAssocID="{2CACFAAC-9C6F-4D4C-A56C-774510554CBF}" presName="node" presStyleLbl="node1" presStyleIdx="13" presStyleCnt="19">
        <dgm:presLayoutVars>
          <dgm:bulletEnabled val="1"/>
        </dgm:presLayoutVars>
      </dgm:prSet>
      <dgm:spPr/>
    </dgm:pt>
    <dgm:pt modelId="{88CB5630-5E8F-4E5B-B6EC-6B5EE154D9B1}" type="pres">
      <dgm:prSet presAssocID="{5BC0B908-5A8D-4363-958F-A918670CBF1E}" presName="sibTrans" presStyleCnt="0"/>
      <dgm:spPr/>
    </dgm:pt>
    <dgm:pt modelId="{64605B97-8B13-4B06-B77C-25D976B08B77}" type="pres">
      <dgm:prSet presAssocID="{4DF19245-9ADC-413B-AACF-0906EC66015C}" presName="node" presStyleLbl="node1" presStyleIdx="14" presStyleCnt="19">
        <dgm:presLayoutVars>
          <dgm:bulletEnabled val="1"/>
        </dgm:presLayoutVars>
      </dgm:prSet>
      <dgm:spPr/>
    </dgm:pt>
    <dgm:pt modelId="{B8781DCE-D503-4B57-9B31-4B628E9FA29C}" type="pres">
      <dgm:prSet presAssocID="{CEBF536C-9A16-432C-ACB9-2B085AE561E9}" presName="sibTrans" presStyleCnt="0"/>
      <dgm:spPr/>
    </dgm:pt>
    <dgm:pt modelId="{2CFC7B89-A2D1-4C1C-9DAA-175228EF189E}" type="pres">
      <dgm:prSet presAssocID="{D525F79C-C089-4219-A425-70D39F5824A8}" presName="node" presStyleLbl="node1" presStyleIdx="15" presStyleCnt="19">
        <dgm:presLayoutVars>
          <dgm:bulletEnabled val="1"/>
        </dgm:presLayoutVars>
      </dgm:prSet>
      <dgm:spPr/>
    </dgm:pt>
    <dgm:pt modelId="{0F81963C-540A-42C6-A52E-855D99701095}" type="pres">
      <dgm:prSet presAssocID="{C2777E99-9C02-4394-A14F-541497046E7B}" presName="sibTrans" presStyleCnt="0"/>
      <dgm:spPr/>
    </dgm:pt>
    <dgm:pt modelId="{4CFE6F71-A09F-4335-9D97-731E4CA4C32C}" type="pres">
      <dgm:prSet presAssocID="{15570543-00CB-4B87-B10C-4449AFA396F6}" presName="node" presStyleLbl="node1" presStyleIdx="16" presStyleCnt="19">
        <dgm:presLayoutVars>
          <dgm:bulletEnabled val="1"/>
        </dgm:presLayoutVars>
      </dgm:prSet>
      <dgm:spPr/>
    </dgm:pt>
    <dgm:pt modelId="{562A44B3-7A08-44AA-9B7A-5A9F4213CCFD}" type="pres">
      <dgm:prSet presAssocID="{7E14CCFB-3718-4BC1-940A-7EC0AD3031EB}" presName="sibTrans" presStyleCnt="0"/>
      <dgm:spPr/>
    </dgm:pt>
    <dgm:pt modelId="{44431085-F882-467A-962D-B5325DC7F558}" type="pres">
      <dgm:prSet presAssocID="{C6A4451A-B7BE-4C51-8E01-30017384A040}" presName="node" presStyleLbl="node1" presStyleIdx="17" presStyleCnt="19">
        <dgm:presLayoutVars>
          <dgm:bulletEnabled val="1"/>
        </dgm:presLayoutVars>
      </dgm:prSet>
      <dgm:spPr/>
    </dgm:pt>
    <dgm:pt modelId="{2E148CC3-AAE1-4CE6-80A0-051FB2CCA68F}" type="pres">
      <dgm:prSet presAssocID="{6C9753AF-5BCB-4B21-A523-CD6E8631A671}" presName="sibTrans" presStyleCnt="0"/>
      <dgm:spPr/>
    </dgm:pt>
    <dgm:pt modelId="{D282098F-4567-4FC7-9C00-4D35C4A6FA91}" type="pres">
      <dgm:prSet presAssocID="{0E1D4EEC-496F-40AA-9875-C0F6C95899DF}" presName="node" presStyleLbl="node1" presStyleIdx="18" presStyleCnt="19">
        <dgm:presLayoutVars>
          <dgm:bulletEnabled val="1"/>
        </dgm:presLayoutVars>
      </dgm:prSet>
      <dgm:spPr/>
    </dgm:pt>
  </dgm:ptLst>
  <dgm:cxnLst>
    <dgm:cxn modelId="{38AEA609-A163-4E93-9BC9-9B0ACEB77C79}" type="presOf" srcId="{1C1379C6-F0AB-4252-B3C2-86EC9DE94C64}" destId="{795D0701-5D73-43FA-9380-AFA00A0D0CBD}" srcOrd="0" destOrd="0" presId="urn:microsoft.com/office/officeart/2005/8/layout/default"/>
    <dgm:cxn modelId="{749F810E-7675-47D5-9E63-78DE33CA5BE1}" srcId="{056DD867-9B02-48CC-9CE6-4A20E5F3BC17}" destId="{C6A4451A-B7BE-4C51-8E01-30017384A040}" srcOrd="17" destOrd="0" parTransId="{AE1928C3-C19F-401D-90B2-55EEA5C149A7}" sibTransId="{6C9753AF-5BCB-4B21-A523-CD6E8631A671}"/>
    <dgm:cxn modelId="{D6C95C0F-8505-450C-B82C-81F8EF5F5DDD}" type="presOf" srcId="{D525F79C-C089-4219-A425-70D39F5824A8}" destId="{2CFC7B89-A2D1-4C1C-9DAA-175228EF189E}" srcOrd="0" destOrd="0" presId="urn:microsoft.com/office/officeart/2005/8/layout/default"/>
    <dgm:cxn modelId="{72859F21-0F93-4079-8005-3A8ECB22CB6E}" type="presOf" srcId="{95AD1AA5-4E58-40B5-B8EB-88263C667376}" destId="{3AEA3FD7-62F4-4C12-9088-69AAB44504CD}" srcOrd="0" destOrd="0" presId="urn:microsoft.com/office/officeart/2005/8/layout/default"/>
    <dgm:cxn modelId="{E3CD1622-034F-4309-BF8B-5088A7DE7F45}" type="presOf" srcId="{2CACFAAC-9C6F-4D4C-A56C-774510554CBF}" destId="{62AB0EBF-FE30-4165-BED9-27D07BDED785}" srcOrd="0" destOrd="0" presId="urn:microsoft.com/office/officeart/2005/8/layout/default"/>
    <dgm:cxn modelId="{935EFF22-70CC-48DD-8991-9FB414B79A95}" srcId="{056DD867-9B02-48CC-9CE6-4A20E5F3BC17}" destId="{2CACFAAC-9C6F-4D4C-A56C-774510554CBF}" srcOrd="13" destOrd="0" parTransId="{C9A66144-4CE2-42C5-A7C4-F6033FBDF4CB}" sibTransId="{5BC0B908-5A8D-4363-958F-A918670CBF1E}"/>
    <dgm:cxn modelId="{F74FF025-D4DB-4BC4-AD32-A8D23DD145E1}" srcId="{056DD867-9B02-48CC-9CE6-4A20E5F3BC17}" destId="{0FBDA368-2C7E-4CC4-8082-FCCF62D3F5F0}" srcOrd="1" destOrd="0" parTransId="{1B2A9690-B0D5-4A96-87C4-3701489278B8}" sibTransId="{BEFFCF9D-0408-4426-807C-DE18B1E059BF}"/>
    <dgm:cxn modelId="{DC586238-EBA5-4332-AF5D-BEC23E0335AF}" type="presOf" srcId="{15570543-00CB-4B87-B10C-4449AFA396F6}" destId="{4CFE6F71-A09F-4335-9D97-731E4CA4C32C}" srcOrd="0" destOrd="0" presId="urn:microsoft.com/office/officeart/2005/8/layout/default"/>
    <dgm:cxn modelId="{3E4BCD3A-6AE0-4E8D-9DC3-373184256B5F}" type="presOf" srcId="{FFD51322-87C6-47DD-B325-58181FA6C59B}" destId="{4DB23640-34E9-4AB2-9F55-B1C469C18628}" srcOrd="0" destOrd="0" presId="urn:microsoft.com/office/officeart/2005/8/layout/default"/>
    <dgm:cxn modelId="{31779440-DE14-4280-A776-328AF9F53CB6}" srcId="{056DD867-9B02-48CC-9CE6-4A20E5F3BC17}" destId="{96948685-819D-4808-BA6D-0320D3CEF42B}" srcOrd="0" destOrd="0" parTransId="{4F292D95-83CC-48E5-9250-6BDD3A269B6F}" sibTransId="{45C6CD1D-B317-4238-8442-4287B745E270}"/>
    <dgm:cxn modelId="{6EDDA445-36E3-4F4E-89C4-7CC850F6A3DA}" srcId="{056DD867-9B02-48CC-9CE6-4A20E5F3BC17}" destId="{12757902-4A29-46B5-939E-74389A8E2C61}" srcOrd="8" destOrd="0" parTransId="{FC0CC42E-E043-445A-926C-F7EB5C873A68}" sibTransId="{7CB2EF0C-59F7-47CC-935E-49D2F1CE5C17}"/>
    <dgm:cxn modelId="{2C56A74B-6504-4D1B-BCA4-CFC70D229F5A}" type="presOf" srcId="{0FBDA368-2C7E-4CC4-8082-FCCF62D3F5F0}" destId="{DBC14B42-EB6F-4784-B1BC-64B28DFF0D88}" srcOrd="0" destOrd="0" presId="urn:microsoft.com/office/officeart/2005/8/layout/default"/>
    <dgm:cxn modelId="{4BF8944E-4CE9-407B-8672-4F2F16C6E1D1}" type="presOf" srcId="{2A75065F-2E1C-4EC4-9EE3-34EC9F326216}" destId="{8C9160A2-187C-4D51-84D7-8B79A626FD34}" srcOrd="0" destOrd="0" presId="urn:microsoft.com/office/officeart/2005/8/layout/default"/>
    <dgm:cxn modelId="{C4FE9F70-0477-4BE2-AFF6-9BDFB5C5F02A}" type="presOf" srcId="{BCAF4623-79FC-415C-9A83-33AC80F0705F}" destId="{89551A76-EA92-4A51-8AF2-9023362E68D5}" srcOrd="0" destOrd="0" presId="urn:microsoft.com/office/officeart/2005/8/layout/default"/>
    <dgm:cxn modelId="{520E0B53-1AF1-40C5-90A3-87DE18CCBF88}" srcId="{056DD867-9B02-48CC-9CE6-4A20E5F3BC17}" destId="{1C1379C6-F0AB-4252-B3C2-86EC9DE94C64}" srcOrd="7" destOrd="0" parTransId="{7DE1FF32-3C7B-4737-987E-0BC15B7BAE67}" sibTransId="{2BD78B82-ACB0-4C6B-9D20-15F99355B048}"/>
    <dgm:cxn modelId="{759FF154-D8FD-44F6-B3D9-C85B9DEC9D77}" srcId="{056DD867-9B02-48CC-9CE6-4A20E5F3BC17}" destId="{74401477-6C8B-40AF-9697-CB6C08CC9879}" srcOrd="11" destOrd="0" parTransId="{A8A8D262-222E-4278-99C9-038FB098A923}" sibTransId="{24D0A4C9-5A46-4B3A-80BC-862D5B780715}"/>
    <dgm:cxn modelId="{D0E4E657-0EDD-467D-8FD3-D98515C7EF8F}" type="presOf" srcId="{056DD867-9B02-48CC-9CE6-4A20E5F3BC17}" destId="{E08EC718-9213-4436-BE1F-68A87CAC1C2C}" srcOrd="0" destOrd="0" presId="urn:microsoft.com/office/officeart/2005/8/layout/default"/>
    <dgm:cxn modelId="{B359C979-11F1-4D10-B1DC-4C53A6319298}" srcId="{056DD867-9B02-48CC-9CE6-4A20E5F3BC17}" destId="{BCAF4623-79FC-415C-9A83-33AC80F0705F}" srcOrd="10" destOrd="0" parTransId="{DD289FC6-6D98-4C58-8877-6852DCFF6373}" sibTransId="{48BA79CD-3A5E-4979-9F6A-FBF5F94A0F5D}"/>
    <dgm:cxn modelId="{DDB7F17C-29C4-424E-A046-0A9418EAE6B4}" srcId="{056DD867-9B02-48CC-9CE6-4A20E5F3BC17}" destId="{8D07AEC0-436D-44B1-9E61-6D70ABF76847}" srcOrd="2" destOrd="0" parTransId="{E50BDA39-FBDA-4B2B-98D9-D558D9AD9F05}" sibTransId="{611F338A-AF07-4F25-B97D-7D331FC3CC6A}"/>
    <dgm:cxn modelId="{1FF81380-7043-451D-B14F-26FA4EA41675}" srcId="{056DD867-9B02-48CC-9CE6-4A20E5F3BC17}" destId="{003961A2-EA85-4EFE-99CF-FCB763E5BCB6}" srcOrd="9" destOrd="0" parTransId="{4FBC72ED-24C5-41CD-A299-CB1AE06035EB}" sibTransId="{38BCADD7-84E3-49E2-9C9E-EDBEE7C91FD2}"/>
    <dgm:cxn modelId="{A209CB9B-31C4-4EF8-8048-5AC15643361B}" type="presOf" srcId="{54E8C578-D23C-4A6F-B970-4EBE285028E4}" destId="{06D1B69F-BC1E-487D-87E4-A85FCD2CA544}" srcOrd="0" destOrd="0" presId="urn:microsoft.com/office/officeart/2005/8/layout/default"/>
    <dgm:cxn modelId="{9E9E919E-E5A0-4A05-956B-9410F879B921}" srcId="{056DD867-9B02-48CC-9CE6-4A20E5F3BC17}" destId="{2A75065F-2E1C-4EC4-9EE3-34EC9F326216}" srcOrd="6" destOrd="0" parTransId="{76D4B5BC-6C02-488E-86B2-AC9C1F04484B}" sibTransId="{85A0ED4D-4DB5-4118-8305-D832661ED076}"/>
    <dgm:cxn modelId="{D548CEA7-A874-4839-817A-0CD85A6E320B}" type="presOf" srcId="{4DF19245-9ADC-413B-AACF-0906EC66015C}" destId="{64605B97-8B13-4B06-B77C-25D976B08B77}" srcOrd="0" destOrd="0" presId="urn:microsoft.com/office/officeart/2005/8/layout/default"/>
    <dgm:cxn modelId="{2D3E4CA8-CE13-4C87-B12C-02EEFB16EFDF}" srcId="{056DD867-9B02-48CC-9CE6-4A20E5F3BC17}" destId="{241D4912-CF51-4E15-9D50-1166E0C7BB4C}" srcOrd="4" destOrd="0" parTransId="{9F7C9052-F5DC-4D0B-B2E8-1781D57197D0}" sibTransId="{57D7B79A-EA34-46EB-8AF4-EF79B4C955EA}"/>
    <dgm:cxn modelId="{EB9849A9-081C-4B7F-836A-86976823E5CB}" type="presOf" srcId="{74401477-6C8B-40AF-9697-CB6C08CC9879}" destId="{76301039-F787-4832-A6BE-345ABC158726}" srcOrd="0" destOrd="0" presId="urn:microsoft.com/office/officeart/2005/8/layout/default"/>
    <dgm:cxn modelId="{7578B1BD-F2CF-4E7B-9D3A-830051E9523B}" type="presOf" srcId="{241D4912-CF51-4E15-9D50-1166E0C7BB4C}" destId="{1EBEBDBD-D6C3-4A31-8C5E-8D2007E6F403}" srcOrd="0" destOrd="0" presId="urn:microsoft.com/office/officeart/2005/8/layout/default"/>
    <dgm:cxn modelId="{E2B046C4-2253-48F2-AA90-A839878812BE}" srcId="{056DD867-9B02-48CC-9CE6-4A20E5F3BC17}" destId="{95AD1AA5-4E58-40B5-B8EB-88263C667376}" srcOrd="5" destOrd="0" parTransId="{78043FD3-813C-44B9-A3AB-2A68DEDE3C6A}" sibTransId="{DD252468-FE93-48F0-A60A-071BF2484A7B}"/>
    <dgm:cxn modelId="{3139C7CB-09EF-4F72-AAAE-466F3B7DBF55}" srcId="{056DD867-9B02-48CC-9CE6-4A20E5F3BC17}" destId="{0E1D4EEC-496F-40AA-9875-C0F6C95899DF}" srcOrd="18" destOrd="0" parTransId="{8AB2C377-0202-4F51-8DD9-38A192788808}" sibTransId="{3933AF06-1D2E-4426-BB97-C5A7856937D6}"/>
    <dgm:cxn modelId="{9D028ACD-2B28-41E9-9B6B-25D0EA392681}" type="presOf" srcId="{8D07AEC0-436D-44B1-9E61-6D70ABF76847}" destId="{2F9CF0A1-58F8-4157-B0E6-B3B09176AD59}" srcOrd="0" destOrd="0" presId="urn:microsoft.com/office/officeart/2005/8/layout/default"/>
    <dgm:cxn modelId="{086E29D0-D247-425A-A8F1-34D6D66D0C90}" srcId="{056DD867-9B02-48CC-9CE6-4A20E5F3BC17}" destId="{15570543-00CB-4B87-B10C-4449AFA396F6}" srcOrd="16" destOrd="0" parTransId="{57B12FE1-6D93-4511-9B25-F81F23890F4C}" sibTransId="{7E14CCFB-3718-4BC1-940A-7EC0AD3031EB}"/>
    <dgm:cxn modelId="{4428DBD7-0D80-4794-BFBA-B904CF36DC67}" type="presOf" srcId="{12757902-4A29-46B5-939E-74389A8E2C61}" destId="{12FFBBC6-D5F5-4B33-821E-D4138D5F1E86}" srcOrd="0" destOrd="0" presId="urn:microsoft.com/office/officeart/2005/8/layout/default"/>
    <dgm:cxn modelId="{2835F5D7-8B16-4231-B6C6-CF5B5EE08188}" type="presOf" srcId="{0E1D4EEC-496F-40AA-9875-C0F6C95899DF}" destId="{D282098F-4567-4FC7-9C00-4D35C4A6FA91}" srcOrd="0" destOrd="0" presId="urn:microsoft.com/office/officeart/2005/8/layout/default"/>
    <dgm:cxn modelId="{21B685DC-5713-47AF-82C7-45EA786F683E}" type="presOf" srcId="{003961A2-EA85-4EFE-99CF-FCB763E5BCB6}" destId="{3B043B73-3D9A-4610-A2C4-B8572EC18B8B}" srcOrd="0" destOrd="0" presId="urn:microsoft.com/office/officeart/2005/8/layout/default"/>
    <dgm:cxn modelId="{C03528E5-34C2-42F3-8718-DBEAF1932AF2}" type="presOf" srcId="{C6A4451A-B7BE-4C51-8E01-30017384A040}" destId="{44431085-F882-467A-962D-B5325DC7F558}" srcOrd="0" destOrd="0" presId="urn:microsoft.com/office/officeart/2005/8/layout/default"/>
    <dgm:cxn modelId="{C66B70E5-B4EF-4F64-8E52-98ACD6EFC3C7}" srcId="{056DD867-9B02-48CC-9CE6-4A20E5F3BC17}" destId="{D525F79C-C089-4219-A425-70D39F5824A8}" srcOrd="15" destOrd="0" parTransId="{5213F604-C9E6-48C7-AE43-75EE3833F310}" sibTransId="{C2777E99-9C02-4394-A14F-541497046E7B}"/>
    <dgm:cxn modelId="{68AE0BE7-166E-4299-A47E-57475923C902}" srcId="{056DD867-9B02-48CC-9CE6-4A20E5F3BC17}" destId="{54E8C578-D23C-4A6F-B970-4EBE285028E4}" srcOrd="12" destOrd="0" parTransId="{E2F15C1C-099A-4B27-BDF0-73D713F26384}" sibTransId="{18AD142D-20A4-4A41-9FD6-1B0921A553D9}"/>
    <dgm:cxn modelId="{A579B6F5-CC1F-4F12-94EF-CCAA29B6945E}" srcId="{056DD867-9B02-48CC-9CE6-4A20E5F3BC17}" destId="{FFD51322-87C6-47DD-B325-58181FA6C59B}" srcOrd="3" destOrd="0" parTransId="{0244A262-FF5C-4748-B65B-12931B4F746D}" sibTransId="{1DE10BC1-4DEF-41DB-96DE-683FE465E571}"/>
    <dgm:cxn modelId="{538DB6F6-32B2-4C8B-B15A-E4DFB1E1069B}" type="presOf" srcId="{96948685-819D-4808-BA6D-0320D3CEF42B}" destId="{69DE6823-4DAD-4EE4-84AD-457E48FC7EF5}" srcOrd="0" destOrd="0" presId="urn:microsoft.com/office/officeart/2005/8/layout/default"/>
    <dgm:cxn modelId="{CB13F3FC-8852-4BFC-A140-A6F8DF6EB4DC}" srcId="{056DD867-9B02-48CC-9CE6-4A20E5F3BC17}" destId="{4DF19245-9ADC-413B-AACF-0906EC66015C}" srcOrd="14" destOrd="0" parTransId="{44389817-410C-4F01-9F60-9DE95AB22968}" sibTransId="{CEBF536C-9A16-432C-ACB9-2B085AE561E9}"/>
    <dgm:cxn modelId="{F35B0EBF-AAA4-49BB-9F88-3AD67F3E582F}" type="presParOf" srcId="{E08EC718-9213-4436-BE1F-68A87CAC1C2C}" destId="{69DE6823-4DAD-4EE4-84AD-457E48FC7EF5}" srcOrd="0" destOrd="0" presId="urn:microsoft.com/office/officeart/2005/8/layout/default"/>
    <dgm:cxn modelId="{8111A44C-5C65-49EA-B489-E1B09E928876}" type="presParOf" srcId="{E08EC718-9213-4436-BE1F-68A87CAC1C2C}" destId="{D0994292-EA6C-4C41-99E5-A59EE7721D27}" srcOrd="1" destOrd="0" presId="urn:microsoft.com/office/officeart/2005/8/layout/default"/>
    <dgm:cxn modelId="{6BECC8C9-9E14-4928-B534-CC719D5B23BF}" type="presParOf" srcId="{E08EC718-9213-4436-BE1F-68A87CAC1C2C}" destId="{DBC14B42-EB6F-4784-B1BC-64B28DFF0D88}" srcOrd="2" destOrd="0" presId="urn:microsoft.com/office/officeart/2005/8/layout/default"/>
    <dgm:cxn modelId="{0712F7F6-9497-4AB4-AD3E-553915911304}" type="presParOf" srcId="{E08EC718-9213-4436-BE1F-68A87CAC1C2C}" destId="{4074621B-9E0F-472C-BBEA-3C7157279421}" srcOrd="3" destOrd="0" presId="urn:microsoft.com/office/officeart/2005/8/layout/default"/>
    <dgm:cxn modelId="{572A1EEF-6253-4163-B43F-DE284E182747}" type="presParOf" srcId="{E08EC718-9213-4436-BE1F-68A87CAC1C2C}" destId="{2F9CF0A1-58F8-4157-B0E6-B3B09176AD59}" srcOrd="4" destOrd="0" presId="urn:microsoft.com/office/officeart/2005/8/layout/default"/>
    <dgm:cxn modelId="{954527A6-5FC4-4575-9885-78DA08DE0697}" type="presParOf" srcId="{E08EC718-9213-4436-BE1F-68A87CAC1C2C}" destId="{46B8B859-C597-4025-81B6-A525D56B565C}" srcOrd="5" destOrd="0" presId="urn:microsoft.com/office/officeart/2005/8/layout/default"/>
    <dgm:cxn modelId="{504187A6-7D56-45E2-AC52-EA8E327FBAE8}" type="presParOf" srcId="{E08EC718-9213-4436-BE1F-68A87CAC1C2C}" destId="{4DB23640-34E9-4AB2-9F55-B1C469C18628}" srcOrd="6" destOrd="0" presId="urn:microsoft.com/office/officeart/2005/8/layout/default"/>
    <dgm:cxn modelId="{CA0C5492-E2FD-4C21-8B66-22D84C561B3D}" type="presParOf" srcId="{E08EC718-9213-4436-BE1F-68A87CAC1C2C}" destId="{C1D19B53-6D95-499C-87FB-B80F3D659C43}" srcOrd="7" destOrd="0" presId="urn:microsoft.com/office/officeart/2005/8/layout/default"/>
    <dgm:cxn modelId="{CA833A7A-9820-420D-9B99-581D40FE7073}" type="presParOf" srcId="{E08EC718-9213-4436-BE1F-68A87CAC1C2C}" destId="{1EBEBDBD-D6C3-4A31-8C5E-8D2007E6F403}" srcOrd="8" destOrd="0" presId="urn:microsoft.com/office/officeart/2005/8/layout/default"/>
    <dgm:cxn modelId="{047CEFE9-089E-4290-87FC-EA440E32FE3C}" type="presParOf" srcId="{E08EC718-9213-4436-BE1F-68A87CAC1C2C}" destId="{BB342E82-29D4-4CA9-B4D8-F788B2D4DADB}" srcOrd="9" destOrd="0" presId="urn:microsoft.com/office/officeart/2005/8/layout/default"/>
    <dgm:cxn modelId="{710D03F1-DD80-44F4-96F2-B59065229254}" type="presParOf" srcId="{E08EC718-9213-4436-BE1F-68A87CAC1C2C}" destId="{3AEA3FD7-62F4-4C12-9088-69AAB44504CD}" srcOrd="10" destOrd="0" presId="urn:microsoft.com/office/officeart/2005/8/layout/default"/>
    <dgm:cxn modelId="{2BB952B5-97C4-4AF7-A356-3841FE1CBEBD}" type="presParOf" srcId="{E08EC718-9213-4436-BE1F-68A87CAC1C2C}" destId="{4C26D091-34F5-4E06-850D-7AD5BBE2862B}" srcOrd="11" destOrd="0" presId="urn:microsoft.com/office/officeart/2005/8/layout/default"/>
    <dgm:cxn modelId="{5CCE1D41-DDA0-4CF7-9B26-B215A0923EF9}" type="presParOf" srcId="{E08EC718-9213-4436-BE1F-68A87CAC1C2C}" destId="{8C9160A2-187C-4D51-84D7-8B79A626FD34}" srcOrd="12" destOrd="0" presId="urn:microsoft.com/office/officeart/2005/8/layout/default"/>
    <dgm:cxn modelId="{6DFA5688-747B-4F17-9B32-13420F1B8BAB}" type="presParOf" srcId="{E08EC718-9213-4436-BE1F-68A87CAC1C2C}" destId="{82566479-8046-4548-97E0-4B310FF0B7BA}" srcOrd="13" destOrd="0" presId="urn:microsoft.com/office/officeart/2005/8/layout/default"/>
    <dgm:cxn modelId="{498B231E-BE92-4E37-9AB0-292C9F96C30D}" type="presParOf" srcId="{E08EC718-9213-4436-BE1F-68A87CAC1C2C}" destId="{795D0701-5D73-43FA-9380-AFA00A0D0CBD}" srcOrd="14" destOrd="0" presId="urn:microsoft.com/office/officeart/2005/8/layout/default"/>
    <dgm:cxn modelId="{BB45B91D-5965-4D33-AB02-9FC0D28AEE7E}" type="presParOf" srcId="{E08EC718-9213-4436-BE1F-68A87CAC1C2C}" destId="{38C8B685-8C0F-4E51-AC38-F4E4B8F7793B}" srcOrd="15" destOrd="0" presId="urn:microsoft.com/office/officeart/2005/8/layout/default"/>
    <dgm:cxn modelId="{18A34A8D-52FD-426D-87DC-C553CB8C6C6B}" type="presParOf" srcId="{E08EC718-9213-4436-BE1F-68A87CAC1C2C}" destId="{12FFBBC6-D5F5-4B33-821E-D4138D5F1E86}" srcOrd="16" destOrd="0" presId="urn:microsoft.com/office/officeart/2005/8/layout/default"/>
    <dgm:cxn modelId="{956CE868-9B8F-4D7A-BDD2-FF21655DE593}" type="presParOf" srcId="{E08EC718-9213-4436-BE1F-68A87CAC1C2C}" destId="{88CE7C3B-C416-4232-9A5B-B87DC3260D1C}" srcOrd="17" destOrd="0" presId="urn:microsoft.com/office/officeart/2005/8/layout/default"/>
    <dgm:cxn modelId="{439923D8-BD65-4AD7-AF3F-942D8F4ACB8A}" type="presParOf" srcId="{E08EC718-9213-4436-BE1F-68A87CAC1C2C}" destId="{3B043B73-3D9A-4610-A2C4-B8572EC18B8B}" srcOrd="18" destOrd="0" presId="urn:microsoft.com/office/officeart/2005/8/layout/default"/>
    <dgm:cxn modelId="{14B214F9-F14A-4772-89A8-70FC307EE8FE}" type="presParOf" srcId="{E08EC718-9213-4436-BE1F-68A87CAC1C2C}" destId="{C50CA467-9D58-46C3-9A7F-0752CAEE268D}" srcOrd="19" destOrd="0" presId="urn:microsoft.com/office/officeart/2005/8/layout/default"/>
    <dgm:cxn modelId="{2771EABB-85F6-4804-8F23-994E97BA4D81}" type="presParOf" srcId="{E08EC718-9213-4436-BE1F-68A87CAC1C2C}" destId="{89551A76-EA92-4A51-8AF2-9023362E68D5}" srcOrd="20" destOrd="0" presId="urn:microsoft.com/office/officeart/2005/8/layout/default"/>
    <dgm:cxn modelId="{78AC9486-DDD0-44B1-9AB8-623CD7A8A0D4}" type="presParOf" srcId="{E08EC718-9213-4436-BE1F-68A87CAC1C2C}" destId="{C08EF251-F4B6-49B9-9230-9B1B95422D8A}" srcOrd="21" destOrd="0" presId="urn:microsoft.com/office/officeart/2005/8/layout/default"/>
    <dgm:cxn modelId="{2B21B859-2B21-439B-BDCD-A917B4525358}" type="presParOf" srcId="{E08EC718-9213-4436-BE1F-68A87CAC1C2C}" destId="{76301039-F787-4832-A6BE-345ABC158726}" srcOrd="22" destOrd="0" presId="urn:microsoft.com/office/officeart/2005/8/layout/default"/>
    <dgm:cxn modelId="{678E7362-8381-47FC-BE80-D445F5A49DE7}" type="presParOf" srcId="{E08EC718-9213-4436-BE1F-68A87CAC1C2C}" destId="{61E19FB6-8154-4B95-8E74-E7BDAB9E5444}" srcOrd="23" destOrd="0" presId="urn:microsoft.com/office/officeart/2005/8/layout/default"/>
    <dgm:cxn modelId="{A6C1DBED-94EB-4CF2-87D7-E7EB4B75072F}" type="presParOf" srcId="{E08EC718-9213-4436-BE1F-68A87CAC1C2C}" destId="{06D1B69F-BC1E-487D-87E4-A85FCD2CA544}" srcOrd="24" destOrd="0" presId="urn:microsoft.com/office/officeart/2005/8/layout/default"/>
    <dgm:cxn modelId="{46CD804F-FE51-4E88-8038-22247CC9E455}" type="presParOf" srcId="{E08EC718-9213-4436-BE1F-68A87CAC1C2C}" destId="{3409BD32-CA27-4A24-A717-4679A47F1395}" srcOrd="25" destOrd="0" presId="urn:microsoft.com/office/officeart/2005/8/layout/default"/>
    <dgm:cxn modelId="{4D7DEF5D-1C4A-4DBE-AAD6-B99EC3EE804F}" type="presParOf" srcId="{E08EC718-9213-4436-BE1F-68A87CAC1C2C}" destId="{62AB0EBF-FE30-4165-BED9-27D07BDED785}" srcOrd="26" destOrd="0" presId="urn:microsoft.com/office/officeart/2005/8/layout/default"/>
    <dgm:cxn modelId="{5C411A5A-AEF2-4E48-A8D7-85BAB1933918}" type="presParOf" srcId="{E08EC718-9213-4436-BE1F-68A87CAC1C2C}" destId="{88CB5630-5E8F-4E5B-B6EC-6B5EE154D9B1}" srcOrd="27" destOrd="0" presId="urn:microsoft.com/office/officeart/2005/8/layout/default"/>
    <dgm:cxn modelId="{D3BE39A5-8B31-4F0B-8BD3-421B9C790B2D}" type="presParOf" srcId="{E08EC718-9213-4436-BE1F-68A87CAC1C2C}" destId="{64605B97-8B13-4B06-B77C-25D976B08B77}" srcOrd="28" destOrd="0" presId="urn:microsoft.com/office/officeart/2005/8/layout/default"/>
    <dgm:cxn modelId="{563186D2-4D39-4FDA-8121-422E99B801A7}" type="presParOf" srcId="{E08EC718-9213-4436-BE1F-68A87CAC1C2C}" destId="{B8781DCE-D503-4B57-9B31-4B628E9FA29C}" srcOrd="29" destOrd="0" presId="urn:microsoft.com/office/officeart/2005/8/layout/default"/>
    <dgm:cxn modelId="{B7C56E75-4E5A-4203-A8AB-0BE7C6370DC3}" type="presParOf" srcId="{E08EC718-9213-4436-BE1F-68A87CAC1C2C}" destId="{2CFC7B89-A2D1-4C1C-9DAA-175228EF189E}" srcOrd="30" destOrd="0" presId="urn:microsoft.com/office/officeart/2005/8/layout/default"/>
    <dgm:cxn modelId="{8CC57579-A977-43CC-9BC1-3719553A1BF1}" type="presParOf" srcId="{E08EC718-9213-4436-BE1F-68A87CAC1C2C}" destId="{0F81963C-540A-42C6-A52E-855D99701095}" srcOrd="31" destOrd="0" presId="urn:microsoft.com/office/officeart/2005/8/layout/default"/>
    <dgm:cxn modelId="{F243D892-7220-4860-A82F-365DDFC6D8BA}" type="presParOf" srcId="{E08EC718-9213-4436-BE1F-68A87CAC1C2C}" destId="{4CFE6F71-A09F-4335-9D97-731E4CA4C32C}" srcOrd="32" destOrd="0" presId="urn:microsoft.com/office/officeart/2005/8/layout/default"/>
    <dgm:cxn modelId="{A16B77E0-85FB-4214-8D0E-DEC2F3CF833D}" type="presParOf" srcId="{E08EC718-9213-4436-BE1F-68A87CAC1C2C}" destId="{562A44B3-7A08-44AA-9B7A-5A9F4213CCFD}" srcOrd="33" destOrd="0" presId="urn:microsoft.com/office/officeart/2005/8/layout/default"/>
    <dgm:cxn modelId="{4AB8DCC2-E16B-4F09-B813-9412F094AED7}" type="presParOf" srcId="{E08EC718-9213-4436-BE1F-68A87CAC1C2C}" destId="{44431085-F882-467A-962D-B5325DC7F558}" srcOrd="34" destOrd="0" presId="urn:microsoft.com/office/officeart/2005/8/layout/default"/>
    <dgm:cxn modelId="{AEF0211D-D76F-40D6-9688-BB168965333E}" type="presParOf" srcId="{E08EC718-9213-4436-BE1F-68A87CAC1C2C}" destId="{2E148CC3-AAE1-4CE6-80A0-051FB2CCA68F}" srcOrd="35" destOrd="0" presId="urn:microsoft.com/office/officeart/2005/8/layout/default"/>
    <dgm:cxn modelId="{7E583F01-69F9-45EC-A65C-222A09B7A868}" type="presParOf" srcId="{E08EC718-9213-4436-BE1F-68A87CAC1C2C}" destId="{D282098F-4567-4FC7-9C00-4D35C4A6FA91}"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49903B-C273-45CE-8B5B-525003E16DD6}"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77C81C4C-1AB4-42AC-9EB0-EFEF8A26F9C3}">
      <dgm:prSet phldrT="[Text]" phldr="0"/>
      <dgm:spPr/>
      <dgm:t>
        <a:bodyPr/>
        <a:lstStyle/>
        <a:p>
          <a:r>
            <a:rPr lang="en-US"/>
            <a:t>Direct provision of services by the AAA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27A29C4-3422-4020-8921-ADCA93BD4467}" type="parTrans" cxnId="{976E0C36-637F-4AD9-AD8D-B0E260EEFDB4}">
      <dgm:prSet/>
      <dgm:spPr/>
      <dgm:t>
        <a:bodyPr/>
        <a:lstStyle/>
        <a:p>
          <a:endParaRPr lang="en-US"/>
        </a:p>
      </dgm:t>
    </dgm:pt>
    <dgm:pt modelId="{EE7241B2-EA54-4B8B-ACEA-A98719CBD065}" type="sibTrans" cxnId="{976E0C36-637F-4AD9-AD8D-B0E260EEFDB4}">
      <dgm:prSet phldrT="2" phldr="0"/>
      <dgm:spPr/>
      <dgm:t>
        <a:bodyPr/>
        <a:lstStyle/>
        <a:p>
          <a:r>
            <a:rPr lang="en-US"/>
            <a:t>2</a:t>
          </a:r>
        </a:p>
      </dgm:t>
    </dgm:pt>
    <dgm:pt modelId="{53FBFF03-DDDA-48AC-871D-493DB9EF5CBA}">
      <dgm:prSet phldrT="[Text]" phldr="0"/>
      <dgm:spPr/>
      <dgm:t>
        <a:bodyPr/>
        <a:lstStyle/>
        <a:p>
          <a:r>
            <a:rPr lang="en-US"/>
            <a:t>Contract with community providers to deliver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883478E-BFB4-4A37-B4AF-74194B05CA20}" type="parTrans" cxnId="{21190C4E-FD66-49CE-B4FD-7C4C6AEA39C8}">
      <dgm:prSet/>
      <dgm:spPr/>
      <dgm:t>
        <a:bodyPr/>
        <a:lstStyle/>
        <a:p>
          <a:endParaRPr lang="en-US"/>
        </a:p>
      </dgm:t>
    </dgm:pt>
    <dgm:pt modelId="{226074CE-8FFB-4114-A2F9-B7C9A21201A3}" type="sibTrans" cxnId="{21190C4E-FD66-49CE-B4FD-7C4C6AEA39C8}">
      <dgm:prSet phldrT="1" phldr="0"/>
      <dgm:spPr/>
      <dgm:t>
        <a:bodyPr/>
        <a:lstStyle/>
        <a:p>
          <a:r>
            <a:rPr lang="en-US"/>
            <a:t>1</a:t>
          </a:r>
        </a:p>
      </dgm:t>
    </dgm:pt>
    <dgm:pt modelId="{606216AF-C3E5-481E-9098-9E09A1E100E7}" type="pres">
      <dgm:prSet presAssocID="{3A49903B-C273-45CE-8B5B-525003E16DD6}" presName="Name0" presStyleCnt="0">
        <dgm:presLayoutVars>
          <dgm:animLvl val="lvl"/>
          <dgm:resizeHandles val="exact"/>
        </dgm:presLayoutVars>
      </dgm:prSet>
      <dgm:spPr/>
    </dgm:pt>
    <dgm:pt modelId="{15768368-CB3E-4187-B94E-281EC253C8C5}" type="pres">
      <dgm:prSet presAssocID="{53FBFF03-DDDA-48AC-871D-493DB9EF5CBA}" presName="compositeNode" presStyleCnt="0">
        <dgm:presLayoutVars>
          <dgm:bulletEnabled val="1"/>
        </dgm:presLayoutVars>
      </dgm:prSet>
      <dgm:spPr/>
    </dgm:pt>
    <dgm:pt modelId="{8BCCE2B7-9BBE-42C8-8CB6-0EAF5CBCA897}" type="pres">
      <dgm:prSet presAssocID="{53FBFF03-DDDA-48AC-871D-493DB9EF5CBA}" presName="bgRect" presStyleLbl="bgAccFollowNode1" presStyleIdx="0" presStyleCnt="2" custLinFactNeighborX="-546" custLinFactNeighborY="-1483"/>
      <dgm:spPr/>
    </dgm:pt>
    <dgm:pt modelId="{715177AD-0620-4F4B-9433-6E15025AB69E}" type="pres">
      <dgm:prSet presAssocID="{226074CE-8FFB-4114-A2F9-B7C9A21201A3}" presName="sibTransNodeCircle" presStyleLbl="alignNode1" presStyleIdx="0" presStyleCnt="4">
        <dgm:presLayoutVars>
          <dgm:chMax val="0"/>
          <dgm:bulletEnabled/>
        </dgm:presLayoutVars>
      </dgm:prSet>
      <dgm:spPr/>
    </dgm:pt>
    <dgm:pt modelId="{DD16D091-DB2A-4199-8C55-B975F4C854DA}" type="pres">
      <dgm:prSet presAssocID="{53FBFF03-DDDA-48AC-871D-493DB9EF5CBA}" presName="bottomLine" presStyleLbl="alignNode1" presStyleIdx="1" presStyleCnt="4">
        <dgm:presLayoutVars/>
      </dgm:prSet>
      <dgm:spPr/>
    </dgm:pt>
    <dgm:pt modelId="{6E29CA24-4883-42B3-93AE-54E6896467C0}" type="pres">
      <dgm:prSet presAssocID="{53FBFF03-DDDA-48AC-871D-493DB9EF5CBA}" presName="nodeText" presStyleLbl="bgAccFollowNode1" presStyleIdx="0" presStyleCnt="2">
        <dgm:presLayoutVars>
          <dgm:bulletEnabled val="1"/>
        </dgm:presLayoutVars>
      </dgm:prSet>
      <dgm:spPr/>
    </dgm:pt>
    <dgm:pt modelId="{8AB2FD31-6505-4AB5-BB14-0B6FFCB8656C}" type="pres">
      <dgm:prSet presAssocID="{226074CE-8FFB-4114-A2F9-B7C9A21201A3}" presName="sibTrans" presStyleCnt="0"/>
      <dgm:spPr/>
    </dgm:pt>
    <dgm:pt modelId="{6D7780EF-31DB-45DF-95F1-06B797D9DA90}" type="pres">
      <dgm:prSet presAssocID="{77C81C4C-1AB4-42AC-9EB0-EFEF8A26F9C3}" presName="compositeNode" presStyleCnt="0">
        <dgm:presLayoutVars>
          <dgm:bulletEnabled val="1"/>
        </dgm:presLayoutVars>
      </dgm:prSet>
      <dgm:spPr/>
    </dgm:pt>
    <dgm:pt modelId="{C243CD4F-53E8-4EC3-989D-5855D00DD5AB}" type="pres">
      <dgm:prSet presAssocID="{77C81C4C-1AB4-42AC-9EB0-EFEF8A26F9C3}" presName="bgRect" presStyleLbl="bgAccFollowNode1" presStyleIdx="1" presStyleCnt="2"/>
      <dgm:spPr/>
    </dgm:pt>
    <dgm:pt modelId="{634F949F-431D-4C88-85C1-49A64299452A}" type="pres">
      <dgm:prSet presAssocID="{EE7241B2-EA54-4B8B-ACEA-A98719CBD065}" presName="sibTransNodeCircle" presStyleLbl="alignNode1" presStyleIdx="2" presStyleCnt="4">
        <dgm:presLayoutVars>
          <dgm:chMax val="0"/>
          <dgm:bulletEnabled/>
        </dgm:presLayoutVars>
      </dgm:prSet>
      <dgm:spPr/>
    </dgm:pt>
    <dgm:pt modelId="{090B8AAB-E844-402E-B0EE-C2CD6A714E88}" type="pres">
      <dgm:prSet presAssocID="{77C81C4C-1AB4-42AC-9EB0-EFEF8A26F9C3}" presName="bottomLine" presStyleLbl="alignNode1" presStyleIdx="3" presStyleCnt="4">
        <dgm:presLayoutVars/>
      </dgm:prSet>
      <dgm:spPr/>
    </dgm:pt>
    <dgm:pt modelId="{F90452AF-D8FD-4FDF-94E5-7F048100C3DE}" type="pres">
      <dgm:prSet presAssocID="{77C81C4C-1AB4-42AC-9EB0-EFEF8A26F9C3}" presName="nodeText" presStyleLbl="bgAccFollowNode1" presStyleIdx="1" presStyleCnt="2">
        <dgm:presLayoutVars>
          <dgm:bulletEnabled val="1"/>
        </dgm:presLayoutVars>
      </dgm:prSet>
      <dgm:spPr/>
    </dgm:pt>
  </dgm:ptLst>
  <dgm:cxnLst>
    <dgm:cxn modelId="{BC6A3524-1495-41BD-98B0-CB374C63EBFF}" type="presOf" srcId="{226074CE-8FFB-4114-A2F9-B7C9A21201A3}" destId="{715177AD-0620-4F4B-9433-6E15025AB69E}" srcOrd="0" destOrd="0" presId="urn:microsoft.com/office/officeart/2016/7/layout/BasicLinearProcessNumbered"/>
    <dgm:cxn modelId="{976E0C36-637F-4AD9-AD8D-B0E260EEFDB4}" srcId="{3A49903B-C273-45CE-8B5B-525003E16DD6}" destId="{77C81C4C-1AB4-42AC-9EB0-EFEF8A26F9C3}" srcOrd="1" destOrd="0" parTransId="{627A29C4-3422-4020-8921-ADCA93BD4467}" sibTransId="{EE7241B2-EA54-4B8B-ACEA-A98719CBD065}"/>
    <dgm:cxn modelId="{2F425862-13DF-4200-B1E2-BA71F793EC98}" type="presOf" srcId="{3A49903B-C273-45CE-8B5B-525003E16DD6}" destId="{606216AF-C3E5-481E-9098-9E09A1E100E7}" srcOrd="0" destOrd="0" presId="urn:microsoft.com/office/officeart/2016/7/layout/BasicLinearProcessNumbered"/>
    <dgm:cxn modelId="{21190C4E-FD66-49CE-B4FD-7C4C6AEA39C8}" srcId="{3A49903B-C273-45CE-8B5B-525003E16DD6}" destId="{53FBFF03-DDDA-48AC-871D-493DB9EF5CBA}" srcOrd="0" destOrd="0" parTransId="{8883478E-BFB4-4A37-B4AF-74194B05CA20}" sibTransId="{226074CE-8FFB-4114-A2F9-B7C9A21201A3}"/>
    <dgm:cxn modelId="{D9971287-C79C-4BE9-B7F9-B554C3428E95}" type="presOf" srcId="{53FBFF03-DDDA-48AC-871D-493DB9EF5CBA}" destId="{6E29CA24-4883-42B3-93AE-54E6896467C0}" srcOrd="1" destOrd="0" presId="urn:microsoft.com/office/officeart/2016/7/layout/BasicLinearProcessNumbered"/>
    <dgm:cxn modelId="{38378C8F-663D-44DD-8FF9-965B320AEF62}" type="presOf" srcId="{53FBFF03-DDDA-48AC-871D-493DB9EF5CBA}" destId="{8BCCE2B7-9BBE-42C8-8CB6-0EAF5CBCA897}" srcOrd="0" destOrd="0" presId="urn:microsoft.com/office/officeart/2016/7/layout/BasicLinearProcessNumbered"/>
    <dgm:cxn modelId="{FDAB0E91-285D-4B4F-B17B-F61988C3D8CF}" type="presOf" srcId="{EE7241B2-EA54-4B8B-ACEA-A98719CBD065}" destId="{634F949F-431D-4C88-85C1-49A64299452A}" srcOrd="0" destOrd="0" presId="urn:microsoft.com/office/officeart/2016/7/layout/BasicLinearProcessNumbered"/>
    <dgm:cxn modelId="{E377B895-C2E1-4BFD-9259-2DB33131BC8B}" type="presOf" srcId="{77C81C4C-1AB4-42AC-9EB0-EFEF8A26F9C3}" destId="{F90452AF-D8FD-4FDF-94E5-7F048100C3DE}" srcOrd="1" destOrd="0" presId="urn:microsoft.com/office/officeart/2016/7/layout/BasicLinearProcessNumbered"/>
    <dgm:cxn modelId="{C2270DC9-4E5E-42F2-A8D9-072ABD1D7400}" type="presOf" srcId="{77C81C4C-1AB4-42AC-9EB0-EFEF8A26F9C3}" destId="{C243CD4F-53E8-4EC3-989D-5855D00DD5AB}" srcOrd="0" destOrd="0" presId="urn:microsoft.com/office/officeart/2016/7/layout/BasicLinearProcessNumbered"/>
    <dgm:cxn modelId="{42961602-49E3-4C67-BAF6-F20ACB06BD4F}" type="presParOf" srcId="{606216AF-C3E5-481E-9098-9E09A1E100E7}" destId="{15768368-CB3E-4187-B94E-281EC253C8C5}" srcOrd="0" destOrd="0" presId="urn:microsoft.com/office/officeart/2016/7/layout/BasicLinearProcessNumbered"/>
    <dgm:cxn modelId="{994E6D13-570B-4103-8B97-29225387BF86}" type="presParOf" srcId="{15768368-CB3E-4187-B94E-281EC253C8C5}" destId="{8BCCE2B7-9BBE-42C8-8CB6-0EAF5CBCA897}" srcOrd="0" destOrd="0" presId="urn:microsoft.com/office/officeart/2016/7/layout/BasicLinearProcessNumbered"/>
    <dgm:cxn modelId="{08EFF561-CC7E-45CF-A29B-F9D327BD52CC}" type="presParOf" srcId="{15768368-CB3E-4187-B94E-281EC253C8C5}" destId="{715177AD-0620-4F4B-9433-6E15025AB69E}" srcOrd="1" destOrd="0" presId="urn:microsoft.com/office/officeart/2016/7/layout/BasicLinearProcessNumbered"/>
    <dgm:cxn modelId="{61405CBF-F5FA-44A1-85BE-E6AF0A6A78DA}" type="presParOf" srcId="{15768368-CB3E-4187-B94E-281EC253C8C5}" destId="{DD16D091-DB2A-4199-8C55-B975F4C854DA}" srcOrd="2" destOrd="0" presId="urn:microsoft.com/office/officeart/2016/7/layout/BasicLinearProcessNumbered"/>
    <dgm:cxn modelId="{85EAEA81-36B7-4187-8462-65BE294B7867}" type="presParOf" srcId="{15768368-CB3E-4187-B94E-281EC253C8C5}" destId="{6E29CA24-4883-42B3-93AE-54E6896467C0}" srcOrd="3" destOrd="0" presId="urn:microsoft.com/office/officeart/2016/7/layout/BasicLinearProcessNumbered"/>
    <dgm:cxn modelId="{8FBED02F-E49E-4879-AC66-1139219DB036}" type="presParOf" srcId="{606216AF-C3E5-481E-9098-9E09A1E100E7}" destId="{8AB2FD31-6505-4AB5-BB14-0B6FFCB8656C}" srcOrd="1" destOrd="0" presId="urn:microsoft.com/office/officeart/2016/7/layout/BasicLinearProcessNumbered"/>
    <dgm:cxn modelId="{D0A86F42-DF76-4E8F-85D4-E17FE21A0F3B}" type="presParOf" srcId="{606216AF-C3E5-481E-9098-9E09A1E100E7}" destId="{6D7780EF-31DB-45DF-95F1-06B797D9DA90}" srcOrd="2" destOrd="0" presId="urn:microsoft.com/office/officeart/2016/7/layout/BasicLinearProcessNumbered"/>
    <dgm:cxn modelId="{C8C0E87C-7CC7-4CB7-8ED9-99F258E48944}" type="presParOf" srcId="{6D7780EF-31DB-45DF-95F1-06B797D9DA90}" destId="{C243CD4F-53E8-4EC3-989D-5855D00DD5AB}" srcOrd="0" destOrd="0" presId="urn:microsoft.com/office/officeart/2016/7/layout/BasicLinearProcessNumbered"/>
    <dgm:cxn modelId="{D08CAC44-D543-4DAD-8F8B-6330CB1E1FD8}" type="presParOf" srcId="{6D7780EF-31DB-45DF-95F1-06B797D9DA90}" destId="{634F949F-431D-4C88-85C1-49A64299452A}" srcOrd="1" destOrd="0" presId="urn:microsoft.com/office/officeart/2016/7/layout/BasicLinearProcessNumbered"/>
    <dgm:cxn modelId="{4C6CB2B0-29B6-4C30-91F8-78A0208850E3}" type="presParOf" srcId="{6D7780EF-31DB-45DF-95F1-06B797D9DA90}" destId="{090B8AAB-E844-402E-B0EE-C2CD6A714E88}" srcOrd="2" destOrd="0" presId="urn:microsoft.com/office/officeart/2016/7/layout/BasicLinearProcessNumbered"/>
    <dgm:cxn modelId="{A58A5430-BB5E-44A2-A858-C4401E3B2685}" type="presParOf" srcId="{6D7780EF-31DB-45DF-95F1-06B797D9DA90}" destId="{F90452AF-D8FD-4FDF-94E5-7F048100C3D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D2C0A1-6996-42C4-99F5-BA49C459AA8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FA2CA918-4C9F-42FF-B519-56725FC30C3D}">
      <dgm:prSet phldrT="[Text]" phldr="0"/>
      <dgm:spPr/>
      <dgm:t>
        <a:bodyPr/>
        <a:lstStyle/>
        <a:p>
          <a:r>
            <a:rPr lang="en-US" dirty="0"/>
            <a:t>U.S. Department of Health and Human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4306FB3-B92D-46CE-9B76-EF0A9CDA2F86}" type="parTrans" cxnId="{D9546EFF-8E12-4F1F-8E8D-1F659439410C}">
      <dgm:prSet/>
      <dgm:spPr/>
      <dgm:t>
        <a:bodyPr/>
        <a:lstStyle/>
        <a:p>
          <a:endParaRPr lang="en-US"/>
        </a:p>
      </dgm:t>
    </dgm:pt>
    <dgm:pt modelId="{0D794AF8-B9BA-4C06-8520-C1CD5C09ADB3}" type="sibTrans" cxnId="{D9546EFF-8E12-4F1F-8E8D-1F659439410C}">
      <dgm:prSet/>
      <dgm:spPr>
        <a:solidFill>
          <a:srgbClr val="A64826"/>
        </a:solidFill>
        <a:ln>
          <a:solidFill>
            <a:srgbClr val="A64826"/>
          </a:solidFill>
        </a:ln>
      </dgm:spPr>
      <dgm:t>
        <a:bodyPr/>
        <a:lstStyle/>
        <a:p>
          <a:endParaRPr lang="en-US"/>
        </a:p>
      </dgm:t>
    </dgm:pt>
    <dgm:pt modelId="{3131540C-82F6-43BD-AB6A-A4A63930CFD8}">
      <dgm:prSet phldrT="[Text]" phldr="0"/>
      <dgm:spPr/>
      <dgm:t>
        <a:bodyPr/>
        <a:lstStyle/>
        <a:p>
          <a:r>
            <a:rPr lang="en-US" dirty="0"/>
            <a:t>Administration for Community Living (ACL)</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912A354-E9E5-4980-8CE4-CB8B1CEE6BDB}" type="parTrans" cxnId="{DD16C192-8B23-490E-BFF8-55F50CF054E1}">
      <dgm:prSet/>
      <dgm:spPr/>
      <dgm:t>
        <a:bodyPr/>
        <a:lstStyle/>
        <a:p>
          <a:endParaRPr lang="en-US"/>
        </a:p>
      </dgm:t>
    </dgm:pt>
    <dgm:pt modelId="{527BA823-405B-4090-BE11-2FD31471E12B}" type="sibTrans" cxnId="{DD16C192-8B23-490E-BFF8-55F50CF054E1}">
      <dgm:prSet/>
      <dgm:spPr>
        <a:solidFill>
          <a:srgbClr val="A64826"/>
        </a:solidFill>
        <a:ln>
          <a:solidFill>
            <a:srgbClr val="A64826"/>
          </a:solidFill>
        </a:ln>
      </dgm:spPr>
      <dgm:t>
        <a:bodyPr/>
        <a:lstStyle/>
        <a:p>
          <a:endParaRPr lang="en-US"/>
        </a:p>
      </dgm:t>
    </dgm:pt>
    <dgm:pt modelId="{195A90D0-3EA0-4194-A421-3D1BB4DA16F8}">
      <dgm:prSet phldrT="[Text]" phldr="0"/>
      <dgm:spPr/>
      <dgm:t>
        <a:bodyPr/>
        <a:lstStyle/>
        <a:p>
          <a:r>
            <a:rPr lang="en-US" dirty="0"/>
            <a:t>State Units on Aging (56)</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0C72A3-4F2C-4A2D-AFF8-86D526483A2B}" type="parTrans" cxnId="{8729B5F9-368C-4864-8023-873234D58D2D}">
      <dgm:prSet/>
      <dgm:spPr/>
      <dgm:t>
        <a:bodyPr/>
        <a:lstStyle/>
        <a:p>
          <a:endParaRPr lang="en-US"/>
        </a:p>
      </dgm:t>
    </dgm:pt>
    <dgm:pt modelId="{D1D789E0-87EC-4CA4-8F8F-C7642B55AD50}" type="sibTrans" cxnId="{8729B5F9-368C-4864-8023-873234D58D2D}">
      <dgm:prSet/>
      <dgm:spPr>
        <a:solidFill>
          <a:srgbClr val="A64826"/>
        </a:solidFill>
        <a:ln>
          <a:solidFill>
            <a:srgbClr val="A64826"/>
          </a:solidFill>
        </a:ln>
      </dgm:spPr>
      <dgm:t>
        <a:bodyPr/>
        <a:lstStyle/>
        <a:p>
          <a:endParaRPr lang="en-US"/>
        </a:p>
      </dgm:t>
    </dgm:pt>
    <dgm:pt modelId="{C17A35DB-722B-42CA-92BD-3CF44B80F31E}">
      <dgm:prSet/>
      <dgm:spPr/>
      <dgm:t>
        <a:bodyPr/>
        <a:lstStyle/>
        <a:p>
          <a:r>
            <a:rPr lang="en-US" dirty="0"/>
            <a:t>Area Agencies on Aging (622)</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D4CA76-7172-443B-8030-F327ABC44FEF}" type="parTrans" cxnId="{AEC7D640-E0A0-45ED-BE65-45E3C370CBD7}">
      <dgm:prSet/>
      <dgm:spPr/>
      <dgm:t>
        <a:bodyPr/>
        <a:lstStyle/>
        <a:p>
          <a:endParaRPr lang="en-US"/>
        </a:p>
      </dgm:t>
    </dgm:pt>
    <dgm:pt modelId="{4C31F078-64BF-4128-A2E8-368E491CBB81}" type="sibTrans" cxnId="{AEC7D640-E0A0-45ED-BE65-45E3C370CBD7}">
      <dgm:prSet/>
      <dgm:spPr>
        <a:solidFill>
          <a:srgbClr val="A64826"/>
        </a:solidFill>
        <a:ln>
          <a:solidFill>
            <a:srgbClr val="A64826"/>
          </a:solidFill>
        </a:ln>
      </dgm:spPr>
      <dgm:t>
        <a:bodyPr/>
        <a:lstStyle/>
        <a:p>
          <a:endParaRPr lang="en-US"/>
        </a:p>
      </dgm:t>
    </dgm:pt>
    <dgm:pt modelId="{26FF1008-3241-4597-9FB1-005635CB247B}">
      <dgm:prSet/>
      <dgm:spPr/>
      <dgm:t>
        <a:bodyPr/>
        <a:lstStyle/>
        <a:p>
          <a:r>
            <a:rPr lang="en-US" dirty="0"/>
            <a:t>Local Service Provider Organizations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6A93023-2D88-4C7D-955A-9567A40A6C80}" type="parTrans" cxnId="{5FF65102-BAC7-4C93-BDB1-2213B2DE8F35}">
      <dgm:prSet/>
      <dgm:spPr/>
      <dgm:t>
        <a:bodyPr/>
        <a:lstStyle/>
        <a:p>
          <a:endParaRPr lang="en-US"/>
        </a:p>
      </dgm:t>
    </dgm:pt>
    <dgm:pt modelId="{810786BF-6799-4490-9080-27CF6DD4F52F}" type="sibTrans" cxnId="{5FF65102-BAC7-4C93-BDB1-2213B2DE8F35}">
      <dgm:prSet/>
      <dgm:spPr>
        <a:solidFill>
          <a:srgbClr val="A64826"/>
        </a:solidFill>
        <a:ln>
          <a:solidFill>
            <a:srgbClr val="A64826"/>
          </a:solidFill>
        </a:ln>
      </dgm:spPr>
      <dgm:t>
        <a:bodyPr/>
        <a:lstStyle/>
        <a:p>
          <a:endParaRPr lang="en-US"/>
        </a:p>
      </dgm:t>
    </dgm:pt>
    <dgm:pt modelId="{D8057DD5-37AA-4861-9EA2-4CAAF7BBC634}">
      <dgm:prSet/>
      <dgm:spPr/>
      <dgm:t>
        <a:bodyPr/>
        <a:lstStyle/>
        <a:p>
          <a:r>
            <a:rPr lang="en-US"/>
            <a:t>CONSUMERS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3F7987-212D-4CD1-B87C-C04AAF3A5971}" type="parTrans" cxnId="{51D53881-F269-4037-A436-D5A8C61C8F33}">
      <dgm:prSet/>
      <dgm:spPr/>
      <dgm:t>
        <a:bodyPr/>
        <a:lstStyle/>
        <a:p>
          <a:endParaRPr lang="en-US"/>
        </a:p>
      </dgm:t>
    </dgm:pt>
    <dgm:pt modelId="{EC00D0FE-0CCD-4CE9-A2A6-D08316468823}" type="sibTrans" cxnId="{51D53881-F269-4037-A436-D5A8C61C8F33}">
      <dgm:prSet/>
      <dgm:spPr/>
      <dgm:t>
        <a:bodyPr/>
        <a:lstStyle/>
        <a:p>
          <a:endParaRPr lang="en-US"/>
        </a:p>
      </dgm:t>
    </dgm:pt>
    <dgm:pt modelId="{E5DF95B9-2DB9-470F-BF16-78F75B25D8DC}" type="pres">
      <dgm:prSet presAssocID="{EBD2C0A1-6996-42C4-99F5-BA49C459AA8B}" presName="linearFlow" presStyleCnt="0">
        <dgm:presLayoutVars>
          <dgm:resizeHandles val="exact"/>
        </dgm:presLayoutVars>
      </dgm:prSet>
      <dgm:spPr/>
    </dgm:pt>
    <dgm:pt modelId="{FEE86737-E642-4A48-B5FF-2D8A77D04908}" type="pres">
      <dgm:prSet presAssocID="{FA2CA918-4C9F-42FF-B519-56725FC30C3D}" presName="node" presStyleLbl="node1" presStyleIdx="0" presStyleCnt="6">
        <dgm:presLayoutVars>
          <dgm:bulletEnabled val="1"/>
        </dgm:presLayoutVars>
      </dgm:prSet>
      <dgm:spPr/>
    </dgm:pt>
    <dgm:pt modelId="{6039A142-2DC9-46AE-88C3-3B0B21DAB65E}" type="pres">
      <dgm:prSet presAssocID="{0D794AF8-B9BA-4C06-8520-C1CD5C09ADB3}" presName="sibTrans" presStyleLbl="sibTrans2D1" presStyleIdx="0" presStyleCnt="5"/>
      <dgm:spPr/>
    </dgm:pt>
    <dgm:pt modelId="{0E18F03D-B8C0-45D0-AC68-3E0FFEFE99E7}" type="pres">
      <dgm:prSet presAssocID="{0D794AF8-B9BA-4C06-8520-C1CD5C09ADB3}" presName="connectorText" presStyleLbl="sibTrans2D1" presStyleIdx="0" presStyleCnt="5"/>
      <dgm:spPr/>
    </dgm:pt>
    <dgm:pt modelId="{157C2723-FFE2-4B04-A805-BE9CB18F50E7}" type="pres">
      <dgm:prSet presAssocID="{3131540C-82F6-43BD-AB6A-A4A63930CFD8}" presName="node" presStyleLbl="node1" presStyleIdx="1" presStyleCnt="6">
        <dgm:presLayoutVars>
          <dgm:bulletEnabled val="1"/>
        </dgm:presLayoutVars>
      </dgm:prSet>
      <dgm:spPr/>
    </dgm:pt>
    <dgm:pt modelId="{1AB29587-756D-41BF-9CBA-EE66D5BC6F9D}" type="pres">
      <dgm:prSet presAssocID="{527BA823-405B-4090-BE11-2FD31471E12B}" presName="sibTrans" presStyleLbl="sibTrans2D1" presStyleIdx="1" presStyleCnt="5"/>
      <dgm:spPr/>
    </dgm:pt>
    <dgm:pt modelId="{56E55835-391A-4F32-8FB3-97192E0111EF}" type="pres">
      <dgm:prSet presAssocID="{527BA823-405B-4090-BE11-2FD31471E12B}" presName="connectorText" presStyleLbl="sibTrans2D1" presStyleIdx="1" presStyleCnt="5"/>
      <dgm:spPr/>
    </dgm:pt>
    <dgm:pt modelId="{F2447C70-595E-46A2-B976-F24B525A89D4}" type="pres">
      <dgm:prSet presAssocID="{195A90D0-3EA0-4194-A421-3D1BB4DA16F8}" presName="node" presStyleLbl="node1" presStyleIdx="2" presStyleCnt="6">
        <dgm:presLayoutVars>
          <dgm:bulletEnabled val="1"/>
        </dgm:presLayoutVars>
      </dgm:prSet>
      <dgm:spPr/>
    </dgm:pt>
    <dgm:pt modelId="{0A1E7B21-1B29-4B41-8D58-8F9374E41885}" type="pres">
      <dgm:prSet presAssocID="{D1D789E0-87EC-4CA4-8F8F-C7642B55AD50}" presName="sibTrans" presStyleLbl="sibTrans2D1" presStyleIdx="2" presStyleCnt="5"/>
      <dgm:spPr/>
    </dgm:pt>
    <dgm:pt modelId="{EE8734FF-3F8A-4E79-A1D9-14D48129509C}" type="pres">
      <dgm:prSet presAssocID="{D1D789E0-87EC-4CA4-8F8F-C7642B55AD50}" presName="connectorText" presStyleLbl="sibTrans2D1" presStyleIdx="2" presStyleCnt="5"/>
      <dgm:spPr/>
    </dgm:pt>
    <dgm:pt modelId="{1586DB71-2D10-47C8-97E1-E3401553DDE2}" type="pres">
      <dgm:prSet presAssocID="{C17A35DB-722B-42CA-92BD-3CF44B80F31E}" presName="node" presStyleLbl="node1" presStyleIdx="3" presStyleCnt="6">
        <dgm:presLayoutVars>
          <dgm:bulletEnabled val="1"/>
        </dgm:presLayoutVars>
      </dgm:prSet>
      <dgm:spPr/>
    </dgm:pt>
    <dgm:pt modelId="{B46FA0FB-66DE-481F-87FB-5FB65FFE872D}" type="pres">
      <dgm:prSet presAssocID="{4C31F078-64BF-4128-A2E8-368E491CBB81}" presName="sibTrans" presStyleLbl="sibTrans2D1" presStyleIdx="3" presStyleCnt="5"/>
      <dgm:spPr/>
    </dgm:pt>
    <dgm:pt modelId="{A223FED7-37F3-4E3C-9734-08433FE4AF44}" type="pres">
      <dgm:prSet presAssocID="{4C31F078-64BF-4128-A2E8-368E491CBB81}" presName="connectorText" presStyleLbl="sibTrans2D1" presStyleIdx="3" presStyleCnt="5"/>
      <dgm:spPr/>
    </dgm:pt>
    <dgm:pt modelId="{F01F5E33-B9CE-4EE0-86A7-7A1D4369AE7D}" type="pres">
      <dgm:prSet presAssocID="{26FF1008-3241-4597-9FB1-005635CB247B}" presName="node" presStyleLbl="node1" presStyleIdx="4" presStyleCnt="6">
        <dgm:presLayoutVars>
          <dgm:bulletEnabled val="1"/>
        </dgm:presLayoutVars>
      </dgm:prSet>
      <dgm:spPr/>
    </dgm:pt>
    <dgm:pt modelId="{3B0719A2-85C0-4C1A-A6D5-D3876B77AC0E}" type="pres">
      <dgm:prSet presAssocID="{810786BF-6799-4490-9080-27CF6DD4F52F}" presName="sibTrans" presStyleLbl="sibTrans2D1" presStyleIdx="4" presStyleCnt="5"/>
      <dgm:spPr/>
    </dgm:pt>
    <dgm:pt modelId="{566B858D-C5FF-4F2B-830A-246094D36DAB}" type="pres">
      <dgm:prSet presAssocID="{810786BF-6799-4490-9080-27CF6DD4F52F}" presName="connectorText" presStyleLbl="sibTrans2D1" presStyleIdx="4" presStyleCnt="5"/>
      <dgm:spPr/>
    </dgm:pt>
    <dgm:pt modelId="{83F444C0-F591-4776-BD1B-B7F7871A8627}" type="pres">
      <dgm:prSet presAssocID="{D8057DD5-37AA-4861-9EA2-4CAAF7BBC634}" presName="node" presStyleLbl="node1" presStyleIdx="5" presStyleCnt="6">
        <dgm:presLayoutVars>
          <dgm:bulletEnabled val="1"/>
        </dgm:presLayoutVars>
      </dgm:prSet>
      <dgm:spPr/>
    </dgm:pt>
  </dgm:ptLst>
  <dgm:cxnLst>
    <dgm:cxn modelId="{5FF65102-BAC7-4C93-BDB1-2213B2DE8F35}" srcId="{EBD2C0A1-6996-42C4-99F5-BA49C459AA8B}" destId="{26FF1008-3241-4597-9FB1-005635CB247B}" srcOrd="4" destOrd="0" parTransId="{56A93023-2D88-4C7D-955A-9567A40A6C80}" sibTransId="{810786BF-6799-4490-9080-27CF6DD4F52F}"/>
    <dgm:cxn modelId="{659B7F10-6D09-4642-9292-3ECD766FA30E}" type="presOf" srcId="{FA2CA918-4C9F-42FF-B519-56725FC30C3D}" destId="{FEE86737-E642-4A48-B5FF-2D8A77D04908}" srcOrd="0" destOrd="0" presId="urn:microsoft.com/office/officeart/2005/8/layout/process2"/>
    <dgm:cxn modelId="{8173CA23-92E7-4B39-A305-187A6E3D5D63}" type="presOf" srcId="{0D794AF8-B9BA-4C06-8520-C1CD5C09ADB3}" destId="{6039A142-2DC9-46AE-88C3-3B0B21DAB65E}" srcOrd="0" destOrd="0" presId="urn:microsoft.com/office/officeart/2005/8/layout/process2"/>
    <dgm:cxn modelId="{7AA3493D-237B-42AE-AD3F-F5DD14791486}" type="presOf" srcId="{C17A35DB-722B-42CA-92BD-3CF44B80F31E}" destId="{1586DB71-2D10-47C8-97E1-E3401553DDE2}" srcOrd="0" destOrd="0" presId="urn:microsoft.com/office/officeart/2005/8/layout/process2"/>
    <dgm:cxn modelId="{AEC7D640-E0A0-45ED-BE65-45E3C370CBD7}" srcId="{EBD2C0A1-6996-42C4-99F5-BA49C459AA8B}" destId="{C17A35DB-722B-42CA-92BD-3CF44B80F31E}" srcOrd="3" destOrd="0" parTransId="{09D4CA76-7172-443B-8030-F327ABC44FEF}" sibTransId="{4C31F078-64BF-4128-A2E8-368E491CBB81}"/>
    <dgm:cxn modelId="{C2458147-2AE5-4947-ACEA-9FCB0228E2DE}" type="presOf" srcId="{4C31F078-64BF-4128-A2E8-368E491CBB81}" destId="{A223FED7-37F3-4E3C-9734-08433FE4AF44}" srcOrd="1" destOrd="0" presId="urn:microsoft.com/office/officeart/2005/8/layout/process2"/>
    <dgm:cxn modelId="{0401E46A-68DF-46B9-BAB0-73A7D67959B6}" type="presOf" srcId="{0D794AF8-B9BA-4C06-8520-C1CD5C09ADB3}" destId="{0E18F03D-B8C0-45D0-AC68-3E0FFEFE99E7}" srcOrd="1" destOrd="0" presId="urn:microsoft.com/office/officeart/2005/8/layout/process2"/>
    <dgm:cxn modelId="{1C146552-2C64-469F-B8AB-B41B208D9716}" type="presOf" srcId="{D1D789E0-87EC-4CA4-8F8F-C7642B55AD50}" destId="{0A1E7B21-1B29-4B41-8D58-8F9374E41885}" srcOrd="0" destOrd="0" presId="urn:microsoft.com/office/officeart/2005/8/layout/process2"/>
    <dgm:cxn modelId="{51D53881-F269-4037-A436-D5A8C61C8F33}" srcId="{EBD2C0A1-6996-42C4-99F5-BA49C459AA8B}" destId="{D8057DD5-37AA-4861-9EA2-4CAAF7BBC634}" srcOrd="5" destOrd="0" parTransId="{F73F7987-212D-4CD1-B87C-C04AAF3A5971}" sibTransId="{EC00D0FE-0CCD-4CE9-A2A6-D08316468823}"/>
    <dgm:cxn modelId="{8030A688-76FC-448E-AD7E-F0F353F0C91B}" type="presOf" srcId="{3131540C-82F6-43BD-AB6A-A4A63930CFD8}" destId="{157C2723-FFE2-4B04-A805-BE9CB18F50E7}" srcOrd="0" destOrd="0" presId="urn:microsoft.com/office/officeart/2005/8/layout/process2"/>
    <dgm:cxn modelId="{95854B91-19B2-4DC1-943A-30DF4E743A92}" type="presOf" srcId="{4C31F078-64BF-4128-A2E8-368E491CBB81}" destId="{B46FA0FB-66DE-481F-87FB-5FB65FFE872D}" srcOrd="0" destOrd="0" presId="urn:microsoft.com/office/officeart/2005/8/layout/process2"/>
    <dgm:cxn modelId="{DD16C192-8B23-490E-BFF8-55F50CF054E1}" srcId="{EBD2C0A1-6996-42C4-99F5-BA49C459AA8B}" destId="{3131540C-82F6-43BD-AB6A-A4A63930CFD8}" srcOrd="1" destOrd="0" parTransId="{2912A354-E9E5-4980-8CE4-CB8B1CEE6BDB}" sibTransId="{527BA823-405B-4090-BE11-2FD31471E12B}"/>
    <dgm:cxn modelId="{3A3B5998-8CCF-4DFB-BF38-FC25B0BBA889}" type="presOf" srcId="{26FF1008-3241-4597-9FB1-005635CB247B}" destId="{F01F5E33-B9CE-4EE0-86A7-7A1D4369AE7D}" srcOrd="0" destOrd="0" presId="urn:microsoft.com/office/officeart/2005/8/layout/process2"/>
    <dgm:cxn modelId="{58B310A1-37BC-4E8B-A062-20056F3FE6F4}" type="presOf" srcId="{810786BF-6799-4490-9080-27CF6DD4F52F}" destId="{3B0719A2-85C0-4C1A-A6D5-D3876B77AC0E}" srcOrd="0" destOrd="0" presId="urn:microsoft.com/office/officeart/2005/8/layout/process2"/>
    <dgm:cxn modelId="{AF76C9C3-EB6D-436A-B248-DE1B010396E6}" type="presOf" srcId="{EBD2C0A1-6996-42C4-99F5-BA49C459AA8B}" destId="{E5DF95B9-2DB9-470F-BF16-78F75B25D8DC}" srcOrd="0" destOrd="0" presId="urn:microsoft.com/office/officeart/2005/8/layout/process2"/>
    <dgm:cxn modelId="{63AE82C6-717A-4F8B-8BEE-EBDDFA1C3873}" type="presOf" srcId="{527BA823-405B-4090-BE11-2FD31471E12B}" destId="{1AB29587-756D-41BF-9CBA-EE66D5BC6F9D}" srcOrd="0" destOrd="0" presId="urn:microsoft.com/office/officeart/2005/8/layout/process2"/>
    <dgm:cxn modelId="{695976D2-DC45-4C91-BD0F-769A36E4BED7}" type="presOf" srcId="{D1D789E0-87EC-4CA4-8F8F-C7642B55AD50}" destId="{EE8734FF-3F8A-4E79-A1D9-14D48129509C}" srcOrd="1" destOrd="0" presId="urn:microsoft.com/office/officeart/2005/8/layout/process2"/>
    <dgm:cxn modelId="{06D184D2-2271-483E-929F-521787137FA7}" type="presOf" srcId="{810786BF-6799-4490-9080-27CF6DD4F52F}" destId="{566B858D-C5FF-4F2B-830A-246094D36DAB}" srcOrd="1" destOrd="0" presId="urn:microsoft.com/office/officeart/2005/8/layout/process2"/>
    <dgm:cxn modelId="{014570E4-FDE4-4D9B-827E-53FC34256FAE}" type="presOf" srcId="{527BA823-405B-4090-BE11-2FD31471E12B}" destId="{56E55835-391A-4F32-8FB3-97192E0111EF}" srcOrd="1" destOrd="0" presId="urn:microsoft.com/office/officeart/2005/8/layout/process2"/>
    <dgm:cxn modelId="{25BE53E8-A99E-4315-9668-ACA6BBE7AA5E}" type="presOf" srcId="{195A90D0-3EA0-4194-A421-3D1BB4DA16F8}" destId="{F2447C70-595E-46A2-B976-F24B525A89D4}" srcOrd="0" destOrd="0" presId="urn:microsoft.com/office/officeart/2005/8/layout/process2"/>
    <dgm:cxn modelId="{F437D6F8-D7AD-4876-A2EE-CDFE6F403C66}" type="presOf" srcId="{D8057DD5-37AA-4861-9EA2-4CAAF7BBC634}" destId="{83F444C0-F591-4776-BD1B-B7F7871A8627}" srcOrd="0" destOrd="0" presId="urn:microsoft.com/office/officeart/2005/8/layout/process2"/>
    <dgm:cxn modelId="{8729B5F9-368C-4864-8023-873234D58D2D}" srcId="{EBD2C0A1-6996-42C4-99F5-BA49C459AA8B}" destId="{195A90D0-3EA0-4194-A421-3D1BB4DA16F8}" srcOrd="2" destOrd="0" parTransId="{7D0C72A3-4F2C-4A2D-AFF8-86D526483A2B}" sibTransId="{D1D789E0-87EC-4CA4-8F8F-C7642B55AD50}"/>
    <dgm:cxn modelId="{D9546EFF-8E12-4F1F-8E8D-1F659439410C}" srcId="{EBD2C0A1-6996-42C4-99F5-BA49C459AA8B}" destId="{FA2CA918-4C9F-42FF-B519-56725FC30C3D}" srcOrd="0" destOrd="0" parTransId="{04306FB3-B92D-46CE-9B76-EF0A9CDA2F86}" sibTransId="{0D794AF8-B9BA-4C06-8520-C1CD5C09ADB3}"/>
    <dgm:cxn modelId="{13463A88-DE7A-4FB5-91CD-948D63C1F7A6}" type="presParOf" srcId="{E5DF95B9-2DB9-470F-BF16-78F75B25D8DC}" destId="{FEE86737-E642-4A48-B5FF-2D8A77D04908}" srcOrd="0" destOrd="0" presId="urn:microsoft.com/office/officeart/2005/8/layout/process2"/>
    <dgm:cxn modelId="{EC724A15-C56F-4D47-B1E3-A5634E59BBED}" type="presParOf" srcId="{E5DF95B9-2DB9-470F-BF16-78F75B25D8DC}" destId="{6039A142-2DC9-46AE-88C3-3B0B21DAB65E}" srcOrd="1" destOrd="0" presId="urn:microsoft.com/office/officeart/2005/8/layout/process2"/>
    <dgm:cxn modelId="{FE318555-B902-4677-8EB6-588FB5B69E71}" type="presParOf" srcId="{6039A142-2DC9-46AE-88C3-3B0B21DAB65E}" destId="{0E18F03D-B8C0-45D0-AC68-3E0FFEFE99E7}" srcOrd="0" destOrd="0" presId="urn:microsoft.com/office/officeart/2005/8/layout/process2"/>
    <dgm:cxn modelId="{87111243-836A-473F-AD36-9E8AC6F21E70}" type="presParOf" srcId="{E5DF95B9-2DB9-470F-BF16-78F75B25D8DC}" destId="{157C2723-FFE2-4B04-A805-BE9CB18F50E7}" srcOrd="2" destOrd="0" presId="urn:microsoft.com/office/officeart/2005/8/layout/process2"/>
    <dgm:cxn modelId="{7E5F4F5B-1CAA-4111-B54A-24CD8BE5C274}" type="presParOf" srcId="{E5DF95B9-2DB9-470F-BF16-78F75B25D8DC}" destId="{1AB29587-756D-41BF-9CBA-EE66D5BC6F9D}" srcOrd="3" destOrd="0" presId="urn:microsoft.com/office/officeart/2005/8/layout/process2"/>
    <dgm:cxn modelId="{B505630F-A7B2-4A35-A4B7-378EC5D49AFF}" type="presParOf" srcId="{1AB29587-756D-41BF-9CBA-EE66D5BC6F9D}" destId="{56E55835-391A-4F32-8FB3-97192E0111EF}" srcOrd="0" destOrd="0" presId="urn:microsoft.com/office/officeart/2005/8/layout/process2"/>
    <dgm:cxn modelId="{838448B9-8EC3-4BCC-8281-E0C260D672DB}" type="presParOf" srcId="{E5DF95B9-2DB9-470F-BF16-78F75B25D8DC}" destId="{F2447C70-595E-46A2-B976-F24B525A89D4}" srcOrd="4" destOrd="0" presId="urn:microsoft.com/office/officeart/2005/8/layout/process2"/>
    <dgm:cxn modelId="{492E4DF3-B82D-4DC5-BA34-F205D8362AF3}" type="presParOf" srcId="{E5DF95B9-2DB9-470F-BF16-78F75B25D8DC}" destId="{0A1E7B21-1B29-4B41-8D58-8F9374E41885}" srcOrd="5" destOrd="0" presId="urn:microsoft.com/office/officeart/2005/8/layout/process2"/>
    <dgm:cxn modelId="{E08B6BA0-EB3F-4694-ADDE-0D11A9496BFB}" type="presParOf" srcId="{0A1E7B21-1B29-4B41-8D58-8F9374E41885}" destId="{EE8734FF-3F8A-4E79-A1D9-14D48129509C}" srcOrd="0" destOrd="0" presId="urn:microsoft.com/office/officeart/2005/8/layout/process2"/>
    <dgm:cxn modelId="{220E031C-D135-427D-BBCF-B252F690465E}" type="presParOf" srcId="{E5DF95B9-2DB9-470F-BF16-78F75B25D8DC}" destId="{1586DB71-2D10-47C8-97E1-E3401553DDE2}" srcOrd="6" destOrd="0" presId="urn:microsoft.com/office/officeart/2005/8/layout/process2"/>
    <dgm:cxn modelId="{202D37BF-5B06-448A-9C7B-AC98F9B4AE3D}" type="presParOf" srcId="{E5DF95B9-2DB9-470F-BF16-78F75B25D8DC}" destId="{B46FA0FB-66DE-481F-87FB-5FB65FFE872D}" srcOrd="7" destOrd="0" presId="urn:microsoft.com/office/officeart/2005/8/layout/process2"/>
    <dgm:cxn modelId="{6199AC58-49F1-4441-A35C-FA91DC14599C}" type="presParOf" srcId="{B46FA0FB-66DE-481F-87FB-5FB65FFE872D}" destId="{A223FED7-37F3-4E3C-9734-08433FE4AF44}" srcOrd="0" destOrd="0" presId="urn:microsoft.com/office/officeart/2005/8/layout/process2"/>
    <dgm:cxn modelId="{69AD4773-6345-4F3F-89CF-71245C75B033}" type="presParOf" srcId="{E5DF95B9-2DB9-470F-BF16-78F75B25D8DC}" destId="{F01F5E33-B9CE-4EE0-86A7-7A1D4369AE7D}" srcOrd="8" destOrd="0" presId="urn:microsoft.com/office/officeart/2005/8/layout/process2"/>
    <dgm:cxn modelId="{E6C5F595-FD8B-4257-8261-B86B2FE7BF16}" type="presParOf" srcId="{E5DF95B9-2DB9-470F-BF16-78F75B25D8DC}" destId="{3B0719A2-85C0-4C1A-A6D5-D3876B77AC0E}" srcOrd="9" destOrd="0" presId="urn:microsoft.com/office/officeart/2005/8/layout/process2"/>
    <dgm:cxn modelId="{CE672012-A58E-4C2D-9956-A94C53E4992F}" type="presParOf" srcId="{3B0719A2-85C0-4C1A-A6D5-D3876B77AC0E}" destId="{566B858D-C5FF-4F2B-830A-246094D36DAB}" srcOrd="0" destOrd="0" presId="urn:microsoft.com/office/officeart/2005/8/layout/process2"/>
    <dgm:cxn modelId="{D787DC55-614B-4108-A6F7-0696A7404FF2}" type="presParOf" srcId="{E5DF95B9-2DB9-470F-BF16-78F75B25D8DC}" destId="{83F444C0-F591-4776-BD1B-B7F7871A862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10D9C9-4B46-4C16-B05C-274139424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F7A59C-2F2D-4181-9CFE-CFC9E60716B2}">
      <dgm:prSet phldrT="[Text]"/>
      <dgm:spPr/>
      <dgm:t>
        <a:bodyPr/>
        <a:lstStyle/>
        <a:p>
          <a:r>
            <a:rPr lang="en-US"/>
            <a:t>partnership with the VA, this allows veterans to manage their own home and community-based </a:t>
          </a:r>
        </a:p>
      </dgm:t>
    </dgm:pt>
    <dgm:pt modelId="{9E1C6BB0-A3A2-4A4D-BAF4-878A9A9A25CA}" type="parTrans" cxnId="{C5F01F23-3775-4A33-BD39-138E1CDEF7AA}">
      <dgm:prSet/>
      <dgm:spPr/>
      <dgm:t>
        <a:bodyPr/>
        <a:lstStyle/>
        <a:p>
          <a:endParaRPr lang="en-US"/>
        </a:p>
      </dgm:t>
    </dgm:pt>
    <dgm:pt modelId="{B306CF7A-CB3F-40C4-9B7E-99C2A2437BFC}" type="sibTrans" cxnId="{C5F01F23-3775-4A33-BD39-138E1CDEF7AA}">
      <dgm:prSet/>
      <dgm:spPr/>
      <dgm:t>
        <a:bodyPr/>
        <a:lstStyle/>
        <a:p>
          <a:endParaRPr lang="en-US"/>
        </a:p>
      </dgm:t>
    </dgm:pt>
    <dgm:pt modelId="{C80A3F49-6C0F-4091-AE48-B16D525B81A2}">
      <dgm:prSet phldrT="[Text]" phldr="0"/>
      <dgm:spPr/>
      <dgm:t>
        <a:bodyPr/>
        <a:lstStyle/>
        <a:p>
          <a:r>
            <a:rPr lang="en-US"/>
            <a:t>Medicaid Waiver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6E50682-4C4A-4334-9421-14A9415BE905}" type="parTrans" cxnId="{28114328-7983-4671-9F55-1ACFDF305EA1}">
      <dgm:prSet/>
      <dgm:spPr/>
      <dgm:t>
        <a:bodyPr/>
        <a:lstStyle/>
        <a:p>
          <a:endParaRPr lang="en-US"/>
        </a:p>
      </dgm:t>
    </dgm:pt>
    <dgm:pt modelId="{B00C9CA9-F934-49B1-B23C-F11D1E6F106A}" type="sibTrans" cxnId="{28114328-7983-4671-9F55-1ACFDF305EA1}">
      <dgm:prSet/>
      <dgm:spPr/>
      <dgm:t>
        <a:bodyPr/>
        <a:lstStyle/>
        <a:p>
          <a:endParaRPr lang="en-US"/>
        </a:p>
      </dgm:t>
    </dgm:pt>
    <dgm:pt modelId="{5E1DAE05-FAC3-4A0E-B74E-00C380F689B6}">
      <dgm:prSet phldrT="[Text]"/>
      <dgm:spPr/>
      <dgm:t>
        <a:bodyPr/>
        <a:lstStyle/>
        <a:p>
          <a:r>
            <a:rPr lang="en-US"/>
            <a:t>providing personal care, case management, and home modifications not covered by OAA funds</a:t>
          </a:r>
        </a:p>
      </dgm:t>
    </dgm:pt>
    <dgm:pt modelId="{274A2B4B-02C9-46DF-88F5-6506D113DCCB}" type="parTrans" cxnId="{9F250EF4-F87B-4838-9E18-4B55406DE30C}">
      <dgm:prSet/>
      <dgm:spPr/>
      <dgm:t>
        <a:bodyPr/>
        <a:lstStyle/>
        <a:p>
          <a:endParaRPr lang="en-US"/>
        </a:p>
      </dgm:t>
    </dgm:pt>
    <dgm:pt modelId="{C344CD48-DD23-4CB6-9311-9343E787FC1B}" type="sibTrans" cxnId="{9F250EF4-F87B-4838-9E18-4B55406DE30C}">
      <dgm:prSet/>
      <dgm:spPr/>
      <dgm:t>
        <a:bodyPr/>
        <a:lstStyle/>
        <a:p>
          <a:endParaRPr lang="en-US"/>
        </a:p>
      </dgm:t>
    </dgm:pt>
    <dgm:pt modelId="{937D3CEC-6568-49C0-AC2B-7763BBEA4551}">
      <dgm:prSet/>
      <dgm:spPr/>
      <dgm:t>
        <a:bodyPr/>
        <a:lstStyle/>
        <a:p>
          <a:r>
            <a:rPr lang="en-US"/>
            <a:t>MCO Contracts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AEE579A-50D2-4781-ACD8-C7D0B6161F32}" type="parTrans" cxnId="{5885F8C7-B560-4CAD-81F8-8C8111B3A16C}">
      <dgm:prSet/>
      <dgm:spPr/>
      <dgm:t>
        <a:bodyPr/>
        <a:lstStyle/>
        <a:p>
          <a:endParaRPr lang="en-US"/>
        </a:p>
      </dgm:t>
    </dgm:pt>
    <dgm:pt modelId="{3C1F72C9-EC38-4EDF-8D8A-A69DCBD4D794}" type="sibTrans" cxnId="{5885F8C7-B560-4CAD-81F8-8C8111B3A16C}">
      <dgm:prSet/>
      <dgm:spPr/>
      <dgm:t>
        <a:bodyPr/>
        <a:lstStyle/>
        <a:p>
          <a:endParaRPr lang="en-US"/>
        </a:p>
      </dgm:t>
    </dgm:pt>
    <dgm:pt modelId="{F5611EE5-224B-4BFE-B532-B7ABCB16C620}">
      <dgm:prSet/>
      <dgm:spPr/>
      <dgm:t>
        <a:bodyPr/>
        <a:lstStyle/>
        <a:p>
          <a:r>
            <a:rPr lang="en-US"/>
            <a:t>contract with healthcare systems and insurers to provide social service</a:t>
          </a:r>
        </a:p>
      </dgm:t>
    </dgm:pt>
    <dgm:pt modelId="{CC58C576-7C97-490F-BE39-5BA62D08C92D}" type="parTrans" cxnId="{8625FA0F-7E11-47BE-854F-1680B743DC52}">
      <dgm:prSet/>
      <dgm:spPr/>
      <dgm:t>
        <a:bodyPr/>
        <a:lstStyle/>
        <a:p>
          <a:endParaRPr lang="en-US"/>
        </a:p>
      </dgm:t>
    </dgm:pt>
    <dgm:pt modelId="{961FB2FD-D3DA-48E8-B783-3A7820BF8578}" type="sibTrans" cxnId="{8625FA0F-7E11-47BE-854F-1680B743DC52}">
      <dgm:prSet/>
      <dgm:spPr/>
      <dgm:t>
        <a:bodyPr/>
        <a:lstStyle/>
        <a:p>
          <a:endParaRPr lang="en-US"/>
        </a:p>
      </dgm:t>
    </dgm:pt>
    <dgm:pt modelId="{A5BECB73-23AB-4791-BA62-3F3FF5E6566F}">
      <dgm:prSet/>
      <dgm:spPr/>
      <dgm:t>
        <a:bodyPr/>
        <a:lstStyle/>
        <a:p>
          <a:r>
            <a:rPr lang="en-US"/>
            <a:t>Transportation Programs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64313A1-F560-4902-B722-46888A2F12A8}" type="parTrans" cxnId="{EF6DA613-0B5B-4449-8816-864BC5A86C4D}">
      <dgm:prSet/>
      <dgm:spPr/>
      <dgm:t>
        <a:bodyPr/>
        <a:lstStyle/>
        <a:p>
          <a:endParaRPr lang="en-US"/>
        </a:p>
      </dgm:t>
    </dgm:pt>
    <dgm:pt modelId="{F3FDFBA2-F75C-4BB5-B9D1-5187466C9B73}" type="sibTrans" cxnId="{EF6DA613-0B5B-4449-8816-864BC5A86C4D}">
      <dgm:prSet/>
      <dgm:spPr/>
      <dgm:t>
        <a:bodyPr/>
        <a:lstStyle/>
        <a:p>
          <a:endParaRPr lang="en-US"/>
        </a:p>
      </dgm:t>
    </dgm:pt>
    <dgm:pt modelId="{F259F0A0-D7B7-4ED5-A0A8-57A3596A5F13}">
      <dgm:prSet/>
      <dgm:spPr/>
      <dgm:t>
        <a:bodyPr/>
        <a:lstStyle/>
        <a:p>
          <a:r>
            <a:rPr lang="en-US"/>
            <a:t>Pet Food Programs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47385C9-98E9-4CC5-98DA-7BE6EBA65BA1}" type="parTrans" cxnId="{A33D44CB-21D2-4F81-8421-C1CA48794E1C}">
      <dgm:prSet/>
      <dgm:spPr/>
      <dgm:t>
        <a:bodyPr/>
        <a:lstStyle/>
        <a:p>
          <a:endParaRPr lang="en-US"/>
        </a:p>
      </dgm:t>
    </dgm:pt>
    <dgm:pt modelId="{D038016A-17BE-44EE-8D9D-FB3CCED729F8}" type="sibTrans" cxnId="{A33D44CB-21D2-4F81-8421-C1CA48794E1C}">
      <dgm:prSet/>
      <dgm:spPr/>
      <dgm:t>
        <a:bodyPr/>
        <a:lstStyle/>
        <a:p>
          <a:endParaRPr lang="en-US"/>
        </a:p>
      </dgm:t>
    </dgm:pt>
    <dgm:pt modelId="{7583E3A3-917E-4946-A654-BC5957F76D7E}">
      <dgm:prSet/>
      <dgm:spPr/>
      <dgm:t>
        <a:bodyPr/>
        <a:lstStyle/>
        <a:p>
          <a:r>
            <a:rPr lang="en-US"/>
            <a:t>Through the </a:t>
          </a:r>
          <a:r>
            <a:rPr lang="en-US" i="1"/>
            <a:t>Virginia Department of Rail and Public Transportation</a:t>
          </a:r>
          <a:endParaRPr lang="en-US"/>
        </a:p>
      </dgm:t>
      <dgm:extLst>
        <a:ext uri="{E40237B7-FDA0-4F09-8148-C483321AD2D9}">
          <dgm14:cNvPr xmlns:dgm14="http://schemas.microsoft.com/office/drawing/2010/diagram" id="0" name="" descr="List of examples:&#10;&#10;Veterans Directed Care: partnership with the VA, this allows veterans to manage their own home and community-based &#10;&#10;Medicaid Waiver Services: providing personal care, case management, and home modifications not covered by OAA funds&#10;&#10;MCO Contracts: contract with healthcare systems and insurers to provide social service&#10;&#10;Tranpsortation programs: Through the Virginia Department of Rail and Public Transportation&#10;&#10;Pet food programs&#10;Senior Medicare patrol&#10;"/>
        </a:ext>
      </dgm:extLst>
    </dgm:pt>
    <dgm:pt modelId="{CDA0266E-1A33-4E07-8984-943D0E766103}" type="parTrans" cxnId="{C51E0D94-FCCA-4CF0-995D-33FC27623EA3}">
      <dgm:prSet/>
      <dgm:spPr/>
      <dgm:t>
        <a:bodyPr/>
        <a:lstStyle/>
        <a:p>
          <a:endParaRPr lang="en-US"/>
        </a:p>
      </dgm:t>
    </dgm:pt>
    <dgm:pt modelId="{BABF4C18-AB43-44EA-BE94-19783C727365}" type="sibTrans" cxnId="{C51E0D94-FCCA-4CF0-995D-33FC27623EA3}">
      <dgm:prSet/>
      <dgm:spPr/>
      <dgm:t>
        <a:bodyPr/>
        <a:lstStyle/>
        <a:p>
          <a:endParaRPr lang="en-US"/>
        </a:p>
      </dgm:t>
    </dgm:pt>
    <dgm:pt modelId="{68B9B06B-CE3B-409F-992A-2D63F7B7A820}">
      <dgm:prSet phldrT="[Text]" phldr="0"/>
      <dgm:spPr/>
      <dgm:t>
        <a:bodyPr/>
        <a:lstStyle/>
        <a:p>
          <a:r>
            <a:rPr lang="en-US" dirty="0"/>
            <a:t>Veterans Directed Care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5EBA9F9-43EB-4306-8C83-F3254274CCA1}" type="sibTrans" cxnId="{F1BEF9EA-55BF-484F-A001-DD63CCCD4AAC}">
      <dgm:prSet/>
      <dgm:spPr/>
      <dgm:t>
        <a:bodyPr/>
        <a:lstStyle/>
        <a:p>
          <a:endParaRPr lang="en-US"/>
        </a:p>
      </dgm:t>
    </dgm:pt>
    <dgm:pt modelId="{7A60CCCB-1676-461F-A363-20E82E76B2F4}" type="parTrans" cxnId="{F1BEF9EA-55BF-484F-A001-DD63CCCD4AAC}">
      <dgm:prSet/>
      <dgm:spPr/>
      <dgm:t>
        <a:bodyPr/>
        <a:lstStyle/>
        <a:p>
          <a:endParaRPr lang="en-US"/>
        </a:p>
      </dgm:t>
    </dgm:pt>
    <dgm:pt modelId="{03F2C467-83D0-4A88-A063-2E1269E17039}">
      <dgm:prSet/>
      <dgm:spPr/>
      <dgm:t>
        <a:bodyPr/>
        <a:lstStyle/>
        <a:p>
          <a:r>
            <a:rPr lang="en-US"/>
            <a:t>Senior Medicare Patrol</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B46FB7-11ED-47DF-B829-7C8EA26E2A14}" type="parTrans" cxnId="{4CBC3957-FD4F-47A2-B1A6-8912D3CB3521}">
      <dgm:prSet/>
      <dgm:spPr/>
      <dgm:t>
        <a:bodyPr/>
        <a:lstStyle/>
        <a:p>
          <a:endParaRPr lang="en-US"/>
        </a:p>
      </dgm:t>
    </dgm:pt>
    <dgm:pt modelId="{D66F2688-0BFB-4DF6-91F4-67BCF014CB62}" type="sibTrans" cxnId="{4CBC3957-FD4F-47A2-B1A6-8912D3CB3521}">
      <dgm:prSet/>
      <dgm:spPr/>
      <dgm:t>
        <a:bodyPr/>
        <a:lstStyle/>
        <a:p>
          <a:endParaRPr lang="en-US"/>
        </a:p>
      </dgm:t>
    </dgm:pt>
    <dgm:pt modelId="{39E03B7F-05BC-4226-A40B-509F5619F1A6}">
      <dgm:prSet/>
      <dgm:spPr>
        <a:solidFill>
          <a:srgbClr val="A64826"/>
        </a:solidFill>
      </dgm:spPr>
      <dgm:t>
        <a:bodyPr/>
        <a:lstStyle/>
        <a:p>
          <a:r>
            <a:rPr lang="en-US" b="1"/>
            <a:t>Some Examples:</a:t>
          </a:r>
        </a:p>
      </dgm:t>
    </dgm:pt>
    <dgm:pt modelId="{E23DF36E-1B8D-4C23-8021-71229C2C5ABD}" type="parTrans" cxnId="{C4629825-94DC-44A1-8F47-4DB1325C084F}">
      <dgm:prSet/>
      <dgm:spPr/>
      <dgm:t>
        <a:bodyPr/>
        <a:lstStyle/>
        <a:p>
          <a:endParaRPr lang="en-US"/>
        </a:p>
      </dgm:t>
    </dgm:pt>
    <dgm:pt modelId="{E5DACA4F-26C2-407D-8BB8-58B535F30684}" type="sibTrans" cxnId="{C4629825-94DC-44A1-8F47-4DB1325C084F}">
      <dgm:prSet/>
      <dgm:spPr/>
      <dgm:t>
        <a:bodyPr/>
        <a:lstStyle/>
        <a:p>
          <a:endParaRPr lang="en-US"/>
        </a:p>
      </dgm:t>
    </dgm:pt>
    <dgm:pt modelId="{2C43305C-3DF7-4792-B48F-D838C61E6ACE}" type="pres">
      <dgm:prSet presAssocID="{2910D9C9-4B46-4C16-B05C-27413942492E}" presName="linear" presStyleCnt="0">
        <dgm:presLayoutVars>
          <dgm:animLvl val="lvl"/>
          <dgm:resizeHandles val="exact"/>
        </dgm:presLayoutVars>
      </dgm:prSet>
      <dgm:spPr/>
    </dgm:pt>
    <dgm:pt modelId="{D1CF7FDB-3389-400D-84DF-3ED3ECFE10E3}" type="pres">
      <dgm:prSet presAssocID="{39E03B7F-05BC-4226-A40B-509F5619F1A6}" presName="parentText" presStyleLbl="node1" presStyleIdx="0" presStyleCnt="7">
        <dgm:presLayoutVars>
          <dgm:chMax val="0"/>
          <dgm:bulletEnabled val="1"/>
        </dgm:presLayoutVars>
      </dgm:prSet>
      <dgm:spPr/>
    </dgm:pt>
    <dgm:pt modelId="{61FACEA1-ADA0-40DE-B7F3-FE82936C8371}" type="pres">
      <dgm:prSet presAssocID="{E5DACA4F-26C2-407D-8BB8-58B535F30684}" presName="spacer" presStyleCnt="0"/>
      <dgm:spPr/>
    </dgm:pt>
    <dgm:pt modelId="{B48862A8-A6EF-4C20-9CBE-6844E65A1D74}" type="pres">
      <dgm:prSet presAssocID="{68B9B06B-CE3B-409F-992A-2D63F7B7A820}" presName="parentText" presStyleLbl="node1" presStyleIdx="1" presStyleCnt="7">
        <dgm:presLayoutVars>
          <dgm:chMax val="0"/>
          <dgm:bulletEnabled val="1"/>
        </dgm:presLayoutVars>
      </dgm:prSet>
      <dgm:spPr/>
    </dgm:pt>
    <dgm:pt modelId="{756D7BB8-2B17-45D3-B2ED-1D454BB3E6CF}" type="pres">
      <dgm:prSet presAssocID="{68B9B06B-CE3B-409F-992A-2D63F7B7A820}" presName="childText" presStyleLbl="revTx" presStyleIdx="0" presStyleCnt="4">
        <dgm:presLayoutVars>
          <dgm:bulletEnabled val="1"/>
        </dgm:presLayoutVars>
      </dgm:prSet>
      <dgm:spPr/>
    </dgm:pt>
    <dgm:pt modelId="{77C55B66-0121-4001-AA2C-7DC298DC53E4}" type="pres">
      <dgm:prSet presAssocID="{C80A3F49-6C0F-4091-AE48-B16D525B81A2}" presName="parentText" presStyleLbl="node1" presStyleIdx="2" presStyleCnt="7">
        <dgm:presLayoutVars>
          <dgm:chMax val="0"/>
          <dgm:bulletEnabled val="1"/>
        </dgm:presLayoutVars>
      </dgm:prSet>
      <dgm:spPr/>
    </dgm:pt>
    <dgm:pt modelId="{23A810E1-105D-4BD7-B66F-74BA4C547506}" type="pres">
      <dgm:prSet presAssocID="{C80A3F49-6C0F-4091-AE48-B16D525B81A2}" presName="childText" presStyleLbl="revTx" presStyleIdx="1" presStyleCnt="4">
        <dgm:presLayoutVars>
          <dgm:bulletEnabled val="1"/>
        </dgm:presLayoutVars>
      </dgm:prSet>
      <dgm:spPr/>
    </dgm:pt>
    <dgm:pt modelId="{8F3AC84C-5F7B-4587-B1B6-C34A72D1173E}" type="pres">
      <dgm:prSet presAssocID="{937D3CEC-6568-49C0-AC2B-7763BBEA4551}" presName="parentText" presStyleLbl="node1" presStyleIdx="3" presStyleCnt="7">
        <dgm:presLayoutVars>
          <dgm:chMax val="0"/>
          <dgm:bulletEnabled val="1"/>
        </dgm:presLayoutVars>
      </dgm:prSet>
      <dgm:spPr/>
    </dgm:pt>
    <dgm:pt modelId="{D6947CF3-BE0E-4803-95B3-9789DB65B4AF}" type="pres">
      <dgm:prSet presAssocID="{937D3CEC-6568-49C0-AC2B-7763BBEA4551}" presName="childText" presStyleLbl="revTx" presStyleIdx="2" presStyleCnt="4">
        <dgm:presLayoutVars>
          <dgm:bulletEnabled val="1"/>
        </dgm:presLayoutVars>
      </dgm:prSet>
      <dgm:spPr/>
    </dgm:pt>
    <dgm:pt modelId="{C20E51AD-2C32-4A59-84B2-42CC064597FA}" type="pres">
      <dgm:prSet presAssocID="{A5BECB73-23AB-4791-BA62-3F3FF5E6566F}" presName="parentText" presStyleLbl="node1" presStyleIdx="4" presStyleCnt="7">
        <dgm:presLayoutVars>
          <dgm:chMax val="0"/>
          <dgm:bulletEnabled val="1"/>
        </dgm:presLayoutVars>
      </dgm:prSet>
      <dgm:spPr/>
    </dgm:pt>
    <dgm:pt modelId="{7779A6FE-A887-4215-B2D6-7D9FEFC8574B}" type="pres">
      <dgm:prSet presAssocID="{A5BECB73-23AB-4791-BA62-3F3FF5E6566F}" presName="childText" presStyleLbl="revTx" presStyleIdx="3" presStyleCnt="4">
        <dgm:presLayoutVars>
          <dgm:bulletEnabled val="1"/>
        </dgm:presLayoutVars>
      </dgm:prSet>
      <dgm:spPr/>
    </dgm:pt>
    <dgm:pt modelId="{1195DF4E-2340-4EC3-A2AF-EA8D3E0A4DD7}" type="pres">
      <dgm:prSet presAssocID="{F259F0A0-D7B7-4ED5-A0A8-57A3596A5F13}" presName="parentText" presStyleLbl="node1" presStyleIdx="5" presStyleCnt="7">
        <dgm:presLayoutVars>
          <dgm:chMax val="0"/>
          <dgm:bulletEnabled val="1"/>
        </dgm:presLayoutVars>
      </dgm:prSet>
      <dgm:spPr/>
    </dgm:pt>
    <dgm:pt modelId="{918898E8-38C5-42D3-A023-134E3912937C}" type="pres">
      <dgm:prSet presAssocID="{D038016A-17BE-44EE-8D9D-FB3CCED729F8}" presName="spacer" presStyleCnt="0"/>
      <dgm:spPr/>
    </dgm:pt>
    <dgm:pt modelId="{0E9B4CF2-6AC1-492B-8410-C069796BC6AE}" type="pres">
      <dgm:prSet presAssocID="{03F2C467-83D0-4A88-A063-2E1269E17039}" presName="parentText" presStyleLbl="node1" presStyleIdx="6" presStyleCnt="7">
        <dgm:presLayoutVars>
          <dgm:chMax val="0"/>
          <dgm:bulletEnabled val="1"/>
        </dgm:presLayoutVars>
      </dgm:prSet>
      <dgm:spPr/>
    </dgm:pt>
  </dgm:ptLst>
  <dgm:cxnLst>
    <dgm:cxn modelId="{8625FA0F-7E11-47BE-854F-1680B743DC52}" srcId="{937D3CEC-6568-49C0-AC2B-7763BBEA4551}" destId="{F5611EE5-224B-4BFE-B532-B7ABCB16C620}" srcOrd="0" destOrd="0" parTransId="{CC58C576-7C97-490F-BE39-5BA62D08C92D}" sibTransId="{961FB2FD-D3DA-48E8-B783-3A7820BF8578}"/>
    <dgm:cxn modelId="{EF6DA613-0B5B-4449-8816-864BC5A86C4D}" srcId="{2910D9C9-4B46-4C16-B05C-27413942492E}" destId="{A5BECB73-23AB-4791-BA62-3F3FF5E6566F}" srcOrd="4" destOrd="0" parTransId="{864313A1-F560-4902-B722-46888A2F12A8}" sibTransId="{F3FDFBA2-F75C-4BB5-B9D1-5187466C9B73}"/>
    <dgm:cxn modelId="{FD4E9417-BD7B-4282-A488-F4E9FB4C7F7F}" type="presOf" srcId="{937D3CEC-6568-49C0-AC2B-7763BBEA4551}" destId="{8F3AC84C-5F7B-4587-B1B6-C34A72D1173E}" srcOrd="0" destOrd="0" presId="urn:microsoft.com/office/officeart/2005/8/layout/vList2"/>
    <dgm:cxn modelId="{C5F01F23-3775-4A33-BD39-138E1CDEF7AA}" srcId="{68B9B06B-CE3B-409F-992A-2D63F7B7A820}" destId="{E3F7A59C-2F2D-4181-9CFE-CFC9E60716B2}" srcOrd="0" destOrd="0" parTransId="{9E1C6BB0-A3A2-4A4D-BAF4-878A9A9A25CA}" sibTransId="{B306CF7A-CB3F-40C4-9B7E-99C2A2437BFC}"/>
    <dgm:cxn modelId="{C4629825-94DC-44A1-8F47-4DB1325C084F}" srcId="{2910D9C9-4B46-4C16-B05C-27413942492E}" destId="{39E03B7F-05BC-4226-A40B-509F5619F1A6}" srcOrd="0" destOrd="0" parTransId="{E23DF36E-1B8D-4C23-8021-71229C2C5ABD}" sibTransId="{E5DACA4F-26C2-407D-8BB8-58B535F30684}"/>
    <dgm:cxn modelId="{28114328-7983-4671-9F55-1ACFDF305EA1}" srcId="{2910D9C9-4B46-4C16-B05C-27413942492E}" destId="{C80A3F49-6C0F-4091-AE48-B16D525B81A2}" srcOrd="2" destOrd="0" parTransId="{C6E50682-4C4A-4334-9421-14A9415BE905}" sibTransId="{B00C9CA9-F934-49B1-B23C-F11D1E6F106A}"/>
    <dgm:cxn modelId="{9257A442-9D39-4BCB-BD43-B788C78D0B73}" type="presOf" srcId="{E3F7A59C-2F2D-4181-9CFE-CFC9E60716B2}" destId="{756D7BB8-2B17-45D3-B2ED-1D454BB3E6CF}" srcOrd="0" destOrd="0" presId="urn:microsoft.com/office/officeart/2005/8/layout/vList2"/>
    <dgm:cxn modelId="{0E293C72-BA1F-4523-A431-FE5E0D92D6C6}" type="presOf" srcId="{39E03B7F-05BC-4226-A40B-509F5619F1A6}" destId="{D1CF7FDB-3389-400D-84DF-3ED3ECFE10E3}" srcOrd="0" destOrd="0" presId="urn:microsoft.com/office/officeart/2005/8/layout/vList2"/>
    <dgm:cxn modelId="{6D077873-AF05-4728-9E13-C012B2219773}" type="presOf" srcId="{C80A3F49-6C0F-4091-AE48-B16D525B81A2}" destId="{77C55B66-0121-4001-AA2C-7DC298DC53E4}" srcOrd="0" destOrd="0" presId="urn:microsoft.com/office/officeart/2005/8/layout/vList2"/>
    <dgm:cxn modelId="{4CBC3957-FD4F-47A2-B1A6-8912D3CB3521}" srcId="{2910D9C9-4B46-4C16-B05C-27413942492E}" destId="{03F2C467-83D0-4A88-A063-2E1269E17039}" srcOrd="6" destOrd="0" parTransId="{E2B46FB7-11ED-47DF-B829-7C8EA26E2A14}" sibTransId="{D66F2688-0BFB-4DF6-91F4-67BCF014CB62}"/>
    <dgm:cxn modelId="{C51E0D94-FCCA-4CF0-995D-33FC27623EA3}" srcId="{A5BECB73-23AB-4791-BA62-3F3FF5E6566F}" destId="{7583E3A3-917E-4946-A654-BC5957F76D7E}" srcOrd="0" destOrd="0" parTransId="{CDA0266E-1A33-4E07-8984-943D0E766103}" sibTransId="{BABF4C18-AB43-44EA-BE94-19783C727365}"/>
    <dgm:cxn modelId="{73ADB0C7-2260-45DF-8D57-7B34EE80B403}" type="presOf" srcId="{F259F0A0-D7B7-4ED5-A0A8-57A3596A5F13}" destId="{1195DF4E-2340-4EC3-A2AF-EA8D3E0A4DD7}" srcOrd="0" destOrd="0" presId="urn:microsoft.com/office/officeart/2005/8/layout/vList2"/>
    <dgm:cxn modelId="{5885F8C7-B560-4CAD-81F8-8C8111B3A16C}" srcId="{2910D9C9-4B46-4C16-B05C-27413942492E}" destId="{937D3CEC-6568-49C0-AC2B-7763BBEA4551}" srcOrd="3" destOrd="0" parTransId="{CAEE579A-50D2-4781-ACD8-C7D0B6161F32}" sibTransId="{3C1F72C9-EC38-4EDF-8D8A-A69DCBD4D794}"/>
    <dgm:cxn modelId="{A33D44CB-21D2-4F81-8421-C1CA48794E1C}" srcId="{2910D9C9-4B46-4C16-B05C-27413942492E}" destId="{F259F0A0-D7B7-4ED5-A0A8-57A3596A5F13}" srcOrd="5" destOrd="0" parTransId="{D47385C9-98E9-4CC5-98DA-7BE6EBA65BA1}" sibTransId="{D038016A-17BE-44EE-8D9D-FB3CCED729F8}"/>
    <dgm:cxn modelId="{4A1DC2D3-A876-4CD9-930C-521437FEDF23}" type="presOf" srcId="{A5BECB73-23AB-4791-BA62-3F3FF5E6566F}" destId="{C20E51AD-2C32-4A59-84B2-42CC064597FA}" srcOrd="0" destOrd="0" presId="urn:microsoft.com/office/officeart/2005/8/layout/vList2"/>
    <dgm:cxn modelId="{DD765CDF-6A93-4794-A743-075C0A8B7C11}" type="presOf" srcId="{F5611EE5-224B-4BFE-B532-B7ABCB16C620}" destId="{D6947CF3-BE0E-4803-95B3-9789DB65B4AF}" srcOrd="0" destOrd="0" presId="urn:microsoft.com/office/officeart/2005/8/layout/vList2"/>
    <dgm:cxn modelId="{C62694E2-D9F1-432C-AB16-3BF460B5229F}" type="presOf" srcId="{03F2C467-83D0-4A88-A063-2E1269E17039}" destId="{0E9B4CF2-6AC1-492B-8410-C069796BC6AE}" srcOrd="0" destOrd="0" presId="urn:microsoft.com/office/officeart/2005/8/layout/vList2"/>
    <dgm:cxn modelId="{E605B8E2-0516-426C-B6FF-77F1992A0F6E}" type="presOf" srcId="{2910D9C9-4B46-4C16-B05C-27413942492E}" destId="{2C43305C-3DF7-4792-B48F-D838C61E6ACE}" srcOrd="0" destOrd="0" presId="urn:microsoft.com/office/officeart/2005/8/layout/vList2"/>
    <dgm:cxn modelId="{E2B5D8E4-B7C0-4669-9D9F-8138DB5ADC0E}" type="presOf" srcId="{5E1DAE05-FAC3-4A0E-B74E-00C380F689B6}" destId="{23A810E1-105D-4BD7-B66F-74BA4C547506}" srcOrd="0" destOrd="0" presId="urn:microsoft.com/office/officeart/2005/8/layout/vList2"/>
    <dgm:cxn modelId="{F1BEF9EA-55BF-484F-A001-DD63CCCD4AAC}" srcId="{2910D9C9-4B46-4C16-B05C-27413942492E}" destId="{68B9B06B-CE3B-409F-992A-2D63F7B7A820}" srcOrd="1" destOrd="0" parTransId="{7A60CCCB-1676-461F-A363-20E82E76B2F4}" sibTransId="{95EBA9F9-43EB-4306-8C83-F3254274CCA1}"/>
    <dgm:cxn modelId="{9F250EF4-F87B-4838-9E18-4B55406DE30C}" srcId="{C80A3F49-6C0F-4091-AE48-B16D525B81A2}" destId="{5E1DAE05-FAC3-4A0E-B74E-00C380F689B6}" srcOrd="0" destOrd="0" parTransId="{274A2B4B-02C9-46DF-88F5-6506D113DCCB}" sibTransId="{C344CD48-DD23-4CB6-9311-9343E787FC1B}"/>
    <dgm:cxn modelId="{0369D6F9-1A80-4F02-9585-D3930C813220}" type="presOf" srcId="{7583E3A3-917E-4946-A654-BC5957F76D7E}" destId="{7779A6FE-A887-4215-B2D6-7D9FEFC8574B}" srcOrd="0" destOrd="0" presId="urn:microsoft.com/office/officeart/2005/8/layout/vList2"/>
    <dgm:cxn modelId="{52C5FCFD-78A0-45FF-BFEF-55D66A2A6368}" type="presOf" srcId="{68B9B06B-CE3B-409F-992A-2D63F7B7A820}" destId="{B48862A8-A6EF-4C20-9CBE-6844E65A1D74}" srcOrd="0" destOrd="0" presId="urn:microsoft.com/office/officeart/2005/8/layout/vList2"/>
    <dgm:cxn modelId="{99B825DE-2178-4350-8B0D-FFB8F4EC900F}" type="presParOf" srcId="{2C43305C-3DF7-4792-B48F-D838C61E6ACE}" destId="{D1CF7FDB-3389-400D-84DF-3ED3ECFE10E3}" srcOrd="0" destOrd="0" presId="urn:microsoft.com/office/officeart/2005/8/layout/vList2"/>
    <dgm:cxn modelId="{CBB028AB-6875-4CCC-A630-ADD5CC4D34CB}" type="presParOf" srcId="{2C43305C-3DF7-4792-B48F-D838C61E6ACE}" destId="{61FACEA1-ADA0-40DE-B7F3-FE82936C8371}" srcOrd="1" destOrd="0" presId="urn:microsoft.com/office/officeart/2005/8/layout/vList2"/>
    <dgm:cxn modelId="{0FD7AD05-F271-4048-A6A1-1572A9C05360}" type="presParOf" srcId="{2C43305C-3DF7-4792-B48F-D838C61E6ACE}" destId="{B48862A8-A6EF-4C20-9CBE-6844E65A1D74}" srcOrd="2" destOrd="0" presId="urn:microsoft.com/office/officeart/2005/8/layout/vList2"/>
    <dgm:cxn modelId="{1918670A-5BA6-495E-9E06-220EF081C926}" type="presParOf" srcId="{2C43305C-3DF7-4792-B48F-D838C61E6ACE}" destId="{756D7BB8-2B17-45D3-B2ED-1D454BB3E6CF}" srcOrd="3" destOrd="0" presId="urn:microsoft.com/office/officeart/2005/8/layout/vList2"/>
    <dgm:cxn modelId="{8CC01FB8-AE21-469D-AF3B-AEAD6C5D72AD}" type="presParOf" srcId="{2C43305C-3DF7-4792-B48F-D838C61E6ACE}" destId="{77C55B66-0121-4001-AA2C-7DC298DC53E4}" srcOrd="4" destOrd="0" presId="urn:microsoft.com/office/officeart/2005/8/layout/vList2"/>
    <dgm:cxn modelId="{DE3891E2-3B76-4874-8A8F-01ECEFECEB85}" type="presParOf" srcId="{2C43305C-3DF7-4792-B48F-D838C61E6ACE}" destId="{23A810E1-105D-4BD7-B66F-74BA4C547506}" srcOrd="5" destOrd="0" presId="urn:microsoft.com/office/officeart/2005/8/layout/vList2"/>
    <dgm:cxn modelId="{5D7BE737-6CDD-4925-AACA-6DA4741EB6F3}" type="presParOf" srcId="{2C43305C-3DF7-4792-B48F-D838C61E6ACE}" destId="{8F3AC84C-5F7B-4587-B1B6-C34A72D1173E}" srcOrd="6" destOrd="0" presId="urn:microsoft.com/office/officeart/2005/8/layout/vList2"/>
    <dgm:cxn modelId="{D1BDF6C9-7481-4B0C-97AA-E36F100BE43D}" type="presParOf" srcId="{2C43305C-3DF7-4792-B48F-D838C61E6ACE}" destId="{D6947CF3-BE0E-4803-95B3-9789DB65B4AF}" srcOrd="7" destOrd="0" presId="urn:microsoft.com/office/officeart/2005/8/layout/vList2"/>
    <dgm:cxn modelId="{10340A96-AEB3-4722-962E-43203BC0CE3E}" type="presParOf" srcId="{2C43305C-3DF7-4792-B48F-D838C61E6ACE}" destId="{C20E51AD-2C32-4A59-84B2-42CC064597FA}" srcOrd="8" destOrd="0" presId="urn:microsoft.com/office/officeart/2005/8/layout/vList2"/>
    <dgm:cxn modelId="{B36A7511-77B9-44AE-905A-EE4DAF29CEAD}" type="presParOf" srcId="{2C43305C-3DF7-4792-B48F-D838C61E6ACE}" destId="{7779A6FE-A887-4215-B2D6-7D9FEFC8574B}" srcOrd="9" destOrd="0" presId="urn:microsoft.com/office/officeart/2005/8/layout/vList2"/>
    <dgm:cxn modelId="{40935039-6DFA-451C-9AC5-F22642575F1E}" type="presParOf" srcId="{2C43305C-3DF7-4792-B48F-D838C61E6ACE}" destId="{1195DF4E-2340-4EC3-A2AF-EA8D3E0A4DD7}" srcOrd="10" destOrd="0" presId="urn:microsoft.com/office/officeart/2005/8/layout/vList2"/>
    <dgm:cxn modelId="{3B81C5E7-5FA5-4824-8C3F-B2A2BC31BD04}" type="presParOf" srcId="{2C43305C-3DF7-4792-B48F-D838C61E6ACE}" destId="{918898E8-38C5-42D3-A023-134E3912937C}" srcOrd="11" destOrd="0" presId="urn:microsoft.com/office/officeart/2005/8/layout/vList2"/>
    <dgm:cxn modelId="{7341ABCD-9291-4EC2-8C08-1757A2FFF468}" type="presParOf" srcId="{2C43305C-3DF7-4792-B48F-D838C61E6ACE}" destId="{0E9B4CF2-6AC1-492B-8410-C069796BC6A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F4E1BE9-EA9C-4BFD-BAF5-8F2C0E318479}" type="doc">
      <dgm:prSet loTypeId="urn:diagrams.loki3.com/BracketList" loCatId="list" qsTypeId="urn:microsoft.com/office/officeart/2005/8/quickstyle/simple4" qsCatId="simple" csTypeId="urn:microsoft.com/office/officeart/2005/8/colors/accent1_2" csCatId="accent1" phldr="1"/>
      <dgm:spPr/>
      <dgm:t>
        <a:bodyPr/>
        <a:lstStyle/>
        <a:p>
          <a:endParaRPr lang="en-US"/>
        </a:p>
      </dgm:t>
    </dgm:pt>
    <dgm:pt modelId="{BD4EB0C2-6D35-4F23-8D8F-F9DEFDA9FD11}">
      <dgm:prSet phldrT="[Text]" phldr="0"/>
      <dgm:spPr/>
      <dgm:t>
        <a:bodyPr/>
        <a:lstStyle/>
        <a:p>
          <a:r>
            <a:rPr lang="en-US" b="1" dirty="0">
              <a:solidFill>
                <a:srgbClr val="203864"/>
              </a:solidFill>
              <a:latin typeface="Lato" panose="020F0502020204030203" pitchFamily="34" charset="0"/>
              <a:ea typeface="Lato" panose="020F0502020204030203" pitchFamily="34" charset="0"/>
              <a:cs typeface="Lato" panose="020F0502020204030203" pitchFamily="34" charset="0"/>
            </a:rPr>
            <a:t>Virginia Insurance Counseling &amp; Assistance Program (VICAP)</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BE2F3B-6DCF-4A25-A23D-98F9E8CA96DC}" type="parTrans" cxnId="{94DDA953-01D8-4678-B206-7240A7D532AF}">
      <dgm:prSet/>
      <dgm:spPr/>
      <dgm:t>
        <a:bodyPr/>
        <a:lstStyle/>
        <a:p>
          <a:endParaRPr lang="en-US"/>
        </a:p>
      </dgm:t>
    </dgm:pt>
    <dgm:pt modelId="{7A03EFC6-9D15-4AB5-84EC-2CB42912043A}" type="sibTrans" cxnId="{94DDA953-01D8-4678-B206-7240A7D532AF}">
      <dgm:prSet/>
      <dgm:spPr/>
      <dgm:t>
        <a:bodyPr/>
        <a:lstStyle/>
        <a:p>
          <a:endParaRPr lang="en-US"/>
        </a:p>
      </dgm:t>
    </dgm:pt>
    <dgm:pt modelId="{9A9979F3-B785-40F7-A8AA-F7642AF2E1AF}">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Federally funded through ACL</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E51178-BACC-4E4A-AF61-3BA5654C9F71}" type="parTrans" cxnId="{639CC6BC-91BB-4104-A367-94A1AB1FA01A}">
      <dgm:prSet/>
      <dgm:spPr/>
      <dgm:t>
        <a:bodyPr/>
        <a:lstStyle/>
        <a:p>
          <a:endParaRPr lang="en-US"/>
        </a:p>
      </dgm:t>
    </dgm:pt>
    <dgm:pt modelId="{797F771E-F0D3-45BA-A519-085990A024D8}" type="sibTrans" cxnId="{639CC6BC-91BB-4104-A367-94A1AB1FA01A}">
      <dgm:prSet/>
      <dgm:spPr/>
      <dgm:t>
        <a:bodyPr/>
        <a:lstStyle/>
        <a:p>
          <a:endParaRPr lang="en-US"/>
        </a:p>
      </dgm:t>
    </dgm:pt>
    <dgm:pt modelId="{8FCD5057-A054-4571-A088-DAE76FC934A9}">
      <dgm:prSet phldrT="[Text]" phldr="0"/>
      <dgm:spPr/>
      <dgm:t>
        <a:bodyPr/>
        <a:lstStyle/>
        <a:p>
          <a:r>
            <a:rPr lang="en-US" b="1" dirty="0">
              <a:solidFill>
                <a:srgbClr val="203864"/>
              </a:solidFill>
              <a:latin typeface="Lato" panose="020F0502020204030203" pitchFamily="34" charset="0"/>
              <a:ea typeface="Lato" panose="020F0502020204030203" pitchFamily="34" charset="0"/>
              <a:cs typeface="Lato" panose="020F0502020204030203" pitchFamily="34" charset="0"/>
            </a:rPr>
            <a:t>Senior Cool Care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CFDF020-4318-4BEB-9D47-01D36C08C3DB}" type="parTrans" cxnId="{0705F503-F0F1-4979-9761-C49A232C14CB}">
      <dgm:prSet/>
      <dgm:spPr/>
      <dgm:t>
        <a:bodyPr/>
        <a:lstStyle/>
        <a:p>
          <a:endParaRPr lang="en-US"/>
        </a:p>
      </dgm:t>
    </dgm:pt>
    <dgm:pt modelId="{D0A89BED-11B7-4031-8347-306377D2F5BC}" type="sibTrans" cxnId="{0705F503-F0F1-4979-9761-C49A232C14CB}">
      <dgm:prSet/>
      <dgm:spPr/>
      <dgm:t>
        <a:bodyPr/>
        <a:lstStyle/>
        <a:p>
          <a:endParaRPr lang="en-US"/>
        </a:p>
      </dgm:t>
    </dgm:pt>
    <dgm:pt modelId="{FCD030A9-0D4E-4910-86E4-C2FD0F4DAB60}">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Sponsored by Dominion Energy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9D25137-1D17-4AE8-BE68-015B4A953748}" type="parTrans" cxnId="{3024EAA0-A2E8-4997-AAEF-BB3CD07B6A86}">
      <dgm:prSet/>
      <dgm:spPr/>
      <dgm:t>
        <a:bodyPr/>
        <a:lstStyle/>
        <a:p>
          <a:endParaRPr lang="en-US"/>
        </a:p>
      </dgm:t>
    </dgm:pt>
    <dgm:pt modelId="{5BAE18E9-0624-47BC-BA0D-2EF8DCB5B432}" type="sibTrans" cxnId="{3024EAA0-A2E8-4997-AAEF-BB3CD07B6A86}">
      <dgm:prSet/>
      <dgm:spPr/>
      <dgm:t>
        <a:bodyPr/>
        <a:lstStyle/>
        <a:p>
          <a:endParaRPr lang="en-US"/>
        </a:p>
      </dgm:t>
    </dgm:pt>
    <dgm:pt modelId="{602F4E22-6789-4B61-85AC-34984DCA265B}">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DARS receives the funds and contracts with AAAs to provide the services</a:t>
          </a:r>
        </a:p>
      </dgm:t>
    </dgm:pt>
    <dgm:pt modelId="{65B29ABB-0248-4946-B303-DEB569B05CF5}" type="parTrans" cxnId="{AC060328-9C61-4A81-BCCF-8714C16D49BD}">
      <dgm:prSet/>
      <dgm:spPr/>
      <dgm:t>
        <a:bodyPr/>
        <a:lstStyle/>
        <a:p>
          <a:endParaRPr lang="en-US"/>
        </a:p>
      </dgm:t>
    </dgm:pt>
    <dgm:pt modelId="{22D62D7B-0029-494C-9044-A0F58046877D}" type="sibTrans" cxnId="{AC060328-9C61-4A81-BCCF-8714C16D49BD}">
      <dgm:prSet/>
      <dgm:spPr/>
      <dgm:t>
        <a:bodyPr/>
        <a:lstStyle/>
        <a:p>
          <a:endParaRPr lang="en-US"/>
        </a:p>
      </dgm:t>
    </dgm:pt>
    <dgm:pt modelId="{37D591CC-29B9-4A35-8B32-FBA61D76B84D}">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Trained counselors provide free, local, in-depth, and unbiased Medicare information and help beneficiaries navigate Medicare enrollment, claims, and benefit</a:t>
          </a:r>
        </a:p>
      </dgm:t>
    </dgm:pt>
    <dgm:pt modelId="{C3E3D03E-E8EC-494C-908D-F798AEB3A5D1}" type="parTrans" cxnId="{725ABE28-7B92-4A10-9392-3D1C9A54BA21}">
      <dgm:prSet/>
      <dgm:spPr/>
      <dgm:t>
        <a:bodyPr/>
        <a:lstStyle/>
        <a:p>
          <a:endParaRPr lang="en-US"/>
        </a:p>
      </dgm:t>
    </dgm:pt>
    <dgm:pt modelId="{A6B2DD6C-C46F-481D-A745-281C54A3ADFE}" type="sibTrans" cxnId="{725ABE28-7B92-4A10-9392-3D1C9A54BA21}">
      <dgm:prSet/>
      <dgm:spPr/>
      <dgm:t>
        <a:bodyPr/>
        <a:lstStyle/>
        <a:p>
          <a:endParaRPr lang="en-US"/>
        </a:p>
      </dgm:t>
    </dgm:pt>
    <dgm:pt modelId="{FFD00F88-6C5C-4205-A4BF-7630F1CFE53C}">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DARS receives the funds and contracts with AAAs to provide the services</a:t>
          </a:r>
        </a:p>
      </dgm:t>
    </dgm:pt>
    <dgm:pt modelId="{582455DC-9B81-4C6B-9548-BBD8DB6D6AAC}" type="parTrans" cxnId="{FF1843CA-4E5A-4D89-88A4-4DB979201C75}">
      <dgm:prSet/>
      <dgm:spPr/>
      <dgm:t>
        <a:bodyPr/>
        <a:lstStyle/>
        <a:p>
          <a:endParaRPr lang="en-US"/>
        </a:p>
      </dgm:t>
    </dgm:pt>
    <dgm:pt modelId="{720FFCED-114D-4142-83A8-E723A8A24D22}" type="sibTrans" cxnId="{FF1843CA-4E5A-4D89-88A4-4DB979201C75}">
      <dgm:prSet/>
      <dgm:spPr/>
      <dgm:t>
        <a:bodyPr/>
        <a:lstStyle/>
        <a:p>
          <a:endParaRPr lang="en-US"/>
        </a:p>
      </dgm:t>
    </dgm:pt>
    <dgm:pt modelId="{832EBB4B-5B9D-459B-A70A-70451DC3F180}">
      <dgm:prSet/>
      <dgm:spPr/>
      <dgm:t>
        <a:bodyPr/>
        <a:lstStyle/>
        <a:p>
          <a:r>
            <a:rPr lang="en-US">
              <a:latin typeface="Lato" panose="020F0502020204030203" pitchFamily="34" charset="0"/>
              <a:ea typeface="Lato" panose="020F0502020204030203" pitchFamily="34" charset="0"/>
              <a:cs typeface="Lato" panose="020F0502020204030203" pitchFamily="34" charset="0"/>
            </a:rPr>
            <a:t>Provides free AC or fan to low-income older adults</a:t>
          </a:r>
        </a:p>
      </dgm:t>
    </dgm:pt>
    <dgm:pt modelId="{5E9C1CBE-F0DA-41F5-B24C-9E900245BCD2}" type="parTrans" cxnId="{F3EF56E1-5869-4CCB-A57B-028EAD2C2EE0}">
      <dgm:prSet/>
      <dgm:spPr/>
      <dgm:t>
        <a:bodyPr/>
        <a:lstStyle/>
        <a:p>
          <a:endParaRPr lang="en-US"/>
        </a:p>
      </dgm:t>
    </dgm:pt>
    <dgm:pt modelId="{FD880EE4-4E5D-4126-B56A-7A88A848F094}" type="sibTrans" cxnId="{F3EF56E1-5869-4CCB-A57B-028EAD2C2EE0}">
      <dgm:prSet/>
      <dgm:spPr/>
      <dgm:t>
        <a:bodyPr/>
        <a:lstStyle/>
        <a:p>
          <a:endParaRPr lang="en-US"/>
        </a:p>
      </dgm:t>
    </dgm:pt>
    <dgm:pt modelId="{F6E3FF91-F1E5-4740-A2F2-F18440522980}" type="pres">
      <dgm:prSet presAssocID="{AF4E1BE9-EA9C-4BFD-BAF5-8F2C0E318479}" presName="Name0" presStyleCnt="0">
        <dgm:presLayoutVars>
          <dgm:dir/>
          <dgm:animLvl val="lvl"/>
          <dgm:resizeHandles val="exact"/>
        </dgm:presLayoutVars>
      </dgm:prSet>
      <dgm:spPr/>
    </dgm:pt>
    <dgm:pt modelId="{580BFE1F-7E51-4F4C-9E59-D5058BC825CB}" type="pres">
      <dgm:prSet presAssocID="{BD4EB0C2-6D35-4F23-8D8F-F9DEFDA9FD11}" presName="linNode" presStyleCnt="0"/>
      <dgm:spPr/>
    </dgm:pt>
    <dgm:pt modelId="{A7F3BA4D-6A90-4C79-B8E6-BE90D358BDE2}" type="pres">
      <dgm:prSet presAssocID="{BD4EB0C2-6D35-4F23-8D8F-F9DEFDA9FD11}" presName="parTx" presStyleLbl="revTx" presStyleIdx="0" presStyleCnt="2">
        <dgm:presLayoutVars>
          <dgm:chMax val="1"/>
          <dgm:bulletEnabled val="1"/>
        </dgm:presLayoutVars>
      </dgm:prSet>
      <dgm:spPr/>
    </dgm:pt>
    <dgm:pt modelId="{81DBF15B-3337-4DD2-859D-F5BFE271BCCD}" type="pres">
      <dgm:prSet presAssocID="{BD4EB0C2-6D35-4F23-8D8F-F9DEFDA9FD11}" presName="bracket" presStyleLbl="parChTrans1D1" presStyleIdx="0" presStyleCnt="2"/>
      <dgm:spPr/>
    </dgm:pt>
    <dgm:pt modelId="{B7B0F875-57BC-42E5-9614-FC05DBFBB53D}" type="pres">
      <dgm:prSet presAssocID="{BD4EB0C2-6D35-4F23-8D8F-F9DEFDA9FD11}" presName="spH" presStyleCnt="0"/>
      <dgm:spPr/>
    </dgm:pt>
    <dgm:pt modelId="{72B0315C-954F-43E5-9879-67F6357A22FB}" type="pres">
      <dgm:prSet presAssocID="{BD4EB0C2-6D35-4F23-8D8F-F9DEFDA9FD11}" presName="desTx" presStyleLbl="node1" presStyleIdx="0" presStyleCnt="2">
        <dgm:presLayoutVars>
          <dgm:bulletEnabled val="1"/>
        </dgm:presLayoutVars>
      </dgm:prSet>
      <dgm:spPr/>
    </dgm:pt>
    <dgm:pt modelId="{AF505D30-84E6-4333-8D04-1B05D721E3D3}" type="pres">
      <dgm:prSet presAssocID="{7A03EFC6-9D15-4AB5-84EC-2CB42912043A}" presName="spV" presStyleCnt="0"/>
      <dgm:spPr/>
    </dgm:pt>
    <dgm:pt modelId="{4CB80394-8F94-4BDD-AA2E-FD8731BF2891}" type="pres">
      <dgm:prSet presAssocID="{8FCD5057-A054-4571-A088-DAE76FC934A9}" presName="linNode" presStyleCnt="0"/>
      <dgm:spPr/>
    </dgm:pt>
    <dgm:pt modelId="{1345EBD5-20A7-47CA-BEB4-628367BD73C3}" type="pres">
      <dgm:prSet presAssocID="{8FCD5057-A054-4571-A088-DAE76FC934A9}" presName="parTx" presStyleLbl="revTx" presStyleIdx="1" presStyleCnt="2">
        <dgm:presLayoutVars>
          <dgm:chMax val="1"/>
          <dgm:bulletEnabled val="1"/>
        </dgm:presLayoutVars>
      </dgm:prSet>
      <dgm:spPr/>
    </dgm:pt>
    <dgm:pt modelId="{C721C8E9-9AE4-4673-AE59-17FB2B684B05}" type="pres">
      <dgm:prSet presAssocID="{8FCD5057-A054-4571-A088-DAE76FC934A9}" presName="bracket" presStyleLbl="parChTrans1D1" presStyleIdx="1" presStyleCnt="2"/>
      <dgm:spPr/>
    </dgm:pt>
    <dgm:pt modelId="{EED49577-30E4-4ECB-B706-1738D7329938}" type="pres">
      <dgm:prSet presAssocID="{8FCD5057-A054-4571-A088-DAE76FC934A9}" presName="spH" presStyleCnt="0"/>
      <dgm:spPr/>
    </dgm:pt>
    <dgm:pt modelId="{3FAE4B64-9781-4369-935B-E6C33502BED7}" type="pres">
      <dgm:prSet presAssocID="{8FCD5057-A054-4571-A088-DAE76FC934A9}" presName="desTx" presStyleLbl="node1" presStyleIdx="1" presStyleCnt="2">
        <dgm:presLayoutVars>
          <dgm:bulletEnabled val="1"/>
        </dgm:presLayoutVars>
      </dgm:prSet>
      <dgm:spPr/>
    </dgm:pt>
  </dgm:ptLst>
  <dgm:cxnLst>
    <dgm:cxn modelId="{0705F503-F0F1-4979-9761-C49A232C14CB}" srcId="{AF4E1BE9-EA9C-4BFD-BAF5-8F2C0E318479}" destId="{8FCD5057-A054-4571-A088-DAE76FC934A9}" srcOrd="1" destOrd="0" parTransId="{6CFDF020-4318-4BEB-9D47-01D36C08C3DB}" sibTransId="{D0A89BED-11B7-4031-8347-306377D2F5BC}"/>
    <dgm:cxn modelId="{5522CC0F-B613-480D-B230-387459BD6BFB}" type="presOf" srcId="{BD4EB0C2-6D35-4F23-8D8F-F9DEFDA9FD11}" destId="{A7F3BA4D-6A90-4C79-B8E6-BE90D358BDE2}" srcOrd="0" destOrd="0" presId="urn:diagrams.loki3.com/BracketList"/>
    <dgm:cxn modelId="{AC060328-9C61-4A81-BCCF-8714C16D49BD}" srcId="{BD4EB0C2-6D35-4F23-8D8F-F9DEFDA9FD11}" destId="{602F4E22-6789-4B61-85AC-34984DCA265B}" srcOrd="1" destOrd="0" parTransId="{65B29ABB-0248-4946-B303-DEB569B05CF5}" sibTransId="{22D62D7B-0029-494C-9044-A0F58046877D}"/>
    <dgm:cxn modelId="{725ABE28-7B92-4A10-9392-3D1C9A54BA21}" srcId="{BD4EB0C2-6D35-4F23-8D8F-F9DEFDA9FD11}" destId="{37D591CC-29B9-4A35-8B32-FBA61D76B84D}" srcOrd="2" destOrd="0" parTransId="{C3E3D03E-E8EC-494C-908D-F798AEB3A5D1}" sibTransId="{A6B2DD6C-C46F-481D-A745-281C54A3ADFE}"/>
    <dgm:cxn modelId="{FA83C637-4F65-4991-A740-4B0F8322AD4A}" type="presOf" srcId="{37D591CC-29B9-4A35-8B32-FBA61D76B84D}" destId="{72B0315C-954F-43E5-9879-67F6357A22FB}" srcOrd="0" destOrd="2" presId="urn:diagrams.loki3.com/BracketList"/>
    <dgm:cxn modelId="{40A29D71-107B-4141-BBBF-AE0B5963AED4}" type="presOf" srcId="{FCD030A9-0D4E-4910-86E4-C2FD0F4DAB60}" destId="{3FAE4B64-9781-4369-935B-E6C33502BED7}" srcOrd="0" destOrd="0" presId="urn:diagrams.loki3.com/BracketList"/>
    <dgm:cxn modelId="{D29AF452-817E-4106-B4BF-2195E3AF4FBC}" type="presOf" srcId="{602F4E22-6789-4B61-85AC-34984DCA265B}" destId="{72B0315C-954F-43E5-9879-67F6357A22FB}" srcOrd="0" destOrd="1" presId="urn:diagrams.loki3.com/BracketList"/>
    <dgm:cxn modelId="{94DDA953-01D8-4678-B206-7240A7D532AF}" srcId="{AF4E1BE9-EA9C-4BFD-BAF5-8F2C0E318479}" destId="{BD4EB0C2-6D35-4F23-8D8F-F9DEFDA9FD11}" srcOrd="0" destOrd="0" parTransId="{CCBE2F3B-6DCF-4A25-A23D-98F9E8CA96DC}" sibTransId="{7A03EFC6-9D15-4AB5-84EC-2CB42912043A}"/>
    <dgm:cxn modelId="{88F3DF94-2C1D-45AA-B6E3-BA6665989810}" type="presOf" srcId="{FFD00F88-6C5C-4205-A4BF-7630F1CFE53C}" destId="{3FAE4B64-9781-4369-935B-E6C33502BED7}" srcOrd="0" destOrd="1" presId="urn:diagrams.loki3.com/BracketList"/>
    <dgm:cxn modelId="{FF7E0F98-0E38-446D-A47D-27B98F5909A7}" type="presOf" srcId="{8FCD5057-A054-4571-A088-DAE76FC934A9}" destId="{1345EBD5-20A7-47CA-BEB4-628367BD73C3}" srcOrd="0" destOrd="0" presId="urn:diagrams.loki3.com/BracketList"/>
    <dgm:cxn modelId="{3024EAA0-A2E8-4997-AAEF-BB3CD07B6A86}" srcId="{8FCD5057-A054-4571-A088-DAE76FC934A9}" destId="{FCD030A9-0D4E-4910-86E4-C2FD0F4DAB60}" srcOrd="0" destOrd="0" parTransId="{B9D25137-1D17-4AE8-BE68-015B4A953748}" sibTransId="{5BAE18E9-0624-47BC-BA0D-2EF8DCB5B432}"/>
    <dgm:cxn modelId="{E2DC17AD-CE11-4DD9-BC40-3B9D7CDE2166}" type="presOf" srcId="{832EBB4B-5B9D-459B-A70A-70451DC3F180}" destId="{3FAE4B64-9781-4369-935B-E6C33502BED7}" srcOrd="0" destOrd="2" presId="urn:diagrams.loki3.com/BracketList"/>
    <dgm:cxn modelId="{E7BFA4B8-931F-4571-BA40-89B332424405}" type="presOf" srcId="{9A9979F3-B785-40F7-A8AA-F7642AF2E1AF}" destId="{72B0315C-954F-43E5-9879-67F6357A22FB}" srcOrd="0" destOrd="0" presId="urn:diagrams.loki3.com/BracketList"/>
    <dgm:cxn modelId="{639CC6BC-91BB-4104-A367-94A1AB1FA01A}" srcId="{BD4EB0C2-6D35-4F23-8D8F-F9DEFDA9FD11}" destId="{9A9979F3-B785-40F7-A8AA-F7642AF2E1AF}" srcOrd="0" destOrd="0" parTransId="{A4E51178-BACC-4E4A-AF61-3BA5654C9F71}" sibTransId="{797F771E-F0D3-45BA-A519-085990A024D8}"/>
    <dgm:cxn modelId="{FF1843CA-4E5A-4D89-88A4-4DB979201C75}" srcId="{8FCD5057-A054-4571-A088-DAE76FC934A9}" destId="{FFD00F88-6C5C-4205-A4BF-7630F1CFE53C}" srcOrd="1" destOrd="0" parTransId="{582455DC-9B81-4C6B-9548-BBD8DB6D6AAC}" sibTransId="{720FFCED-114D-4142-83A8-E723A8A24D22}"/>
    <dgm:cxn modelId="{90255ADA-D5AC-4A53-89B9-0852C91F4F1F}" type="presOf" srcId="{AF4E1BE9-EA9C-4BFD-BAF5-8F2C0E318479}" destId="{F6E3FF91-F1E5-4740-A2F2-F18440522980}" srcOrd="0" destOrd="0" presId="urn:diagrams.loki3.com/BracketList"/>
    <dgm:cxn modelId="{F3EF56E1-5869-4CCB-A57B-028EAD2C2EE0}" srcId="{8FCD5057-A054-4571-A088-DAE76FC934A9}" destId="{832EBB4B-5B9D-459B-A70A-70451DC3F180}" srcOrd="2" destOrd="0" parTransId="{5E9C1CBE-F0DA-41F5-B24C-9E900245BCD2}" sibTransId="{FD880EE4-4E5D-4126-B56A-7A88A848F094}"/>
    <dgm:cxn modelId="{345D0A75-5EA1-4722-B1E1-9F4B1B96B4A3}" type="presParOf" srcId="{F6E3FF91-F1E5-4740-A2F2-F18440522980}" destId="{580BFE1F-7E51-4F4C-9E59-D5058BC825CB}" srcOrd="0" destOrd="0" presId="urn:diagrams.loki3.com/BracketList"/>
    <dgm:cxn modelId="{BC8921F3-9F97-410E-9747-18B74CC5B7D3}" type="presParOf" srcId="{580BFE1F-7E51-4F4C-9E59-D5058BC825CB}" destId="{A7F3BA4D-6A90-4C79-B8E6-BE90D358BDE2}" srcOrd="0" destOrd="0" presId="urn:diagrams.loki3.com/BracketList"/>
    <dgm:cxn modelId="{0B295A05-789E-4576-AF6E-A2E7DEC18171}" type="presParOf" srcId="{580BFE1F-7E51-4F4C-9E59-D5058BC825CB}" destId="{81DBF15B-3337-4DD2-859D-F5BFE271BCCD}" srcOrd="1" destOrd="0" presId="urn:diagrams.loki3.com/BracketList"/>
    <dgm:cxn modelId="{135FC761-496D-4C3A-AFCA-E34CAAE6CAC6}" type="presParOf" srcId="{580BFE1F-7E51-4F4C-9E59-D5058BC825CB}" destId="{B7B0F875-57BC-42E5-9614-FC05DBFBB53D}" srcOrd="2" destOrd="0" presId="urn:diagrams.loki3.com/BracketList"/>
    <dgm:cxn modelId="{A3B6B804-5B05-4013-B276-E1132014BF78}" type="presParOf" srcId="{580BFE1F-7E51-4F4C-9E59-D5058BC825CB}" destId="{72B0315C-954F-43E5-9879-67F6357A22FB}" srcOrd="3" destOrd="0" presId="urn:diagrams.loki3.com/BracketList"/>
    <dgm:cxn modelId="{30256B64-F5D1-4D29-9BC6-C741AFD93545}" type="presParOf" srcId="{F6E3FF91-F1E5-4740-A2F2-F18440522980}" destId="{AF505D30-84E6-4333-8D04-1B05D721E3D3}" srcOrd="1" destOrd="0" presId="urn:diagrams.loki3.com/BracketList"/>
    <dgm:cxn modelId="{911542CE-9D71-4DE2-BEE8-BBFAD72779FE}" type="presParOf" srcId="{F6E3FF91-F1E5-4740-A2F2-F18440522980}" destId="{4CB80394-8F94-4BDD-AA2E-FD8731BF2891}" srcOrd="2" destOrd="0" presId="urn:diagrams.loki3.com/BracketList"/>
    <dgm:cxn modelId="{5E0EB6C3-DD83-4681-88E4-8667D7712DE8}" type="presParOf" srcId="{4CB80394-8F94-4BDD-AA2E-FD8731BF2891}" destId="{1345EBD5-20A7-47CA-BEB4-628367BD73C3}" srcOrd="0" destOrd="0" presId="urn:diagrams.loki3.com/BracketList"/>
    <dgm:cxn modelId="{DB062FC2-C1F6-4344-8443-E5424FAD6C2F}" type="presParOf" srcId="{4CB80394-8F94-4BDD-AA2E-FD8731BF2891}" destId="{C721C8E9-9AE4-4673-AE59-17FB2B684B05}" srcOrd="1" destOrd="0" presId="urn:diagrams.loki3.com/BracketList"/>
    <dgm:cxn modelId="{EFE89892-9435-4C9C-9DDC-3AC86998C642}" type="presParOf" srcId="{4CB80394-8F94-4BDD-AA2E-FD8731BF2891}" destId="{EED49577-30E4-4ECB-B706-1738D7329938}" srcOrd="2" destOrd="0" presId="urn:diagrams.loki3.com/BracketList"/>
    <dgm:cxn modelId="{6AB04DF2-5DB7-4BF2-8A5D-B424E53B3044}" type="presParOf" srcId="{4CB80394-8F94-4BDD-AA2E-FD8731BF2891}" destId="{3FAE4B64-9781-4369-935B-E6C33502BED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F4E1BE9-EA9C-4BFD-BAF5-8F2C0E318479}"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D4EB0C2-6D35-4F23-8D8F-F9DEFDA9FD11}">
      <dgm:prSet phldrT="[Text]" phldr="0"/>
      <dgm:spPr/>
      <dgm:t>
        <a:bodyPr/>
        <a:lstStyle/>
        <a:p>
          <a:r>
            <a:rPr lang="en-US" b="1" dirty="0">
              <a:solidFill>
                <a:srgbClr val="203864"/>
              </a:solidFill>
              <a:latin typeface="Lato" panose="020F0502020204030203" pitchFamily="34" charset="0"/>
              <a:ea typeface="Lato" panose="020F0502020204030203" pitchFamily="34" charset="0"/>
              <a:cs typeface="Lato" panose="020F0502020204030203" pitchFamily="34" charset="0"/>
            </a:rPr>
            <a:t>Farm Market Fresh</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BE2F3B-6DCF-4A25-A23D-98F9E8CA96DC}" type="parTrans" cxnId="{94DDA953-01D8-4678-B206-7240A7D532AF}">
      <dgm:prSet/>
      <dgm:spPr/>
      <dgm:t>
        <a:bodyPr/>
        <a:lstStyle/>
        <a:p>
          <a:endParaRPr lang="en-US"/>
        </a:p>
      </dgm:t>
    </dgm:pt>
    <dgm:pt modelId="{7A03EFC6-9D15-4AB5-84EC-2CB42912043A}" type="sibTrans" cxnId="{94DDA953-01D8-4678-B206-7240A7D532AF}">
      <dgm:prSet/>
      <dgm:spPr/>
      <dgm:t>
        <a:bodyPr/>
        <a:lstStyle/>
        <a:p>
          <a:endParaRPr lang="en-US"/>
        </a:p>
      </dgm:t>
    </dgm:pt>
    <dgm:pt modelId="{9A9979F3-B785-40F7-A8AA-F7642AF2E1AF}">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Federally funded through USDA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E51178-BACC-4E4A-AF61-3BA5654C9F71}" type="parTrans" cxnId="{639CC6BC-91BB-4104-A367-94A1AB1FA01A}">
      <dgm:prSet/>
      <dgm:spPr/>
      <dgm:t>
        <a:bodyPr/>
        <a:lstStyle/>
        <a:p>
          <a:endParaRPr lang="en-US"/>
        </a:p>
      </dgm:t>
    </dgm:pt>
    <dgm:pt modelId="{797F771E-F0D3-45BA-A519-085990A024D8}" type="sibTrans" cxnId="{639CC6BC-91BB-4104-A367-94A1AB1FA01A}">
      <dgm:prSet/>
      <dgm:spPr/>
      <dgm:t>
        <a:bodyPr/>
        <a:lstStyle/>
        <a:p>
          <a:endParaRPr lang="en-US"/>
        </a:p>
      </dgm:t>
    </dgm:pt>
    <dgm:pt modelId="{8FCD5057-A054-4571-A088-DAE76FC934A9}">
      <dgm:prSet phldrT="[Text]" phldr="0"/>
      <dgm:spPr/>
      <dgm:t>
        <a:bodyPr/>
        <a:lstStyle/>
        <a:p>
          <a:r>
            <a:rPr lang="en-US" b="1" dirty="0">
              <a:solidFill>
                <a:srgbClr val="203864"/>
              </a:solidFill>
              <a:latin typeface="Lato" panose="020F0502020204030203" pitchFamily="34" charset="0"/>
              <a:ea typeface="Lato" panose="020F0502020204030203" pitchFamily="34" charset="0"/>
              <a:cs typeface="Lato" panose="020F0502020204030203" pitchFamily="34" charset="0"/>
            </a:rPr>
            <a:t>Lifespan Respite Voucher</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CFDF020-4318-4BEB-9D47-01D36C08C3DB}" type="parTrans" cxnId="{0705F503-F0F1-4979-9761-C49A232C14CB}">
      <dgm:prSet/>
      <dgm:spPr/>
      <dgm:t>
        <a:bodyPr/>
        <a:lstStyle/>
        <a:p>
          <a:endParaRPr lang="en-US"/>
        </a:p>
      </dgm:t>
    </dgm:pt>
    <dgm:pt modelId="{D0A89BED-11B7-4031-8347-306377D2F5BC}" type="sibTrans" cxnId="{0705F503-F0F1-4979-9761-C49A232C14CB}">
      <dgm:prSet/>
      <dgm:spPr/>
      <dgm:t>
        <a:bodyPr/>
        <a:lstStyle/>
        <a:p>
          <a:endParaRPr lang="en-US"/>
        </a:p>
      </dgm:t>
    </dgm:pt>
    <dgm:pt modelId="{FCD030A9-0D4E-4910-86E4-C2FD0F4DAB60}">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Federally funded through ACL</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9D25137-1D17-4AE8-BE68-015B4A953748}" type="parTrans" cxnId="{3024EAA0-A2E8-4997-AAEF-BB3CD07B6A86}">
      <dgm:prSet/>
      <dgm:spPr/>
      <dgm:t>
        <a:bodyPr/>
        <a:lstStyle/>
        <a:p>
          <a:endParaRPr lang="en-US"/>
        </a:p>
      </dgm:t>
    </dgm:pt>
    <dgm:pt modelId="{5BAE18E9-0624-47BC-BA0D-2EF8DCB5B432}" type="sibTrans" cxnId="{3024EAA0-A2E8-4997-AAEF-BB3CD07B6A86}">
      <dgm:prSet/>
      <dgm:spPr/>
      <dgm:t>
        <a:bodyPr/>
        <a:lstStyle/>
        <a:p>
          <a:endParaRPr lang="en-US"/>
        </a:p>
      </dgm:t>
    </dgm:pt>
    <dgm:pt modelId="{602F4E22-6789-4B61-85AC-34984DCA265B}">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DARS receives the funds and contracts with AAAs to provide the services</a:t>
          </a:r>
        </a:p>
      </dgm:t>
    </dgm:pt>
    <dgm:pt modelId="{65B29ABB-0248-4946-B303-DEB569B05CF5}" type="parTrans" cxnId="{AC060328-9C61-4A81-BCCF-8714C16D49BD}">
      <dgm:prSet/>
      <dgm:spPr/>
      <dgm:t>
        <a:bodyPr/>
        <a:lstStyle/>
        <a:p>
          <a:endParaRPr lang="en-US"/>
        </a:p>
      </dgm:t>
    </dgm:pt>
    <dgm:pt modelId="{22D62D7B-0029-494C-9044-A0F58046877D}" type="sibTrans" cxnId="{AC060328-9C61-4A81-BCCF-8714C16D49BD}">
      <dgm:prSet/>
      <dgm:spPr/>
      <dgm:t>
        <a:bodyPr/>
        <a:lstStyle/>
        <a:p>
          <a:endParaRPr lang="en-US"/>
        </a:p>
      </dgm:t>
    </dgm:pt>
    <dgm:pt modelId="{37D591CC-29B9-4A35-8B32-FBA61D76B84D}">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Older adults receive $50 benefit to purchase fresh fruit and vegetables at authorized farmers markets</a:t>
          </a:r>
        </a:p>
      </dgm:t>
    </dgm:pt>
    <dgm:pt modelId="{C3E3D03E-E8EC-494C-908D-F798AEB3A5D1}" type="parTrans" cxnId="{725ABE28-7B92-4A10-9392-3D1C9A54BA21}">
      <dgm:prSet/>
      <dgm:spPr/>
      <dgm:t>
        <a:bodyPr/>
        <a:lstStyle/>
        <a:p>
          <a:endParaRPr lang="en-US"/>
        </a:p>
      </dgm:t>
    </dgm:pt>
    <dgm:pt modelId="{A6B2DD6C-C46F-481D-A745-281C54A3ADFE}" type="sibTrans" cxnId="{725ABE28-7B92-4A10-9392-3D1C9A54BA21}">
      <dgm:prSet/>
      <dgm:spPr/>
      <dgm:t>
        <a:bodyPr/>
        <a:lstStyle/>
        <a:p>
          <a:endParaRPr lang="en-US"/>
        </a:p>
      </dgm:t>
    </dgm:pt>
    <dgm:pt modelId="{2A3467AF-48FC-408A-8EB7-80EBFCC1B363}">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Caregivers can receive up to $595 reimbursement for the cost of temporary, short-term respite from caregiving</a:t>
          </a:r>
        </a:p>
      </dgm:t>
    </dgm:pt>
    <dgm:pt modelId="{1E9AE125-B894-403E-9F7A-A93038E6062D}" type="parTrans" cxnId="{B56DA7DE-0196-4D09-96E7-9236484CD47B}">
      <dgm:prSet/>
      <dgm:spPr/>
      <dgm:t>
        <a:bodyPr/>
        <a:lstStyle/>
        <a:p>
          <a:endParaRPr lang="en-US"/>
        </a:p>
      </dgm:t>
    </dgm:pt>
    <dgm:pt modelId="{8F101574-B380-449F-8CF9-3F0DD5C894E6}" type="sibTrans" cxnId="{B56DA7DE-0196-4D09-96E7-9236484CD47B}">
      <dgm:prSet/>
      <dgm:spPr/>
      <dgm:t>
        <a:bodyPr/>
        <a:lstStyle/>
        <a:p>
          <a:endParaRPr lang="en-US"/>
        </a:p>
      </dgm:t>
    </dgm:pt>
    <dgm:pt modelId="{F6E3FF91-F1E5-4740-A2F2-F18440522980}" type="pres">
      <dgm:prSet presAssocID="{AF4E1BE9-EA9C-4BFD-BAF5-8F2C0E318479}" presName="Name0" presStyleCnt="0">
        <dgm:presLayoutVars>
          <dgm:dir/>
          <dgm:animLvl val="lvl"/>
          <dgm:resizeHandles val="exact"/>
        </dgm:presLayoutVars>
      </dgm:prSet>
      <dgm:spPr/>
    </dgm:pt>
    <dgm:pt modelId="{580BFE1F-7E51-4F4C-9E59-D5058BC825CB}" type="pres">
      <dgm:prSet presAssocID="{BD4EB0C2-6D35-4F23-8D8F-F9DEFDA9FD11}" presName="linNode" presStyleCnt="0"/>
      <dgm:spPr/>
    </dgm:pt>
    <dgm:pt modelId="{A7F3BA4D-6A90-4C79-B8E6-BE90D358BDE2}" type="pres">
      <dgm:prSet presAssocID="{BD4EB0C2-6D35-4F23-8D8F-F9DEFDA9FD11}" presName="parTx" presStyleLbl="revTx" presStyleIdx="0" presStyleCnt="2">
        <dgm:presLayoutVars>
          <dgm:chMax val="1"/>
          <dgm:bulletEnabled val="1"/>
        </dgm:presLayoutVars>
      </dgm:prSet>
      <dgm:spPr/>
    </dgm:pt>
    <dgm:pt modelId="{81DBF15B-3337-4DD2-859D-F5BFE271BCCD}" type="pres">
      <dgm:prSet presAssocID="{BD4EB0C2-6D35-4F23-8D8F-F9DEFDA9FD11}" presName="bracket" presStyleLbl="parChTrans1D1" presStyleIdx="0" presStyleCnt="2"/>
      <dgm:spPr/>
    </dgm:pt>
    <dgm:pt modelId="{B7B0F875-57BC-42E5-9614-FC05DBFBB53D}" type="pres">
      <dgm:prSet presAssocID="{BD4EB0C2-6D35-4F23-8D8F-F9DEFDA9FD11}" presName="spH" presStyleCnt="0"/>
      <dgm:spPr/>
    </dgm:pt>
    <dgm:pt modelId="{72B0315C-954F-43E5-9879-67F6357A22FB}" type="pres">
      <dgm:prSet presAssocID="{BD4EB0C2-6D35-4F23-8D8F-F9DEFDA9FD11}" presName="desTx" presStyleLbl="node1" presStyleIdx="0" presStyleCnt="2">
        <dgm:presLayoutVars>
          <dgm:bulletEnabled val="1"/>
        </dgm:presLayoutVars>
      </dgm:prSet>
      <dgm:spPr/>
    </dgm:pt>
    <dgm:pt modelId="{AF505D30-84E6-4333-8D04-1B05D721E3D3}" type="pres">
      <dgm:prSet presAssocID="{7A03EFC6-9D15-4AB5-84EC-2CB42912043A}" presName="spV" presStyleCnt="0"/>
      <dgm:spPr/>
    </dgm:pt>
    <dgm:pt modelId="{4CB80394-8F94-4BDD-AA2E-FD8731BF2891}" type="pres">
      <dgm:prSet presAssocID="{8FCD5057-A054-4571-A088-DAE76FC934A9}" presName="linNode" presStyleCnt="0"/>
      <dgm:spPr/>
    </dgm:pt>
    <dgm:pt modelId="{1345EBD5-20A7-47CA-BEB4-628367BD73C3}" type="pres">
      <dgm:prSet presAssocID="{8FCD5057-A054-4571-A088-DAE76FC934A9}" presName="parTx" presStyleLbl="revTx" presStyleIdx="1" presStyleCnt="2">
        <dgm:presLayoutVars>
          <dgm:chMax val="1"/>
          <dgm:bulletEnabled val="1"/>
        </dgm:presLayoutVars>
      </dgm:prSet>
      <dgm:spPr/>
    </dgm:pt>
    <dgm:pt modelId="{C721C8E9-9AE4-4673-AE59-17FB2B684B05}" type="pres">
      <dgm:prSet presAssocID="{8FCD5057-A054-4571-A088-DAE76FC934A9}" presName="bracket" presStyleLbl="parChTrans1D1" presStyleIdx="1" presStyleCnt="2"/>
      <dgm:spPr/>
    </dgm:pt>
    <dgm:pt modelId="{EED49577-30E4-4ECB-B706-1738D7329938}" type="pres">
      <dgm:prSet presAssocID="{8FCD5057-A054-4571-A088-DAE76FC934A9}" presName="spH" presStyleCnt="0"/>
      <dgm:spPr/>
    </dgm:pt>
    <dgm:pt modelId="{3FAE4B64-9781-4369-935B-E6C33502BED7}" type="pres">
      <dgm:prSet presAssocID="{8FCD5057-A054-4571-A088-DAE76FC934A9}" presName="desTx" presStyleLbl="node1" presStyleIdx="1" presStyleCnt="2">
        <dgm:presLayoutVars>
          <dgm:bulletEnabled val="1"/>
        </dgm:presLayoutVars>
      </dgm:prSet>
      <dgm:spPr/>
    </dgm:pt>
  </dgm:ptLst>
  <dgm:cxnLst>
    <dgm:cxn modelId="{0705F503-F0F1-4979-9761-C49A232C14CB}" srcId="{AF4E1BE9-EA9C-4BFD-BAF5-8F2C0E318479}" destId="{8FCD5057-A054-4571-A088-DAE76FC934A9}" srcOrd="1" destOrd="0" parTransId="{6CFDF020-4318-4BEB-9D47-01D36C08C3DB}" sibTransId="{D0A89BED-11B7-4031-8347-306377D2F5BC}"/>
    <dgm:cxn modelId="{5522CC0F-B613-480D-B230-387459BD6BFB}" type="presOf" srcId="{BD4EB0C2-6D35-4F23-8D8F-F9DEFDA9FD11}" destId="{A7F3BA4D-6A90-4C79-B8E6-BE90D358BDE2}" srcOrd="0" destOrd="0" presId="urn:diagrams.loki3.com/BracketList"/>
    <dgm:cxn modelId="{0F841225-BDCF-4148-933D-D353F5E8D641}" type="presOf" srcId="{2A3467AF-48FC-408A-8EB7-80EBFCC1B363}" destId="{3FAE4B64-9781-4369-935B-E6C33502BED7}" srcOrd="0" destOrd="1" presId="urn:diagrams.loki3.com/BracketList"/>
    <dgm:cxn modelId="{AC060328-9C61-4A81-BCCF-8714C16D49BD}" srcId="{BD4EB0C2-6D35-4F23-8D8F-F9DEFDA9FD11}" destId="{602F4E22-6789-4B61-85AC-34984DCA265B}" srcOrd="1" destOrd="0" parTransId="{65B29ABB-0248-4946-B303-DEB569B05CF5}" sibTransId="{22D62D7B-0029-494C-9044-A0F58046877D}"/>
    <dgm:cxn modelId="{725ABE28-7B92-4A10-9392-3D1C9A54BA21}" srcId="{BD4EB0C2-6D35-4F23-8D8F-F9DEFDA9FD11}" destId="{37D591CC-29B9-4A35-8B32-FBA61D76B84D}" srcOrd="2" destOrd="0" parTransId="{C3E3D03E-E8EC-494C-908D-F798AEB3A5D1}" sibTransId="{A6B2DD6C-C46F-481D-A745-281C54A3ADFE}"/>
    <dgm:cxn modelId="{FA83C637-4F65-4991-A740-4B0F8322AD4A}" type="presOf" srcId="{37D591CC-29B9-4A35-8B32-FBA61D76B84D}" destId="{72B0315C-954F-43E5-9879-67F6357A22FB}" srcOrd="0" destOrd="2" presId="urn:diagrams.loki3.com/BracketList"/>
    <dgm:cxn modelId="{40A29D71-107B-4141-BBBF-AE0B5963AED4}" type="presOf" srcId="{FCD030A9-0D4E-4910-86E4-C2FD0F4DAB60}" destId="{3FAE4B64-9781-4369-935B-E6C33502BED7}" srcOrd="0" destOrd="0" presId="urn:diagrams.loki3.com/BracketList"/>
    <dgm:cxn modelId="{D29AF452-817E-4106-B4BF-2195E3AF4FBC}" type="presOf" srcId="{602F4E22-6789-4B61-85AC-34984DCA265B}" destId="{72B0315C-954F-43E5-9879-67F6357A22FB}" srcOrd="0" destOrd="1" presId="urn:diagrams.loki3.com/BracketList"/>
    <dgm:cxn modelId="{94DDA953-01D8-4678-B206-7240A7D532AF}" srcId="{AF4E1BE9-EA9C-4BFD-BAF5-8F2C0E318479}" destId="{BD4EB0C2-6D35-4F23-8D8F-F9DEFDA9FD11}" srcOrd="0" destOrd="0" parTransId="{CCBE2F3B-6DCF-4A25-A23D-98F9E8CA96DC}" sibTransId="{7A03EFC6-9D15-4AB5-84EC-2CB42912043A}"/>
    <dgm:cxn modelId="{FF7E0F98-0E38-446D-A47D-27B98F5909A7}" type="presOf" srcId="{8FCD5057-A054-4571-A088-DAE76FC934A9}" destId="{1345EBD5-20A7-47CA-BEB4-628367BD73C3}" srcOrd="0" destOrd="0" presId="urn:diagrams.loki3.com/BracketList"/>
    <dgm:cxn modelId="{3024EAA0-A2E8-4997-AAEF-BB3CD07B6A86}" srcId="{8FCD5057-A054-4571-A088-DAE76FC934A9}" destId="{FCD030A9-0D4E-4910-86E4-C2FD0F4DAB60}" srcOrd="0" destOrd="0" parTransId="{B9D25137-1D17-4AE8-BE68-015B4A953748}" sibTransId="{5BAE18E9-0624-47BC-BA0D-2EF8DCB5B432}"/>
    <dgm:cxn modelId="{E7BFA4B8-931F-4571-BA40-89B332424405}" type="presOf" srcId="{9A9979F3-B785-40F7-A8AA-F7642AF2E1AF}" destId="{72B0315C-954F-43E5-9879-67F6357A22FB}" srcOrd="0" destOrd="0" presId="urn:diagrams.loki3.com/BracketList"/>
    <dgm:cxn modelId="{639CC6BC-91BB-4104-A367-94A1AB1FA01A}" srcId="{BD4EB0C2-6D35-4F23-8D8F-F9DEFDA9FD11}" destId="{9A9979F3-B785-40F7-A8AA-F7642AF2E1AF}" srcOrd="0" destOrd="0" parTransId="{A4E51178-BACC-4E4A-AF61-3BA5654C9F71}" sibTransId="{797F771E-F0D3-45BA-A519-085990A024D8}"/>
    <dgm:cxn modelId="{90255ADA-D5AC-4A53-89B9-0852C91F4F1F}" type="presOf" srcId="{AF4E1BE9-EA9C-4BFD-BAF5-8F2C0E318479}" destId="{F6E3FF91-F1E5-4740-A2F2-F18440522980}" srcOrd="0" destOrd="0" presId="urn:diagrams.loki3.com/BracketList"/>
    <dgm:cxn modelId="{B56DA7DE-0196-4D09-96E7-9236484CD47B}" srcId="{8FCD5057-A054-4571-A088-DAE76FC934A9}" destId="{2A3467AF-48FC-408A-8EB7-80EBFCC1B363}" srcOrd="1" destOrd="0" parTransId="{1E9AE125-B894-403E-9F7A-A93038E6062D}" sibTransId="{8F101574-B380-449F-8CF9-3F0DD5C894E6}"/>
    <dgm:cxn modelId="{345D0A75-5EA1-4722-B1E1-9F4B1B96B4A3}" type="presParOf" srcId="{F6E3FF91-F1E5-4740-A2F2-F18440522980}" destId="{580BFE1F-7E51-4F4C-9E59-D5058BC825CB}" srcOrd="0" destOrd="0" presId="urn:diagrams.loki3.com/BracketList"/>
    <dgm:cxn modelId="{BC8921F3-9F97-410E-9747-18B74CC5B7D3}" type="presParOf" srcId="{580BFE1F-7E51-4F4C-9E59-D5058BC825CB}" destId="{A7F3BA4D-6A90-4C79-B8E6-BE90D358BDE2}" srcOrd="0" destOrd="0" presId="urn:diagrams.loki3.com/BracketList"/>
    <dgm:cxn modelId="{0B295A05-789E-4576-AF6E-A2E7DEC18171}" type="presParOf" srcId="{580BFE1F-7E51-4F4C-9E59-D5058BC825CB}" destId="{81DBF15B-3337-4DD2-859D-F5BFE271BCCD}" srcOrd="1" destOrd="0" presId="urn:diagrams.loki3.com/BracketList"/>
    <dgm:cxn modelId="{135FC761-496D-4C3A-AFCA-E34CAAE6CAC6}" type="presParOf" srcId="{580BFE1F-7E51-4F4C-9E59-D5058BC825CB}" destId="{B7B0F875-57BC-42E5-9614-FC05DBFBB53D}" srcOrd="2" destOrd="0" presId="urn:diagrams.loki3.com/BracketList"/>
    <dgm:cxn modelId="{A3B6B804-5B05-4013-B276-E1132014BF78}" type="presParOf" srcId="{580BFE1F-7E51-4F4C-9E59-D5058BC825CB}" destId="{72B0315C-954F-43E5-9879-67F6357A22FB}" srcOrd="3" destOrd="0" presId="urn:diagrams.loki3.com/BracketList"/>
    <dgm:cxn modelId="{30256B64-F5D1-4D29-9BC6-C741AFD93545}" type="presParOf" srcId="{F6E3FF91-F1E5-4740-A2F2-F18440522980}" destId="{AF505D30-84E6-4333-8D04-1B05D721E3D3}" srcOrd="1" destOrd="0" presId="urn:diagrams.loki3.com/BracketList"/>
    <dgm:cxn modelId="{911542CE-9D71-4DE2-BEE8-BBFAD72779FE}" type="presParOf" srcId="{F6E3FF91-F1E5-4740-A2F2-F18440522980}" destId="{4CB80394-8F94-4BDD-AA2E-FD8731BF2891}" srcOrd="2" destOrd="0" presId="urn:diagrams.loki3.com/BracketList"/>
    <dgm:cxn modelId="{5E0EB6C3-DD83-4681-88E4-8667D7712DE8}" type="presParOf" srcId="{4CB80394-8F94-4BDD-AA2E-FD8731BF2891}" destId="{1345EBD5-20A7-47CA-BEB4-628367BD73C3}" srcOrd="0" destOrd="0" presId="urn:diagrams.loki3.com/BracketList"/>
    <dgm:cxn modelId="{DB062FC2-C1F6-4344-8443-E5424FAD6C2F}" type="presParOf" srcId="{4CB80394-8F94-4BDD-AA2E-FD8731BF2891}" destId="{C721C8E9-9AE4-4673-AE59-17FB2B684B05}" srcOrd="1" destOrd="0" presId="urn:diagrams.loki3.com/BracketList"/>
    <dgm:cxn modelId="{EFE89892-9435-4C9C-9DDC-3AC86998C642}" type="presParOf" srcId="{4CB80394-8F94-4BDD-AA2E-FD8731BF2891}" destId="{EED49577-30E4-4ECB-B706-1738D7329938}" srcOrd="2" destOrd="0" presId="urn:diagrams.loki3.com/BracketList"/>
    <dgm:cxn modelId="{6AB04DF2-5DB7-4BF2-8A5D-B424E53B3044}" type="presParOf" srcId="{4CB80394-8F94-4BDD-AA2E-FD8731BF2891}" destId="{3FAE4B64-9781-4369-935B-E6C33502BED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BDC1B-E770-477D-8A9C-4385F03A479D}"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6C2A7016-DDA5-4038-864F-8A6ED30F6C8E}">
      <dgm:prSet/>
      <dgm:spPr/>
      <dgm:t>
        <a:bodyPr/>
        <a:lstStyle/>
        <a:p>
          <a:pPr>
            <a:defRPr b="1"/>
          </a:pPr>
          <a:r>
            <a:rPr lang="en-US" b="1">
              <a:latin typeface="Lato" panose="020F0502020204030203" pitchFamily="34" charset="0"/>
              <a:ea typeface="Lato" panose="020F0502020204030203" pitchFamily="34" charset="0"/>
              <a:cs typeface="Lato" panose="020F0502020204030203" pitchFamily="34" charset="0"/>
            </a:rPr>
            <a:t>1965</a:t>
          </a:r>
        </a:p>
      </dgm:t>
    </dgm:pt>
    <dgm:pt modelId="{12B15CAC-43CB-45E9-9085-BE32772FD494}" type="parTrans" cxnId="{B6175479-3D86-4963-9BFC-2E20C4F5DEDB}">
      <dgm:prSet/>
      <dgm:spPr/>
      <dgm:t>
        <a:bodyPr/>
        <a:lstStyle/>
        <a:p>
          <a:endParaRPr lang="en-US"/>
        </a:p>
      </dgm:t>
    </dgm:pt>
    <dgm:pt modelId="{016B92A8-4952-4247-A48E-685121D009D9}" type="sibTrans" cxnId="{B6175479-3D86-4963-9BFC-2E20C4F5DEDB}">
      <dgm:prSet/>
      <dgm:spPr/>
      <dgm:t>
        <a:bodyPr/>
        <a:lstStyle/>
        <a:p>
          <a:endParaRPr lang="en-US"/>
        </a:p>
      </dgm:t>
    </dgm:pt>
    <dgm:pt modelId="{D9058F66-F880-4F40-B9AC-66E92311340C}">
      <dgm:prSet/>
      <dgm:spPr/>
      <dgm:t>
        <a:bodyPr/>
        <a:lstStyle/>
        <a:p>
          <a:pPr>
            <a:buFont typeface="Wingdings" panose="05000000000000000000" pitchFamily="2" charset="2"/>
            <a:buChar char="Ø"/>
          </a:pPr>
          <a:r>
            <a:rPr lang="en-US" b="1">
              <a:latin typeface="Lato" panose="020F0502020204030203" pitchFamily="34" charset="0"/>
              <a:ea typeface="Lato" panose="020F0502020204030203" pitchFamily="34" charset="0"/>
              <a:cs typeface="Lato" panose="020F0502020204030203" pitchFamily="34" charset="0"/>
            </a:rPr>
            <a:t>Older Americans Act (OAA) enacted</a:t>
          </a:r>
        </a:p>
        <a:p>
          <a:pPr>
            <a:buFont typeface="Wingdings" panose="05000000000000000000" pitchFamily="2" charset="2"/>
            <a:buChar char="Ø"/>
          </a:pPr>
          <a:r>
            <a:rPr lang="en-US" b="1">
              <a:latin typeface="Lato" panose="020F0502020204030203" pitchFamily="34" charset="0"/>
              <a:ea typeface="Lato" panose="020F0502020204030203" pitchFamily="34" charset="0"/>
              <a:cs typeface="Lato" panose="020F0502020204030203" pitchFamily="34" charset="0"/>
            </a:rPr>
            <a:t>Medicaid enacted</a:t>
          </a:r>
        </a:p>
      </dgm:t>
    </dgm:pt>
    <dgm:pt modelId="{BEBCB0D7-1691-41F1-AEB3-E3B0FFE6FEA0}" type="parTrans" cxnId="{A91C1A01-6BD1-491E-982C-32A7B8AE704F}">
      <dgm:prSet/>
      <dgm:spPr/>
      <dgm:t>
        <a:bodyPr/>
        <a:lstStyle/>
        <a:p>
          <a:endParaRPr lang="en-US"/>
        </a:p>
      </dgm:t>
    </dgm:pt>
    <dgm:pt modelId="{93FE0EE7-6354-45B4-9034-726529F1C471}" type="sibTrans" cxnId="{A91C1A01-6BD1-491E-982C-32A7B8AE704F}">
      <dgm:prSet/>
      <dgm:spPr/>
      <dgm:t>
        <a:bodyPr/>
        <a:lstStyle/>
        <a:p>
          <a:endParaRPr lang="en-US"/>
        </a:p>
      </dgm:t>
    </dgm:pt>
    <dgm:pt modelId="{8C7C8060-9422-49AE-BC35-C94E8F2668EB}">
      <dgm:prSet/>
      <dgm:spPr/>
      <dgm:t>
        <a:bodyPr/>
        <a:lstStyle/>
        <a:p>
          <a:pPr>
            <a:defRPr b="1"/>
          </a:pPr>
          <a:r>
            <a:rPr lang="en-US" b="1">
              <a:latin typeface="Lato" panose="020F0502020204030203" pitchFamily="34" charset="0"/>
              <a:ea typeface="Lato" panose="020F0502020204030203" pitchFamily="34" charset="0"/>
              <a:cs typeface="Lato" panose="020F0502020204030203" pitchFamily="34" charset="0"/>
            </a:rPr>
            <a:t>1973</a:t>
          </a:r>
        </a:p>
      </dgm:t>
    </dgm:pt>
    <dgm:pt modelId="{EB8EEE41-7A15-4F2E-B932-298B4B4A82D8}" type="parTrans" cxnId="{4BC90939-7CF8-4637-B71E-78E02021C630}">
      <dgm:prSet/>
      <dgm:spPr/>
      <dgm:t>
        <a:bodyPr/>
        <a:lstStyle/>
        <a:p>
          <a:endParaRPr lang="en-US"/>
        </a:p>
      </dgm:t>
    </dgm:pt>
    <dgm:pt modelId="{DF4219E7-6DA1-4777-9205-EFA437FCED39}" type="sibTrans" cxnId="{4BC90939-7CF8-4637-B71E-78E02021C630}">
      <dgm:prSet/>
      <dgm:spPr/>
      <dgm:t>
        <a:bodyPr/>
        <a:lstStyle/>
        <a:p>
          <a:endParaRPr lang="en-US"/>
        </a:p>
      </dgm:t>
    </dgm:pt>
    <dgm:pt modelId="{5A7E77C5-941B-4AE3-8331-A83A9CFFCB8C}">
      <dgm:prSet/>
      <dgm:spPr/>
      <dgm:t>
        <a:bodyPr/>
        <a:lstStyle/>
        <a:p>
          <a:r>
            <a:rPr lang="en-US" b="1">
              <a:latin typeface="Lato" panose="020F0502020204030203" pitchFamily="34" charset="0"/>
              <a:ea typeface="Lato" panose="020F0502020204030203" pitchFamily="34" charset="0"/>
              <a:cs typeface="Lato" panose="020F0502020204030203" pitchFamily="34" charset="0"/>
            </a:rPr>
            <a:t>Area Agencies on Aging (AAAs) established</a:t>
          </a:r>
        </a:p>
      </dgm:t>
    </dgm:pt>
    <dgm:pt modelId="{20ABEBF3-10CC-447E-8ED9-4076BF53E699}" type="parTrans" cxnId="{E69B20BE-4DCC-4499-B85A-FA5D0C0D3280}">
      <dgm:prSet/>
      <dgm:spPr/>
      <dgm:t>
        <a:bodyPr/>
        <a:lstStyle/>
        <a:p>
          <a:endParaRPr lang="en-US"/>
        </a:p>
      </dgm:t>
    </dgm:pt>
    <dgm:pt modelId="{569262E1-40B5-4D7C-B44D-C1E37CFE9FB7}" type="sibTrans" cxnId="{E69B20BE-4DCC-4499-B85A-FA5D0C0D3280}">
      <dgm:prSet/>
      <dgm:spPr/>
      <dgm:t>
        <a:bodyPr/>
        <a:lstStyle/>
        <a:p>
          <a:endParaRPr lang="en-US"/>
        </a:p>
      </dgm:t>
    </dgm:pt>
    <dgm:pt modelId="{8117F34C-672F-C64A-B673-B68B0256D728}">
      <dgm:prSet/>
      <dgm:spPr/>
      <dgm:t>
        <a:bodyPr/>
        <a:lstStyle/>
        <a:p>
          <a:pPr>
            <a:defRPr b="1"/>
          </a:pPr>
          <a:r>
            <a:rPr lang="en-US" b="1">
              <a:latin typeface="Lato" panose="020F0502020204030203" pitchFamily="34" charset="0"/>
              <a:ea typeface="Lato" panose="020F0502020204030203" pitchFamily="34" charset="0"/>
              <a:cs typeface="Lato" panose="020F0502020204030203" pitchFamily="34" charset="0"/>
            </a:rPr>
            <a:t>2020</a:t>
          </a:r>
        </a:p>
      </dgm:t>
    </dgm:pt>
    <dgm:pt modelId="{DAEFB1E1-F984-4047-A696-72266B28A00E}" type="parTrans" cxnId="{75365640-FAF2-8C48-95B7-3DB84F6934D3}">
      <dgm:prSet/>
      <dgm:spPr/>
      <dgm:t>
        <a:bodyPr/>
        <a:lstStyle/>
        <a:p>
          <a:endParaRPr lang="en-US"/>
        </a:p>
      </dgm:t>
    </dgm:pt>
    <dgm:pt modelId="{D5C27716-588A-2E40-9B36-2DAF715B77A2}" type="sibTrans" cxnId="{75365640-FAF2-8C48-95B7-3DB84F6934D3}">
      <dgm:prSet/>
      <dgm:spPr/>
      <dgm:t>
        <a:bodyPr/>
        <a:lstStyle/>
        <a:p>
          <a:endParaRPr lang="en-US"/>
        </a:p>
      </dgm:t>
    </dgm:pt>
    <dgm:pt modelId="{9604BAD8-1161-394F-9A0F-31E1613DE2B1}">
      <dgm:prSet/>
      <dgm:spPr/>
      <dgm:t>
        <a:bodyPr/>
        <a:lstStyle/>
        <a:p>
          <a:r>
            <a:rPr lang="en-US" b="1">
              <a:latin typeface="Lato" panose="020F0502020204030203" pitchFamily="34" charset="0"/>
              <a:ea typeface="Lato" panose="020F0502020204030203" pitchFamily="34" charset="0"/>
              <a:cs typeface="Lato" panose="020F0502020204030203" pitchFamily="34" charset="0"/>
            </a:rPr>
            <a:t>OAA most recently reauthorized</a:t>
          </a:r>
        </a:p>
      </dgm:t>
    </dgm:pt>
    <dgm:pt modelId="{ABFBD60E-F653-3E48-9E88-2FF482A4FA81}" type="parTrans" cxnId="{01CA131F-1115-7B4C-BE2D-4B1178A8BF38}">
      <dgm:prSet/>
      <dgm:spPr/>
      <dgm:t>
        <a:bodyPr/>
        <a:lstStyle/>
        <a:p>
          <a:endParaRPr lang="en-US"/>
        </a:p>
      </dgm:t>
    </dgm:pt>
    <dgm:pt modelId="{1202FF2B-DF90-3748-A87A-B0F7657524FE}" type="sibTrans" cxnId="{01CA131F-1115-7B4C-BE2D-4B1178A8BF38}">
      <dgm:prSet/>
      <dgm:spPr/>
      <dgm:t>
        <a:bodyPr/>
        <a:lstStyle/>
        <a:p>
          <a:endParaRPr lang="en-US"/>
        </a:p>
      </dgm:t>
    </dgm:pt>
    <dgm:pt modelId="{ED8E38E8-1D01-4E97-A3A6-A2EC7029404C}">
      <dgm:prSet/>
      <dgm:spPr/>
      <dgm:t>
        <a:bodyPr/>
        <a:lstStyle/>
        <a:p>
          <a:pPr>
            <a:defRPr b="1"/>
          </a:pPr>
          <a:r>
            <a:rPr lang="en-US" b="1">
              <a:latin typeface="Lato" panose="020F0502020204030203" pitchFamily="34" charset="0"/>
              <a:ea typeface="Lato" panose="020F0502020204030203" pitchFamily="34" charset="0"/>
              <a:cs typeface="Lato" panose="020F0502020204030203" pitchFamily="34" charset="0"/>
            </a:rPr>
            <a:t>1961</a:t>
          </a:r>
        </a:p>
      </dgm:t>
    </dgm:pt>
    <dgm:pt modelId="{0D7E2C99-C47F-4B82-B75F-A73DC5500330}" type="parTrans" cxnId="{2E28FFBA-5E61-4D68-BC04-9EE98A3A79F5}">
      <dgm:prSet/>
      <dgm:spPr/>
      <dgm:t>
        <a:bodyPr/>
        <a:lstStyle/>
        <a:p>
          <a:endParaRPr lang="en-US"/>
        </a:p>
      </dgm:t>
    </dgm:pt>
    <dgm:pt modelId="{4BC7245C-499B-4750-B432-8D2303D520AC}" type="sibTrans" cxnId="{2E28FFBA-5E61-4D68-BC04-9EE98A3A79F5}">
      <dgm:prSet/>
      <dgm:spPr/>
      <dgm:t>
        <a:bodyPr/>
        <a:lstStyle/>
        <a:p>
          <a:endParaRPr lang="en-US"/>
        </a:p>
      </dgm:t>
    </dgm:pt>
    <dgm:pt modelId="{90AAA0AC-D763-4B68-8176-E61C2FC284BF}">
      <dgm:prSet/>
      <dgm:spPr/>
      <dgm:t>
        <a:bodyPr/>
        <a:lstStyle/>
        <a:p>
          <a:r>
            <a:rPr lang="en-US" b="1">
              <a:latin typeface="Lato" panose="020F0502020204030203" pitchFamily="34" charset="0"/>
              <a:ea typeface="Lato" panose="020F0502020204030203" pitchFamily="34" charset="0"/>
              <a:cs typeface="Lato" panose="020F0502020204030203" pitchFamily="34" charset="0"/>
            </a:rPr>
            <a:t>First White House Conference on Aging</a:t>
          </a:r>
        </a:p>
      </dgm:t>
    </dgm:pt>
    <dgm:pt modelId="{17BF0E95-B77D-4FC7-BDDC-84538F63E926}" type="parTrans" cxnId="{24F60247-7084-44B1-BC5A-082844023B04}">
      <dgm:prSet/>
      <dgm:spPr/>
      <dgm:t>
        <a:bodyPr/>
        <a:lstStyle/>
        <a:p>
          <a:endParaRPr lang="en-US"/>
        </a:p>
      </dgm:t>
    </dgm:pt>
    <dgm:pt modelId="{EB26FAFE-D19A-49F1-BEC8-D53A7B05B53E}" type="sibTrans" cxnId="{24F60247-7084-44B1-BC5A-082844023B04}">
      <dgm:prSet/>
      <dgm:spPr/>
      <dgm:t>
        <a:bodyPr/>
        <a:lstStyle/>
        <a:p>
          <a:endParaRPr lang="en-US"/>
        </a:p>
      </dgm:t>
    </dgm:pt>
    <dgm:pt modelId="{8EB3AED8-829A-4990-B4BA-B400EE7AB680}">
      <dgm:prSet/>
      <dgm:spPr/>
      <dgm:t>
        <a:bodyPr/>
        <a:lstStyle/>
        <a:p>
          <a:pPr>
            <a:buFont typeface="Wingdings" panose="05000000000000000000" pitchFamily="2" charset="2"/>
            <a:buChar char="Ø"/>
          </a:pPr>
          <a:r>
            <a:rPr lang="en-US" b="1">
              <a:latin typeface="Lato" panose="020F0502020204030203" pitchFamily="34" charset="0"/>
              <a:ea typeface="Lato" panose="020F0502020204030203" pitchFamily="34" charset="0"/>
              <a:cs typeface="Lato" panose="020F0502020204030203" pitchFamily="34" charset="0"/>
            </a:rPr>
            <a:t>Medicare enacted</a:t>
          </a:r>
        </a:p>
      </dgm:t>
    </dgm:pt>
    <dgm:pt modelId="{74C54A97-4267-464E-9406-0C9938DC6771}" type="parTrans" cxnId="{220B7C87-9A32-48AA-9F58-0FAB654088B5}">
      <dgm:prSet/>
      <dgm:spPr/>
      <dgm:t>
        <a:bodyPr/>
        <a:lstStyle/>
        <a:p>
          <a:endParaRPr lang="en-US"/>
        </a:p>
      </dgm:t>
    </dgm:pt>
    <dgm:pt modelId="{79AA427F-A904-40EF-8799-A47BEBA73AF8}" type="sibTrans" cxnId="{220B7C87-9A32-48AA-9F58-0FAB654088B5}">
      <dgm:prSet/>
      <dgm:spPr/>
      <dgm:t>
        <a:bodyPr/>
        <a:lstStyle/>
        <a:p>
          <a:endParaRPr lang="en-US"/>
        </a:p>
      </dgm:t>
    </dgm:pt>
    <dgm:pt modelId="{AE4AEF6F-3241-604D-9F05-E6FE38FEA497}" type="pres">
      <dgm:prSet presAssocID="{C74BDC1B-E770-477D-8A9C-4385F03A479D}" presName="root" presStyleCnt="0">
        <dgm:presLayoutVars>
          <dgm:chMax/>
          <dgm:chPref/>
          <dgm:animLvl val="lvl"/>
        </dgm:presLayoutVars>
      </dgm:prSet>
      <dgm:spPr/>
    </dgm:pt>
    <dgm:pt modelId="{C3F4A433-F6F0-FD40-9ADA-EBBB09B94A14}" type="pres">
      <dgm:prSet presAssocID="{C74BDC1B-E770-477D-8A9C-4385F03A479D}" presName="divider" presStyleLbl="node1" presStyleIdx="0" presStyleCnt="1"/>
      <dgm:spPr/>
    </dgm:pt>
    <dgm:pt modelId="{02F52D9D-225B-FE4F-9501-6843006110AB}" type="pres">
      <dgm:prSet presAssocID="{C74BDC1B-E770-477D-8A9C-4385F03A479D}" presName="nodes" presStyleCnt="0">
        <dgm:presLayoutVars>
          <dgm:chMax/>
          <dgm:chPref/>
          <dgm:animLvl val="lvl"/>
        </dgm:presLayoutVars>
      </dgm:prSet>
      <dgm:spPr/>
    </dgm:pt>
    <dgm:pt modelId="{6577992B-D6FD-4491-A3E1-D1C6AAE3B090}" type="pres">
      <dgm:prSet presAssocID="{ED8E38E8-1D01-4E97-A3A6-A2EC7029404C}" presName="composite" presStyleCnt="0"/>
      <dgm:spPr/>
    </dgm:pt>
    <dgm:pt modelId="{42A777A1-673F-4507-9A46-FA7393E42139}" type="pres">
      <dgm:prSet presAssocID="{ED8E38E8-1D01-4E97-A3A6-A2EC7029404C}" presName="L1TextContainer" presStyleLbl="revTx" presStyleIdx="0" presStyleCnt="4">
        <dgm:presLayoutVars>
          <dgm:chMax val="1"/>
          <dgm:chPref val="1"/>
          <dgm:bulletEnabled val="1"/>
        </dgm:presLayoutVars>
      </dgm:prSet>
      <dgm:spPr/>
    </dgm:pt>
    <dgm:pt modelId="{972E13D6-4068-4978-B182-83E1C85B3106}" type="pres">
      <dgm:prSet presAssocID="{ED8E38E8-1D01-4E97-A3A6-A2EC7029404C}" presName="L2TextContainerWrapper" presStyleCnt="0">
        <dgm:presLayoutVars>
          <dgm:chMax val="0"/>
          <dgm:chPref val="0"/>
          <dgm:bulletEnabled val="1"/>
        </dgm:presLayoutVars>
      </dgm:prSet>
      <dgm:spPr/>
    </dgm:pt>
    <dgm:pt modelId="{27FB2A18-655D-44AF-AB6B-6D8015364F8A}" type="pres">
      <dgm:prSet presAssocID="{ED8E38E8-1D01-4E97-A3A6-A2EC7029404C}" presName="L2TextContainer" presStyleLbl="bgAccFollowNode1" presStyleIdx="0" presStyleCnt="4"/>
      <dgm:spPr/>
    </dgm:pt>
    <dgm:pt modelId="{BA998364-CD40-42ED-8248-8E51302E2F80}" type="pres">
      <dgm:prSet presAssocID="{ED8E38E8-1D01-4E97-A3A6-A2EC7029404C}" presName="FlexibleEmptyPlaceHolder" presStyleCnt="0"/>
      <dgm:spPr/>
    </dgm:pt>
    <dgm:pt modelId="{C217FE42-5BDF-44FC-8725-CF6D26173EC9}" type="pres">
      <dgm:prSet presAssocID="{ED8E38E8-1D01-4E97-A3A6-A2EC7029404C}"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3075B769-618D-49CD-BF4F-A3CEA84DEDAB}" type="pres">
      <dgm:prSet presAssocID="{ED8E38E8-1D01-4E97-A3A6-A2EC7029404C}"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9E738A27-DF45-44C7-AA6B-C93B7AE54149}" type="pres">
      <dgm:prSet presAssocID="{ED8E38E8-1D01-4E97-A3A6-A2EC7029404C}" presName="EmptyPlaceHolder" presStyleCnt="0"/>
      <dgm:spPr/>
    </dgm:pt>
    <dgm:pt modelId="{D7E148E3-9D38-49D7-BC1E-CCE8CF884079}" type="pres">
      <dgm:prSet presAssocID="{4BC7245C-499B-4750-B432-8D2303D520AC}" presName="spaceBetweenRectangles" presStyleCnt="0"/>
      <dgm:spPr/>
    </dgm:pt>
    <dgm:pt modelId="{CED348E8-C817-434D-95A4-E81E0CDB80C1}" type="pres">
      <dgm:prSet presAssocID="{6C2A7016-DDA5-4038-864F-8A6ED30F6C8E}" presName="composite" presStyleCnt="0"/>
      <dgm:spPr/>
    </dgm:pt>
    <dgm:pt modelId="{17701427-DB1E-2D46-A1C2-AB9AAB82D954}" type="pres">
      <dgm:prSet presAssocID="{6C2A7016-DDA5-4038-864F-8A6ED30F6C8E}" presName="L1TextContainer" presStyleLbl="revTx" presStyleIdx="1" presStyleCnt="4">
        <dgm:presLayoutVars>
          <dgm:chMax val="1"/>
          <dgm:chPref val="1"/>
          <dgm:bulletEnabled val="1"/>
        </dgm:presLayoutVars>
      </dgm:prSet>
      <dgm:spPr/>
    </dgm:pt>
    <dgm:pt modelId="{DCC9E758-D844-E040-9340-B322768028F7}" type="pres">
      <dgm:prSet presAssocID="{6C2A7016-DDA5-4038-864F-8A6ED30F6C8E}" presName="L2TextContainerWrapper" presStyleCnt="0">
        <dgm:presLayoutVars>
          <dgm:chMax val="0"/>
          <dgm:chPref val="0"/>
          <dgm:bulletEnabled val="1"/>
        </dgm:presLayoutVars>
      </dgm:prSet>
      <dgm:spPr/>
    </dgm:pt>
    <dgm:pt modelId="{B5E216D4-D5FB-B84D-8544-AAD889EA2112}" type="pres">
      <dgm:prSet presAssocID="{6C2A7016-DDA5-4038-864F-8A6ED30F6C8E}" presName="L2TextContainer" presStyleLbl="bgAccFollowNode1" presStyleIdx="1" presStyleCnt="4"/>
      <dgm:spPr/>
    </dgm:pt>
    <dgm:pt modelId="{EFC8571D-02CD-6847-9337-10E610A90B8E}" type="pres">
      <dgm:prSet presAssocID="{6C2A7016-DDA5-4038-864F-8A6ED30F6C8E}" presName="FlexibleEmptyPlaceHolder" presStyleCnt="0"/>
      <dgm:spPr/>
    </dgm:pt>
    <dgm:pt modelId="{2432A590-76BF-974D-8095-3991B15F9CEA}" type="pres">
      <dgm:prSet presAssocID="{6C2A7016-DDA5-4038-864F-8A6ED30F6C8E}" presName="ConnectLine" presStyleLbl="alignNode1" presStyleIdx="1" presStyleCnt="4"/>
      <dgm:spPr>
        <a:solidFill>
          <a:schemeClr val="accent2">
            <a:hueOff val="559612"/>
            <a:satOff val="10477"/>
            <a:lumOff val="-6601"/>
            <a:alphaOff val="0"/>
          </a:schemeClr>
        </a:solidFill>
        <a:ln w="6350" cap="flat" cmpd="sng" algn="ctr">
          <a:solidFill>
            <a:schemeClr val="accent2">
              <a:hueOff val="559612"/>
              <a:satOff val="10477"/>
              <a:lumOff val="-6601"/>
              <a:alphaOff val="0"/>
            </a:schemeClr>
          </a:solidFill>
          <a:prstDash val="dash"/>
          <a:miter lim="800000"/>
        </a:ln>
        <a:effectLst/>
      </dgm:spPr>
    </dgm:pt>
    <dgm:pt modelId="{D7646A6C-1CAA-6046-8715-54D2D51C3756}" type="pres">
      <dgm:prSet presAssocID="{6C2A7016-DDA5-4038-864F-8A6ED30F6C8E}"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A836E2F0-2480-8643-9DC0-079DB878DD00}" type="pres">
      <dgm:prSet presAssocID="{6C2A7016-DDA5-4038-864F-8A6ED30F6C8E}" presName="EmptyPlaceHolder" presStyleCnt="0"/>
      <dgm:spPr/>
    </dgm:pt>
    <dgm:pt modelId="{062B52FB-1A42-9945-B17D-9B1542A5FD96}" type="pres">
      <dgm:prSet presAssocID="{016B92A8-4952-4247-A48E-685121D009D9}" presName="spaceBetweenRectangles" presStyleCnt="0"/>
      <dgm:spPr/>
    </dgm:pt>
    <dgm:pt modelId="{5A9B40D4-F192-8249-9D18-77FF8059AE79}" type="pres">
      <dgm:prSet presAssocID="{8C7C8060-9422-49AE-BC35-C94E8F2668EB}" presName="composite" presStyleCnt="0"/>
      <dgm:spPr/>
    </dgm:pt>
    <dgm:pt modelId="{99415310-2F1D-CF4E-9AAF-2A6864B28EBC}" type="pres">
      <dgm:prSet presAssocID="{8C7C8060-9422-49AE-BC35-C94E8F2668EB}" presName="L1TextContainer" presStyleLbl="revTx" presStyleIdx="2" presStyleCnt="4">
        <dgm:presLayoutVars>
          <dgm:chMax val="1"/>
          <dgm:chPref val="1"/>
          <dgm:bulletEnabled val="1"/>
        </dgm:presLayoutVars>
      </dgm:prSet>
      <dgm:spPr/>
    </dgm:pt>
    <dgm:pt modelId="{C771D2B7-337A-F541-857D-35D7413D0924}" type="pres">
      <dgm:prSet presAssocID="{8C7C8060-9422-49AE-BC35-C94E8F2668EB}" presName="L2TextContainerWrapper" presStyleCnt="0">
        <dgm:presLayoutVars>
          <dgm:chMax val="0"/>
          <dgm:chPref val="0"/>
          <dgm:bulletEnabled val="1"/>
        </dgm:presLayoutVars>
      </dgm:prSet>
      <dgm:spPr/>
    </dgm:pt>
    <dgm:pt modelId="{2852DD8C-F450-FE47-967F-166C0E0BB8B6}" type="pres">
      <dgm:prSet presAssocID="{8C7C8060-9422-49AE-BC35-C94E8F2668EB}" presName="L2TextContainer" presStyleLbl="bgAccFollowNode1" presStyleIdx="2" presStyleCnt="4"/>
      <dgm:spPr/>
    </dgm:pt>
    <dgm:pt modelId="{7FECDA5B-FB59-0E4D-84CF-F2E3F18B2354}" type="pres">
      <dgm:prSet presAssocID="{8C7C8060-9422-49AE-BC35-C94E8F2668EB}" presName="FlexibleEmptyPlaceHolder" presStyleCnt="0"/>
      <dgm:spPr/>
    </dgm:pt>
    <dgm:pt modelId="{D8307A24-1825-0B47-A375-F29330F00673}" type="pres">
      <dgm:prSet presAssocID="{8C7C8060-9422-49AE-BC35-C94E8F2668EB}" presName="ConnectLine" presStyleLbl="alignNode1" presStyleIdx="2" presStyleCnt="4"/>
      <dgm:spPr>
        <a:solidFill>
          <a:schemeClr val="accent2">
            <a:hueOff val="1119224"/>
            <a:satOff val="20954"/>
            <a:lumOff val="-13203"/>
            <a:alphaOff val="0"/>
          </a:schemeClr>
        </a:solidFill>
        <a:ln w="6350" cap="flat" cmpd="sng" algn="ctr">
          <a:solidFill>
            <a:schemeClr val="accent2">
              <a:hueOff val="1119224"/>
              <a:satOff val="20954"/>
              <a:lumOff val="-13203"/>
              <a:alphaOff val="0"/>
            </a:schemeClr>
          </a:solidFill>
          <a:prstDash val="dash"/>
          <a:miter lim="800000"/>
        </a:ln>
        <a:effectLst/>
      </dgm:spPr>
    </dgm:pt>
    <dgm:pt modelId="{EC2F7AA3-25D1-2D46-9AEA-990D408EC05D}" type="pres">
      <dgm:prSet presAssocID="{8C7C8060-9422-49AE-BC35-C94E8F2668EB}"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8BDFA4AC-CCE6-4E49-AAF5-07B0EA0D2938}" type="pres">
      <dgm:prSet presAssocID="{8C7C8060-9422-49AE-BC35-C94E8F2668EB}" presName="EmptyPlaceHolder" presStyleCnt="0"/>
      <dgm:spPr/>
    </dgm:pt>
    <dgm:pt modelId="{741CF8CE-84FA-AD49-BDA2-E6B65EB210DF}" type="pres">
      <dgm:prSet presAssocID="{DF4219E7-6DA1-4777-9205-EFA437FCED39}" presName="spaceBetweenRectangles" presStyleCnt="0"/>
      <dgm:spPr/>
    </dgm:pt>
    <dgm:pt modelId="{DF7B237A-B8EF-6544-B908-790FF985E31A}" type="pres">
      <dgm:prSet presAssocID="{8117F34C-672F-C64A-B673-B68B0256D728}" presName="composite" presStyleCnt="0"/>
      <dgm:spPr/>
    </dgm:pt>
    <dgm:pt modelId="{02AD6B17-5977-4147-B27C-5BA7C5371D59}" type="pres">
      <dgm:prSet presAssocID="{8117F34C-672F-C64A-B673-B68B0256D728}" presName="L1TextContainer" presStyleLbl="revTx" presStyleIdx="3" presStyleCnt="4">
        <dgm:presLayoutVars>
          <dgm:chMax val="1"/>
          <dgm:chPref val="1"/>
          <dgm:bulletEnabled val="1"/>
        </dgm:presLayoutVars>
      </dgm:prSet>
      <dgm:spPr/>
    </dgm:pt>
    <dgm:pt modelId="{D223D6FB-2436-A742-9F32-97649CA31C9D}" type="pres">
      <dgm:prSet presAssocID="{8117F34C-672F-C64A-B673-B68B0256D728}" presName="L2TextContainerWrapper" presStyleCnt="0">
        <dgm:presLayoutVars>
          <dgm:chMax val="0"/>
          <dgm:chPref val="0"/>
          <dgm:bulletEnabled val="1"/>
        </dgm:presLayoutVars>
      </dgm:prSet>
      <dgm:spPr/>
    </dgm:pt>
    <dgm:pt modelId="{FBB3C71E-D20F-BA41-B558-2778B0F07725}" type="pres">
      <dgm:prSet presAssocID="{8117F34C-672F-C64A-B673-B68B0256D728}" presName="L2TextContainer" presStyleLbl="bgAccFollowNode1" presStyleIdx="3" presStyleCnt="4"/>
      <dgm:spPr/>
    </dgm:pt>
    <dgm:pt modelId="{74E030DB-85B9-C243-B9B0-282540C725F7}" type="pres">
      <dgm:prSet presAssocID="{8117F34C-672F-C64A-B673-B68B0256D728}" presName="FlexibleEmptyPlaceHolder" presStyleCnt="0"/>
      <dgm:spPr/>
    </dgm:pt>
    <dgm:pt modelId="{B2865C25-C9D2-2B48-974C-D25FF35F5F71}" type="pres">
      <dgm:prSet presAssocID="{8117F34C-672F-C64A-B673-B68B0256D728}" presName="ConnectLine" presStyleLbl="alignNode1" presStyleIdx="3" presStyleCnt="4"/>
      <dgm:spPr>
        <a:solidFill>
          <a:schemeClr val="accent2">
            <a:hueOff val="1678836"/>
            <a:satOff val="31431"/>
            <a:lumOff val="-19804"/>
            <a:alphaOff val="0"/>
          </a:schemeClr>
        </a:solidFill>
        <a:ln w="6350" cap="flat" cmpd="sng" algn="ctr">
          <a:solidFill>
            <a:schemeClr val="accent2">
              <a:hueOff val="1678836"/>
              <a:satOff val="31431"/>
              <a:lumOff val="-19804"/>
              <a:alphaOff val="0"/>
            </a:schemeClr>
          </a:solidFill>
          <a:prstDash val="dash"/>
          <a:miter lim="800000"/>
        </a:ln>
        <a:effectLst/>
      </dgm:spPr>
    </dgm:pt>
    <dgm:pt modelId="{40AD850A-B18B-0442-B6D2-59EF3D60F07B}" type="pres">
      <dgm:prSet presAssocID="{8117F34C-672F-C64A-B673-B68B0256D728}"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AA175EA1-65E7-5A48-9237-1EC2668AC76A}" type="pres">
      <dgm:prSet presAssocID="{8117F34C-672F-C64A-B673-B68B0256D728}" presName="EmptyPlaceHolder" presStyleCnt="0"/>
      <dgm:spPr/>
    </dgm:pt>
  </dgm:ptLst>
  <dgm:cxnLst>
    <dgm:cxn modelId="{A91C1A01-6BD1-491E-982C-32A7B8AE704F}" srcId="{6C2A7016-DDA5-4038-864F-8A6ED30F6C8E}" destId="{D9058F66-F880-4F40-B9AC-66E92311340C}" srcOrd="0" destOrd="0" parTransId="{BEBCB0D7-1691-41F1-AEB3-E3B0FFE6FEA0}" sibTransId="{93FE0EE7-6354-45B4-9034-726529F1C471}"/>
    <dgm:cxn modelId="{965DE70C-EEBC-894C-978B-4F2552381C3D}" type="presOf" srcId="{D9058F66-F880-4F40-B9AC-66E92311340C}" destId="{B5E216D4-D5FB-B84D-8544-AAD889EA2112}" srcOrd="0" destOrd="0" presId="urn:microsoft.com/office/officeart/2017/3/layout/HorizontalPathTimeline"/>
    <dgm:cxn modelId="{3D612D13-0BA8-504C-8FCA-B3D528978D4F}" type="presOf" srcId="{8117F34C-672F-C64A-B673-B68B0256D728}" destId="{02AD6B17-5977-4147-B27C-5BA7C5371D59}" srcOrd="0" destOrd="0" presId="urn:microsoft.com/office/officeart/2017/3/layout/HorizontalPathTimeline"/>
    <dgm:cxn modelId="{A6774C1A-1C1C-CC4A-88F6-A21334538635}" type="presOf" srcId="{8C7C8060-9422-49AE-BC35-C94E8F2668EB}" destId="{99415310-2F1D-CF4E-9AAF-2A6864B28EBC}" srcOrd="0" destOrd="0" presId="urn:microsoft.com/office/officeart/2017/3/layout/HorizontalPathTimeline"/>
    <dgm:cxn modelId="{01CA131F-1115-7B4C-BE2D-4B1178A8BF38}" srcId="{8117F34C-672F-C64A-B673-B68B0256D728}" destId="{9604BAD8-1161-394F-9A0F-31E1613DE2B1}" srcOrd="0" destOrd="0" parTransId="{ABFBD60E-F653-3E48-9E88-2FF482A4FA81}" sibTransId="{1202FF2B-DF90-3748-A87A-B0F7657524FE}"/>
    <dgm:cxn modelId="{5F570C2A-6EC1-4341-88E1-F02EAE36B101}" type="presOf" srcId="{90AAA0AC-D763-4B68-8176-E61C2FC284BF}" destId="{27FB2A18-655D-44AF-AB6B-6D8015364F8A}" srcOrd="0" destOrd="0" presId="urn:microsoft.com/office/officeart/2017/3/layout/HorizontalPathTimeline"/>
    <dgm:cxn modelId="{4BC90939-7CF8-4637-B71E-78E02021C630}" srcId="{C74BDC1B-E770-477D-8A9C-4385F03A479D}" destId="{8C7C8060-9422-49AE-BC35-C94E8F2668EB}" srcOrd="2" destOrd="0" parTransId="{EB8EEE41-7A15-4F2E-B932-298B4B4A82D8}" sibTransId="{DF4219E7-6DA1-4777-9205-EFA437FCED39}"/>
    <dgm:cxn modelId="{75365640-FAF2-8C48-95B7-3DB84F6934D3}" srcId="{C74BDC1B-E770-477D-8A9C-4385F03A479D}" destId="{8117F34C-672F-C64A-B673-B68B0256D728}" srcOrd="3" destOrd="0" parTransId="{DAEFB1E1-F984-4047-A696-72266B28A00E}" sibTransId="{D5C27716-588A-2E40-9B36-2DAF715B77A2}"/>
    <dgm:cxn modelId="{4A3C7F63-C190-4637-B823-CFD5A0960D2D}" type="presOf" srcId="{8EB3AED8-829A-4990-B4BA-B400EE7AB680}" destId="{B5E216D4-D5FB-B84D-8544-AAD889EA2112}" srcOrd="0" destOrd="1" presId="urn:microsoft.com/office/officeart/2017/3/layout/HorizontalPathTimeline"/>
    <dgm:cxn modelId="{24F60247-7084-44B1-BC5A-082844023B04}" srcId="{ED8E38E8-1D01-4E97-A3A6-A2EC7029404C}" destId="{90AAA0AC-D763-4B68-8176-E61C2FC284BF}" srcOrd="0" destOrd="0" parTransId="{17BF0E95-B77D-4FC7-BDDC-84538F63E926}" sibTransId="{EB26FAFE-D19A-49F1-BEC8-D53A7B05B53E}"/>
    <dgm:cxn modelId="{B5F78071-BC7B-CE4A-AC24-A28B4B7B5D81}" type="presOf" srcId="{5A7E77C5-941B-4AE3-8331-A83A9CFFCB8C}" destId="{2852DD8C-F450-FE47-967F-166C0E0BB8B6}" srcOrd="0" destOrd="0" presId="urn:microsoft.com/office/officeart/2017/3/layout/HorizontalPathTimeline"/>
    <dgm:cxn modelId="{BF25B273-5A3A-2B48-915A-CDDDA524F15B}" type="presOf" srcId="{6C2A7016-DDA5-4038-864F-8A6ED30F6C8E}" destId="{17701427-DB1E-2D46-A1C2-AB9AAB82D954}" srcOrd="0" destOrd="0" presId="urn:microsoft.com/office/officeart/2017/3/layout/HorizontalPathTimeline"/>
    <dgm:cxn modelId="{B6175479-3D86-4963-9BFC-2E20C4F5DEDB}" srcId="{C74BDC1B-E770-477D-8A9C-4385F03A479D}" destId="{6C2A7016-DDA5-4038-864F-8A6ED30F6C8E}" srcOrd="1" destOrd="0" parTransId="{12B15CAC-43CB-45E9-9085-BE32772FD494}" sibTransId="{016B92A8-4952-4247-A48E-685121D009D9}"/>
    <dgm:cxn modelId="{1CF0E05A-99F7-364E-BB40-5150EFB4A160}" type="presOf" srcId="{9604BAD8-1161-394F-9A0F-31E1613DE2B1}" destId="{FBB3C71E-D20F-BA41-B558-2778B0F07725}" srcOrd="0" destOrd="0" presId="urn:microsoft.com/office/officeart/2017/3/layout/HorizontalPathTimeline"/>
    <dgm:cxn modelId="{220B7C87-9A32-48AA-9F58-0FAB654088B5}" srcId="{6C2A7016-DDA5-4038-864F-8A6ED30F6C8E}" destId="{8EB3AED8-829A-4990-B4BA-B400EE7AB680}" srcOrd="1" destOrd="0" parTransId="{74C54A97-4267-464E-9406-0C9938DC6771}" sibTransId="{79AA427F-A904-40EF-8799-A47BEBA73AF8}"/>
    <dgm:cxn modelId="{CFB02CA4-D27F-4165-8568-33FF70F9986F}" type="presOf" srcId="{ED8E38E8-1D01-4E97-A3A6-A2EC7029404C}" destId="{42A777A1-673F-4507-9A46-FA7393E42139}" srcOrd="0" destOrd="0" presId="urn:microsoft.com/office/officeart/2017/3/layout/HorizontalPathTimeline"/>
    <dgm:cxn modelId="{2E28FFBA-5E61-4D68-BC04-9EE98A3A79F5}" srcId="{C74BDC1B-E770-477D-8A9C-4385F03A479D}" destId="{ED8E38E8-1D01-4E97-A3A6-A2EC7029404C}" srcOrd="0" destOrd="0" parTransId="{0D7E2C99-C47F-4B82-B75F-A73DC5500330}" sibTransId="{4BC7245C-499B-4750-B432-8D2303D520AC}"/>
    <dgm:cxn modelId="{E69B20BE-4DCC-4499-B85A-FA5D0C0D3280}" srcId="{8C7C8060-9422-49AE-BC35-C94E8F2668EB}" destId="{5A7E77C5-941B-4AE3-8331-A83A9CFFCB8C}" srcOrd="0" destOrd="0" parTransId="{20ABEBF3-10CC-447E-8ED9-4076BF53E699}" sibTransId="{569262E1-40B5-4D7C-B44D-C1E37CFE9FB7}"/>
    <dgm:cxn modelId="{F72472F3-8ECD-FA44-BE42-BBB4FC043E15}" type="presOf" srcId="{C74BDC1B-E770-477D-8A9C-4385F03A479D}" destId="{AE4AEF6F-3241-604D-9F05-E6FE38FEA497}" srcOrd="0" destOrd="0" presId="urn:microsoft.com/office/officeart/2017/3/layout/HorizontalPathTimeline"/>
    <dgm:cxn modelId="{6EE0B1DD-3D50-7741-A516-DBADF3FAFD26}" type="presParOf" srcId="{AE4AEF6F-3241-604D-9F05-E6FE38FEA497}" destId="{C3F4A433-F6F0-FD40-9ADA-EBBB09B94A14}" srcOrd="0" destOrd="0" presId="urn:microsoft.com/office/officeart/2017/3/layout/HorizontalPathTimeline"/>
    <dgm:cxn modelId="{F03BEB08-6C48-1741-9DAD-770C3C24300F}" type="presParOf" srcId="{AE4AEF6F-3241-604D-9F05-E6FE38FEA497}" destId="{02F52D9D-225B-FE4F-9501-6843006110AB}" srcOrd="1" destOrd="0" presId="urn:microsoft.com/office/officeart/2017/3/layout/HorizontalPathTimeline"/>
    <dgm:cxn modelId="{D8256CEA-628F-428F-ABF8-C1A63ABA4F9B}" type="presParOf" srcId="{02F52D9D-225B-FE4F-9501-6843006110AB}" destId="{6577992B-D6FD-4491-A3E1-D1C6AAE3B090}" srcOrd="0" destOrd="0" presId="urn:microsoft.com/office/officeart/2017/3/layout/HorizontalPathTimeline"/>
    <dgm:cxn modelId="{A7217C9E-D623-4CB1-BBD8-4A373D01838F}" type="presParOf" srcId="{6577992B-D6FD-4491-A3E1-D1C6AAE3B090}" destId="{42A777A1-673F-4507-9A46-FA7393E42139}" srcOrd="0" destOrd="0" presId="urn:microsoft.com/office/officeart/2017/3/layout/HorizontalPathTimeline"/>
    <dgm:cxn modelId="{2AFBA4C3-AE87-47FA-81F7-5CD2559415EF}" type="presParOf" srcId="{6577992B-D6FD-4491-A3E1-D1C6AAE3B090}" destId="{972E13D6-4068-4978-B182-83E1C85B3106}" srcOrd="1" destOrd="0" presId="urn:microsoft.com/office/officeart/2017/3/layout/HorizontalPathTimeline"/>
    <dgm:cxn modelId="{80D7D243-FDC2-45F9-80E5-D3DFD2EE7463}" type="presParOf" srcId="{972E13D6-4068-4978-B182-83E1C85B3106}" destId="{27FB2A18-655D-44AF-AB6B-6D8015364F8A}" srcOrd="0" destOrd="0" presId="urn:microsoft.com/office/officeart/2017/3/layout/HorizontalPathTimeline"/>
    <dgm:cxn modelId="{9222C9A7-7746-45B9-BD58-54C90181994D}" type="presParOf" srcId="{972E13D6-4068-4978-B182-83E1C85B3106}" destId="{BA998364-CD40-42ED-8248-8E51302E2F80}" srcOrd="1" destOrd="0" presId="urn:microsoft.com/office/officeart/2017/3/layout/HorizontalPathTimeline"/>
    <dgm:cxn modelId="{71B44CD3-B7FD-4B3B-BA53-4830AB0BB82A}" type="presParOf" srcId="{6577992B-D6FD-4491-A3E1-D1C6AAE3B090}" destId="{C217FE42-5BDF-44FC-8725-CF6D26173EC9}" srcOrd="2" destOrd="0" presId="urn:microsoft.com/office/officeart/2017/3/layout/HorizontalPathTimeline"/>
    <dgm:cxn modelId="{2A39FF4F-5F47-4CCB-9AAC-54FCAEAA09BC}" type="presParOf" srcId="{6577992B-D6FD-4491-A3E1-D1C6AAE3B090}" destId="{3075B769-618D-49CD-BF4F-A3CEA84DEDAB}" srcOrd="3" destOrd="0" presId="urn:microsoft.com/office/officeart/2017/3/layout/HorizontalPathTimeline"/>
    <dgm:cxn modelId="{CBCE0335-04DE-4205-B045-18E7BAE6CBF9}" type="presParOf" srcId="{6577992B-D6FD-4491-A3E1-D1C6AAE3B090}" destId="{9E738A27-DF45-44C7-AA6B-C93B7AE54149}" srcOrd="4" destOrd="0" presId="urn:microsoft.com/office/officeart/2017/3/layout/HorizontalPathTimeline"/>
    <dgm:cxn modelId="{31BF8307-8A87-46D5-B598-463D763CC915}" type="presParOf" srcId="{02F52D9D-225B-FE4F-9501-6843006110AB}" destId="{D7E148E3-9D38-49D7-BC1E-CCE8CF884079}" srcOrd="1" destOrd="0" presId="urn:microsoft.com/office/officeart/2017/3/layout/HorizontalPathTimeline"/>
    <dgm:cxn modelId="{AF59FF28-0645-A346-8E68-590CDDAF63E1}" type="presParOf" srcId="{02F52D9D-225B-FE4F-9501-6843006110AB}" destId="{CED348E8-C817-434D-95A4-E81E0CDB80C1}" srcOrd="2" destOrd="0" presId="urn:microsoft.com/office/officeart/2017/3/layout/HorizontalPathTimeline"/>
    <dgm:cxn modelId="{C534221C-B4C8-164D-B266-928F6D84861F}" type="presParOf" srcId="{CED348E8-C817-434D-95A4-E81E0CDB80C1}" destId="{17701427-DB1E-2D46-A1C2-AB9AAB82D954}" srcOrd="0" destOrd="0" presId="urn:microsoft.com/office/officeart/2017/3/layout/HorizontalPathTimeline"/>
    <dgm:cxn modelId="{5E7768F5-F9D1-B640-8AB9-D6B578B9D855}" type="presParOf" srcId="{CED348E8-C817-434D-95A4-E81E0CDB80C1}" destId="{DCC9E758-D844-E040-9340-B322768028F7}" srcOrd="1" destOrd="0" presId="urn:microsoft.com/office/officeart/2017/3/layout/HorizontalPathTimeline"/>
    <dgm:cxn modelId="{CB421F8B-4FE8-4A41-B74F-6A4DC0808DBB}" type="presParOf" srcId="{DCC9E758-D844-E040-9340-B322768028F7}" destId="{B5E216D4-D5FB-B84D-8544-AAD889EA2112}" srcOrd="0" destOrd="0" presId="urn:microsoft.com/office/officeart/2017/3/layout/HorizontalPathTimeline"/>
    <dgm:cxn modelId="{729232BF-35D7-3C4A-8202-07E26263E911}" type="presParOf" srcId="{DCC9E758-D844-E040-9340-B322768028F7}" destId="{EFC8571D-02CD-6847-9337-10E610A90B8E}" srcOrd="1" destOrd="0" presId="urn:microsoft.com/office/officeart/2017/3/layout/HorizontalPathTimeline"/>
    <dgm:cxn modelId="{B4337358-8829-7E47-9DCE-7EDC175A2394}" type="presParOf" srcId="{CED348E8-C817-434D-95A4-E81E0CDB80C1}" destId="{2432A590-76BF-974D-8095-3991B15F9CEA}" srcOrd="2" destOrd="0" presId="urn:microsoft.com/office/officeart/2017/3/layout/HorizontalPathTimeline"/>
    <dgm:cxn modelId="{ED078C23-DDEB-BE41-BAFF-21F713FEFF8F}" type="presParOf" srcId="{CED348E8-C817-434D-95A4-E81E0CDB80C1}" destId="{D7646A6C-1CAA-6046-8715-54D2D51C3756}" srcOrd="3" destOrd="0" presId="urn:microsoft.com/office/officeart/2017/3/layout/HorizontalPathTimeline"/>
    <dgm:cxn modelId="{5FBB14BF-0E5F-6A46-A072-07E5ECD825B6}" type="presParOf" srcId="{CED348E8-C817-434D-95A4-E81E0CDB80C1}" destId="{A836E2F0-2480-8643-9DC0-079DB878DD00}" srcOrd="4" destOrd="0" presId="urn:microsoft.com/office/officeart/2017/3/layout/HorizontalPathTimeline"/>
    <dgm:cxn modelId="{9AF98C00-42CB-A045-8314-8022A8FD5209}" type="presParOf" srcId="{02F52D9D-225B-FE4F-9501-6843006110AB}" destId="{062B52FB-1A42-9945-B17D-9B1542A5FD96}" srcOrd="3" destOrd="0" presId="urn:microsoft.com/office/officeart/2017/3/layout/HorizontalPathTimeline"/>
    <dgm:cxn modelId="{69C50CD6-029F-5D4A-8D95-0232079130D0}" type="presParOf" srcId="{02F52D9D-225B-FE4F-9501-6843006110AB}" destId="{5A9B40D4-F192-8249-9D18-77FF8059AE79}" srcOrd="4" destOrd="0" presId="urn:microsoft.com/office/officeart/2017/3/layout/HorizontalPathTimeline"/>
    <dgm:cxn modelId="{75E5E410-25D7-A541-98D3-F815D4621323}" type="presParOf" srcId="{5A9B40D4-F192-8249-9D18-77FF8059AE79}" destId="{99415310-2F1D-CF4E-9AAF-2A6864B28EBC}" srcOrd="0" destOrd="0" presId="urn:microsoft.com/office/officeart/2017/3/layout/HorizontalPathTimeline"/>
    <dgm:cxn modelId="{0D6FADC6-A2E2-6346-816A-66210CF6C8B3}" type="presParOf" srcId="{5A9B40D4-F192-8249-9D18-77FF8059AE79}" destId="{C771D2B7-337A-F541-857D-35D7413D0924}" srcOrd="1" destOrd="0" presId="urn:microsoft.com/office/officeart/2017/3/layout/HorizontalPathTimeline"/>
    <dgm:cxn modelId="{3EC585B0-D401-144A-A854-01336B979CBE}" type="presParOf" srcId="{C771D2B7-337A-F541-857D-35D7413D0924}" destId="{2852DD8C-F450-FE47-967F-166C0E0BB8B6}" srcOrd="0" destOrd="0" presId="urn:microsoft.com/office/officeart/2017/3/layout/HorizontalPathTimeline"/>
    <dgm:cxn modelId="{B4811C13-55CC-1540-98DB-76F5F6099DF7}" type="presParOf" srcId="{C771D2B7-337A-F541-857D-35D7413D0924}" destId="{7FECDA5B-FB59-0E4D-84CF-F2E3F18B2354}" srcOrd="1" destOrd="0" presId="urn:microsoft.com/office/officeart/2017/3/layout/HorizontalPathTimeline"/>
    <dgm:cxn modelId="{61F347D0-4BE8-944C-B658-7E29CE9D404A}" type="presParOf" srcId="{5A9B40D4-F192-8249-9D18-77FF8059AE79}" destId="{D8307A24-1825-0B47-A375-F29330F00673}" srcOrd="2" destOrd="0" presId="urn:microsoft.com/office/officeart/2017/3/layout/HorizontalPathTimeline"/>
    <dgm:cxn modelId="{24FB7B24-962F-DB49-8A41-926448CE2541}" type="presParOf" srcId="{5A9B40D4-F192-8249-9D18-77FF8059AE79}" destId="{EC2F7AA3-25D1-2D46-9AEA-990D408EC05D}" srcOrd="3" destOrd="0" presId="urn:microsoft.com/office/officeart/2017/3/layout/HorizontalPathTimeline"/>
    <dgm:cxn modelId="{DE84DC59-CC63-E543-B2BC-C427D70585B8}" type="presParOf" srcId="{5A9B40D4-F192-8249-9D18-77FF8059AE79}" destId="{8BDFA4AC-CCE6-4E49-AAF5-07B0EA0D2938}" srcOrd="4" destOrd="0" presId="urn:microsoft.com/office/officeart/2017/3/layout/HorizontalPathTimeline"/>
    <dgm:cxn modelId="{09565AE9-0A6B-0E41-8DEE-CD657699805F}" type="presParOf" srcId="{02F52D9D-225B-FE4F-9501-6843006110AB}" destId="{741CF8CE-84FA-AD49-BDA2-E6B65EB210DF}" srcOrd="5" destOrd="0" presId="urn:microsoft.com/office/officeart/2017/3/layout/HorizontalPathTimeline"/>
    <dgm:cxn modelId="{749267DE-602D-584B-9A96-4E11AAE3AF61}" type="presParOf" srcId="{02F52D9D-225B-FE4F-9501-6843006110AB}" destId="{DF7B237A-B8EF-6544-B908-790FF985E31A}" srcOrd="6" destOrd="0" presId="urn:microsoft.com/office/officeart/2017/3/layout/HorizontalPathTimeline"/>
    <dgm:cxn modelId="{6625EDDF-20ED-4F4E-AE67-A67861D8B145}" type="presParOf" srcId="{DF7B237A-B8EF-6544-B908-790FF985E31A}" destId="{02AD6B17-5977-4147-B27C-5BA7C5371D59}" srcOrd="0" destOrd="0" presId="urn:microsoft.com/office/officeart/2017/3/layout/HorizontalPathTimeline"/>
    <dgm:cxn modelId="{19A8DCD3-5D02-D04D-A5C7-39CC235C425A}" type="presParOf" srcId="{DF7B237A-B8EF-6544-B908-790FF985E31A}" destId="{D223D6FB-2436-A742-9F32-97649CA31C9D}" srcOrd="1" destOrd="0" presId="urn:microsoft.com/office/officeart/2017/3/layout/HorizontalPathTimeline"/>
    <dgm:cxn modelId="{8D280AEF-A8EE-E244-8E8A-12B009C273D4}" type="presParOf" srcId="{D223D6FB-2436-A742-9F32-97649CA31C9D}" destId="{FBB3C71E-D20F-BA41-B558-2778B0F07725}" srcOrd="0" destOrd="0" presId="urn:microsoft.com/office/officeart/2017/3/layout/HorizontalPathTimeline"/>
    <dgm:cxn modelId="{B152193E-F0DE-C742-8B88-1CC7C7B17D4F}" type="presParOf" srcId="{D223D6FB-2436-A742-9F32-97649CA31C9D}" destId="{74E030DB-85B9-C243-B9B0-282540C725F7}" srcOrd="1" destOrd="0" presId="urn:microsoft.com/office/officeart/2017/3/layout/HorizontalPathTimeline"/>
    <dgm:cxn modelId="{50BE4AC6-5A85-9141-96FD-B6E2CC45CD14}" type="presParOf" srcId="{DF7B237A-B8EF-6544-B908-790FF985E31A}" destId="{B2865C25-C9D2-2B48-974C-D25FF35F5F71}" srcOrd="2" destOrd="0" presId="urn:microsoft.com/office/officeart/2017/3/layout/HorizontalPathTimeline"/>
    <dgm:cxn modelId="{305E4319-DC46-5D4B-B52E-4B9A11D5FCBE}" type="presParOf" srcId="{DF7B237A-B8EF-6544-B908-790FF985E31A}" destId="{40AD850A-B18B-0442-B6D2-59EF3D60F07B}" srcOrd="3" destOrd="0" presId="urn:microsoft.com/office/officeart/2017/3/layout/HorizontalPathTimeline"/>
    <dgm:cxn modelId="{F8351860-006A-774C-AD43-41CB7524C12F}" type="presParOf" srcId="{DF7B237A-B8EF-6544-B908-790FF985E31A}" destId="{AA175EA1-65E7-5A48-9237-1EC2668AC76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4E1BE9-EA9C-4BFD-BAF5-8F2C0E318479}"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D4EB0C2-6D35-4F23-8D8F-F9DEFDA9FD11}">
      <dgm:prSet phldrT="[Text]" phldr="0"/>
      <dgm:spPr/>
      <dgm:t>
        <a:bodyPr/>
        <a:lstStyle/>
        <a:p>
          <a:r>
            <a:rPr lang="en-US" b="1" dirty="0">
              <a:solidFill>
                <a:srgbClr val="203864"/>
              </a:solidFill>
              <a:latin typeface="Lato" panose="020F0502020204030203" pitchFamily="34" charset="0"/>
              <a:ea typeface="Lato" panose="020F0502020204030203" pitchFamily="34" charset="0"/>
              <a:cs typeface="Lato" panose="020F0502020204030203" pitchFamily="34" charset="0"/>
            </a:rPr>
            <a:t>Virginia </a:t>
          </a:r>
          <a:r>
            <a:rPr lang="en-US" b="1" dirty="0" err="1">
              <a:solidFill>
                <a:srgbClr val="203864"/>
              </a:solidFill>
              <a:latin typeface="Lato" panose="020F0502020204030203" pitchFamily="34" charset="0"/>
              <a:ea typeface="Lato" panose="020F0502020204030203" pitchFamily="34" charset="0"/>
              <a:cs typeface="Lato" panose="020F0502020204030203" pitchFamily="34" charset="0"/>
            </a:rPr>
            <a:t>GrandDriver</a:t>
          </a:r>
          <a:endParaRPr lang="en-US" b="1" dirty="0">
            <a:solidFill>
              <a:srgbClr val="203864"/>
            </a:solidFill>
            <a:latin typeface="Lato" panose="020F0502020204030203" pitchFamily="34" charset="0"/>
            <a:ea typeface="Lato" panose="020F0502020204030203" pitchFamily="34" charset="0"/>
            <a:cs typeface="Lato" panose="020F0502020204030203"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BE2F3B-6DCF-4A25-A23D-98F9E8CA96DC}" type="parTrans" cxnId="{94DDA953-01D8-4678-B206-7240A7D532AF}">
      <dgm:prSet/>
      <dgm:spPr/>
      <dgm:t>
        <a:bodyPr/>
        <a:lstStyle/>
        <a:p>
          <a:endParaRPr lang="en-US"/>
        </a:p>
      </dgm:t>
    </dgm:pt>
    <dgm:pt modelId="{7A03EFC6-9D15-4AB5-84EC-2CB42912043A}" type="sibTrans" cxnId="{94DDA953-01D8-4678-B206-7240A7D532AF}">
      <dgm:prSet/>
      <dgm:spPr/>
      <dgm:t>
        <a:bodyPr/>
        <a:lstStyle/>
        <a:p>
          <a:endParaRPr lang="en-US"/>
        </a:p>
      </dgm:t>
    </dgm:pt>
    <dgm:pt modelId="{9A9979F3-B785-40F7-A8AA-F7642AF2E1AF}">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Funded through the Virginia DMV</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E51178-BACC-4E4A-AF61-3BA5654C9F71}" type="parTrans" cxnId="{639CC6BC-91BB-4104-A367-94A1AB1FA01A}">
      <dgm:prSet/>
      <dgm:spPr/>
      <dgm:t>
        <a:bodyPr/>
        <a:lstStyle/>
        <a:p>
          <a:endParaRPr lang="en-US"/>
        </a:p>
      </dgm:t>
    </dgm:pt>
    <dgm:pt modelId="{797F771E-F0D3-45BA-A519-085990A024D8}" type="sibTrans" cxnId="{639CC6BC-91BB-4104-A367-94A1AB1FA01A}">
      <dgm:prSet/>
      <dgm:spPr/>
      <dgm:t>
        <a:bodyPr/>
        <a:lstStyle/>
        <a:p>
          <a:endParaRPr lang="en-US"/>
        </a:p>
      </dgm:t>
    </dgm:pt>
    <dgm:pt modelId="{8FCD5057-A054-4571-A088-DAE76FC934A9}">
      <dgm:prSet phldrT="[Text]" phldr="0"/>
      <dgm:spPr/>
      <dgm:t>
        <a:bodyPr/>
        <a:lstStyle/>
        <a:p>
          <a:r>
            <a:rPr lang="en-US" b="1" dirty="0">
              <a:solidFill>
                <a:srgbClr val="203864"/>
              </a:solidFill>
              <a:latin typeface="Lato" panose="020F0502020204030203" pitchFamily="34" charset="0"/>
              <a:ea typeface="Lato" panose="020F0502020204030203" pitchFamily="34" charset="0"/>
              <a:cs typeface="Lato" panose="020F0502020204030203" pitchFamily="34" charset="0"/>
            </a:rPr>
            <a:t>Dementia Capable Virginia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CFDF020-4318-4BEB-9D47-01D36C08C3DB}" type="parTrans" cxnId="{0705F503-F0F1-4979-9761-C49A232C14CB}">
      <dgm:prSet/>
      <dgm:spPr/>
      <dgm:t>
        <a:bodyPr/>
        <a:lstStyle/>
        <a:p>
          <a:endParaRPr lang="en-US"/>
        </a:p>
      </dgm:t>
    </dgm:pt>
    <dgm:pt modelId="{D0A89BED-11B7-4031-8347-306377D2F5BC}" type="sibTrans" cxnId="{0705F503-F0F1-4979-9761-C49A232C14CB}">
      <dgm:prSet/>
      <dgm:spPr/>
      <dgm:t>
        <a:bodyPr/>
        <a:lstStyle/>
        <a:p>
          <a:endParaRPr lang="en-US"/>
        </a:p>
      </dgm:t>
    </dgm:pt>
    <dgm:pt modelId="{FCD030A9-0D4E-4910-86E4-C2FD0F4DAB60}">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An initiative of the ADRD Commission and DARS, in collaboration with the Virginia Department of Health</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9D25137-1D17-4AE8-BE68-015B4A953748}" type="parTrans" cxnId="{3024EAA0-A2E8-4997-AAEF-BB3CD07B6A86}">
      <dgm:prSet/>
      <dgm:spPr/>
      <dgm:t>
        <a:bodyPr/>
        <a:lstStyle/>
        <a:p>
          <a:endParaRPr lang="en-US"/>
        </a:p>
      </dgm:t>
    </dgm:pt>
    <dgm:pt modelId="{5BAE18E9-0624-47BC-BA0D-2EF8DCB5B432}" type="sibTrans" cxnId="{3024EAA0-A2E8-4997-AAEF-BB3CD07B6A86}">
      <dgm:prSet/>
      <dgm:spPr/>
      <dgm:t>
        <a:bodyPr/>
        <a:lstStyle/>
        <a:p>
          <a:endParaRPr lang="en-US"/>
        </a:p>
      </dgm:t>
    </dgm:pt>
    <dgm:pt modelId="{37D591CC-29B9-4A35-8B32-FBA61D76B84D}">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Educational resource providing information and resources about staying safe and mobile on the road.</a:t>
          </a:r>
        </a:p>
      </dgm:t>
    </dgm:pt>
    <dgm:pt modelId="{C3E3D03E-E8EC-494C-908D-F798AEB3A5D1}" type="parTrans" cxnId="{725ABE28-7B92-4A10-9392-3D1C9A54BA21}">
      <dgm:prSet/>
      <dgm:spPr/>
      <dgm:t>
        <a:bodyPr/>
        <a:lstStyle/>
        <a:p>
          <a:endParaRPr lang="en-US"/>
        </a:p>
      </dgm:t>
    </dgm:pt>
    <dgm:pt modelId="{A6B2DD6C-C46F-481D-A745-281C54A3ADFE}" type="sibTrans" cxnId="{725ABE28-7B92-4A10-9392-3D1C9A54BA21}">
      <dgm:prSet/>
      <dgm:spPr/>
      <dgm:t>
        <a:bodyPr/>
        <a:lstStyle/>
        <a:p>
          <a:endParaRPr lang="en-US"/>
        </a:p>
      </dgm:t>
    </dgm:pt>
    <dgm:pt modelId="{2A3467AF-48FC-408A-8EB7-80EBFCC1B363}">
      <dgm:prSet phldrT="[Text]" phldr="0"/>
      <dgm:spPr/>
      <dgm:t>
        <a:bodyPr/>
        <a:lstStyle/>
        <a:p>
          <a:r>
            <a:rPr lang="en-US" dirty="0">
              <a:latin typeface="Lato" panose="020F0502020204030203" pitchFamily="34" charset="0"/>
              <a:ea typeface="Lato" panose="020F0502020204030203" pitchFamily="34" charset="0"/>
              <a:cs typeface="Lato" panose="020F0502020204030203" pitchFamily="34" charset="0"/>
            </a:rPr>
            <a:t>Provides dementia resources and training materials to individuals, families, caregivers, and providers.</a:t>
          </a:r>
        </a:p>
      </dgm:t>
    </dgm:pt>
    <dgm:pt modelId="{1E9AE125-B894-403E-9F7A-A93038E6062D}" type="parTrans" cxnId="{B56DA7DE-0196-4D09-96E7-9236484CD47B}">
      <dgm:prSet/>
      <dgm:spPr/>
      <dgm:t>
        <a:bodyPr/>
        <a:lstStyle/>
        <a:p>
          <a:endParaRPr lang="en-US"/>
        </a:p>
      </dgm:t>
    </dgm:pt>
    <dgm:pt modelId="{8F101574-B380-449F-8CF9-3F0DD5C894E6}" type="sibTrans" cxnId="{B56DA7DE-0196-4D09-96E7-9236484CD47B}">
      <dgm:prSet/>
      <dgm:spPr/>
      <dgm:t>
        <a:bodyPr/>
        <a:lstStyle/>
        <a:p>
          <a:endParaRPr lang="en-US"/>
        </a:p>
      </dgm:t>
    </dgm:pt>
    <dgm:pt modelId="{F6E3FF91-F1E5-4740-A2F2-F18440522980}" type="pres">
      <dgm:prSet presAssocID="{AF4E1BE9-EA9C-4BFD-BAF5-8F2C0E318479}" presName="Name0" presStyleCnt="0">
        <dgm:presLayoutVars>
          <dgm:dir/>
          <dgm:animLvl val="lvl"/>
          <dgm:resizeHandles val="exact"/>
        </dgm:presLayoutVars>
      </dgm:prSet>
      <dgm:spPr/>
    </dgm:pt>
    <dgm:pt modelId="{580BFE1F-7E51-4F4C-9E59-D5058BC825CB}" type="pres">
      <dgm:prSet presAssocID="{BD4EB0C2-6D35-4F23-8D8F-F9DEFDA9FD11}" presName="linNode" presStyleCnt="0"/>
      <dgm:spPr/>
    </dgm:pt>
    <dgm:pt modelId="{A7F3BA4D-6A90-4C79-B8E6-BE90D358BDE2}" type="pres">
      <dgm:prSet presAssocID="{BD4EB0C2-6D35-4F23-8D8F-F9DEFDA9FD11}" presName="parTx" presStyleLbl="revTx" presStyleIdx="0" presStyleCnt="2">
        <dgm:presLayoutVars>
          <dgm:chMax val="1"/>
          <dgm:bulletEnabled val="1"/>
        </dgm:presLayoutVars>
      </dgm:prSet>
      <dgm:spPr/>
    </dgm:pt>
    <dgm:pt modelId="{81DBF15B-3337-4DD2-859D-F5BFE271BCCD}" type="pres">
      <dgm:prSet presAssocID="{BD4EB0C2-6D35-4F23-8D8F-F9DEFDA9FD11}" presName="bracket" presStyleLbl="parChTrans1D1" presStyleIdx="0" presStyleCnt="2"/>
      <dgm:spPr/>
    </dgm:pt>
    <dgm:pt modelId="{B7B0F875-57BC-42E5-9614-FC05DBFBB53D}" type="pres">
      <dgm:prSet presAssocID="{BD4EB0C2-6D35-4F23-8D8F-F9DEFDA9FD11}" presName="spH" presStyleCnt="0"/>
      <dgm:spPr/>
    </dgm:pt>
    <dgm:pt modelId="{72B0315C-954F-43E5-9879-67F6357A22FB}" type="pres">
      <dgm:prSet presAssocID="{BD4EB0C2-6D35-4F23-8D8F-F9DEFDA9FD11}" presName="desTx" presStyleLbl="node1" presStyleIdx="0" presStyleCnt="2">
        <dgm:presLayoutVars>
          <dgm:bulletEnabled val="1"/>
        </dgm:presLayoutVars>
      </dgm:prSet>
      <dgm:spPr/>
    </dgm:pt>
    <dgm:pt modelId="{AF505D30-84E6-4333-8D04-1B05D721E3D3}" type="pres">
      <dgm:prSet presAssocID="{7A03EFC6-9D15-4AB5-84EC-2CB42912043A}" presName="spV" presStyleCnt="0"/>
      <dgm:spPr/>
    </dgm:pt>
    <dgm:pt modelId="{4CB80394-8F94-4BDD-AA2E-FD8731BF2891}" type="pres">
      <dgm:prSet presAssocID="{8FCD5057-A054-4571-A088-DAE76FC934A9}" presName="linNode" presStyleCnt="0"/>
      <dgm:spPr/>
    </dgm:pt>
    <dgm:pt modelId="{1345EBD5-20A7-47CA-BEB4-628367BD73C3}" type="pres">
      <dgm:prSet presAssocID="{8FCD5057-A054-4571-A088-DAE76FC934A9}" presName="parTx" presStyleLbl="revTx" presStyleIdx="1" presStyleCnt="2">
        <dgm:presLayoutVars>
          <dgm:chMax val="1"/>
          <dgm:bulletEnabled val="1"/>
        </dgm:presLayoutVars>
      </dgm:prSet>
      <dgm:spPr/>
    </dgm:pt>
    <dgm:pt modelId="{C721C8E9-9AE4-4673-AE59-17FB2B684B05}" type="pres">
      <dgm:prSet presAssocID="{8FCD5057-A054-4571-A088-DAE76FC934A9}" presName="bracket" presStyleLbl="parChTrans1D1" presStyleIdx="1" presStyleCnt="2"/>
      <dgm:spPr/>
    </dgm:pt>
    <dgm:pt modelId="{EED49577-30E4-4ECB-B706-1738D7329938}" type="pres">
      <dgm:prSet presAssocID="{8FCD5057-A054-4571-A088-DAE76FC934A9}" presName="spH" presStyleCnt="0"/>
      <dgm:spPr/>
    </dgm:pt>
    <dgm:pt modelId="{3FAE4B64-9781-4369-935B-E6C33502BED7}" type="pres">
      <dgm:prSet presAssocID="{8FCD5057-A054-4571-A088-DAE76FC934A9}" presName="desTx" presStyleLbl="node1" presStyleIdx="1" presStyleCnt="2">
        <dgm:presLayoutVars>
          <dgm:bulletEnabled val="1"/>
        </dgm:presLayoutVars>
      </dgm:prSet>
      <dgm:spPr/>
    </dgm:pt>
  </dgm:ptLst>
  <dgm:cxnLst>
    <dgm:cxn modelId="{0705F503-F0F1-4979-9761-C49A232C14CB}" srcId="{AF4E1BE9-EA9C-4BFD-BAF5-8F2C0E318479}" destId="{8FCD5057-A054-4571-A088-DAE76FC934A9}" srcOrd="1" destOrd="0" parTransId="{6CFDF020-4318-4BEB-9D47-01D36C08C3DB}" sibTransId="{D0A89BED-11B7-4031-8347-306377D2F5BC}"/>
    <dgm:cxn modelId="{5522CC0F-B613-480D-B230-387459BD6BFB}" type="presOf" srcId="{BD4EB0C2-6D35-4F23-8D8F-F9DEFDA9FD11}" destId="{A7F3BA4D-6A90-4C79-B8E6-BE90D358BDE2}" srcOrd="0" destOrd="0" presId="urn:diagrams.loki3.com/BracketList"/>
    <dgm:cxn modelId="{0F841225-BDCF-4148-933D-D353F5E8D641}" type="presOf" srcId="{2A3467AF-48FC-408A-8EB7-80EBFCC1B363}" destId="{3FAE4B64-9781-4369-935B-E6C33502BED7}" srcOrd="0" destOrd="1" presId="urn:diagrams.loki3.com/BracketList"/>
    <dgm:cxn modelId="{725ABE28-7B92-4A10-9392-3D1C9A54BA21}" srcId="{BD4EB0C2-6D35-4F23-8D8F-F9DEFDA9FD11}" destId="{37D591CC-29B9-4A35-8B32-FBA61D76B84D}" srcOrd="1" destOrd="0" parTransId="{C3E3D03E-E8EC-494C-908D-F798AEB3A5D1}" sibTransId="{A6B2DD6C-C46F-481D-A745-281C54A3ADFE}"/>
    <dgm:cxn modelId="{FA83C637-4F65-4991-A740-4B0F8322AD4A}" type="presOf" srcId="{37D591CC-29B9-4A35-8B32-FBA61D76B84D}" destId="{72B0315C-954F-43E5-9879-67F6357A22FB}" srcOrd="0" destOrd="1" presId="urn:diagrams.loki3.com/BracketList"/>
    <dgm:cxn modelId="{40A29D71-107B-4141-BBBF-AE0B5963AED4}" type="presOf" srcId="{FCD030A9-0D4E-4910-86E4-C2FD0F4DAB60}" destId="{3FAE4B64-9781-4369-935B-E6C33502BED7}" srcOrd="0" destOrd="0" presId="urn:diagrams.loki3.com/BracketList"/>
    <dgm:cxn modelId="{94DDA953-01D8-4678-B206-7240A7D532AF}" srcId="{AF4E1BE9-EA9C-4BFD-BAF5-8F2C0E318479}" destId="{BD4EB0C2-6D35-4F23-8D8F-F9DEFDA9FD11}" srcOrd="0" destOrd="0" parTransId="{CCBE2F3B-6DCF-4A25-A23D-98F9E8CA96DC}" sibTransId="{7A03EFC6-9D15-4AB5-84EC-2CB42912043A}"/>
    <dgm:cxn modelId="{FF7E0F98-0E38-446D-A47D-27B98F5909A7}" type="presOf" srcId="{8FCD5057-A054-4571-A088-DAE76FC934A9}" destId="{1345EBD5-20A7-47CA-BEB4-628367BD73C3}" srcOrd="0" destOrd="0" presId="urn:diagrams.loki3.com/BracketList"/>
    <dgm:cxn modelId="{3024EAA0-A2E8-4997-AAEF-BB3CD07B6A86}" srcId="{8FCD5057-A054-4571-A088-DAE76FC934A9}" destId="{FCD030A9-0D4E-4910-86E4-C2FD0F4DAB60}" srcOrd="0" destOrd="0" parTransId="{B9D25137-1D17-4AE8-BE68-015B4A953748}" sibTransId="{5BAE18E9-0624-47BC-BA0D-2EF8DCB5B432}"/>
    <dgm:cxn modelId="{E7BFA4B8-931F-4571-BA40-89B332424405}" type="presOf" srcId="{9A9979F3-B785-40F7-A8AA-F7642AF2E1AF}" destId="{72B0315C-954F-43E5-9879-67F6357A22FB}" srcOrd="0" destOrd="0" presId="urn:diagrams.loki3.com/BracketList"/>
    <dgm:cxn modelId="{639CC6BC-91BB-4104-A367-94A1AB1FA01A}" srcId="{BD4EB0C2-6D35-4F23-8D8F-F9DEFDA9FD11}" destId="{9A9979F3-B785-40F7-A8AA-F7642AF2E1AF}" srcOrd="0" destOrd="0" parTransId="{A4E51178-BACC-4E4A-AF61-3BA5654C9F71}" sibTransId="{797F771E-F0D3-45BA-A519-085990A024D8}"/>
    <dgm:cxn modelId="{90255ADA-D5AC-4A53-89B9-0852C91F4F1F}" type="presOf" srcId="{AF4E1BE9-EA9C-4BFD-BAF5-8F2C0E318479}" destId="{F6E3FF91-F1E5-4740-A2F2-F18440522980}" srcOrd="0" destOrd="0" presId="urn:diagrams.loki3.com/BracketList"/>
    <dgm:cxn modelId="{B56DA7DE-0196-4D09-96E7-9236484CD47B}" srcId="{8FCD5057-A054-4571-A088-DAE76FC934A9}" destId="{2A3467AF-48FC-408A-8EB7-80EBFCC1B363}" srcOrd="1" destOrd="0" parTransId="{1E9AE125-B894-403E-9F7A-A93038E6062D}" sibTransId="{8F101574-B380-449F-8CF9-3F0DD5C894E6}"/>
    <dgm:cxn modelId="{345D0A75-5EA1-4722-B1E1-9F4B1B96B4A3}" type="presParOf" srcId="{F6E3FF91-F1E5-4740-A2F2-F18440522980}" destId="{580BFE1F-7E51-4F4C-9E59-D5058BC825CB}" srcOrd="0" destOrd="0" presId="urn:diagrams.loki3.com/BracketList"/>
    <dgm:cxn modelId="{BC8921F3-9F97-410E-9747-18B74CC5B7D3}" type="presParOf" srcId="{580BFE1F-7E51-4F4C-9E59-D5058BC825CB}" destId="{A7F3BA4D-6A90-4C79-B8E6-BE90D358BDE2}" srcOrd="0" destOrd="0" presId="urn:diagrams.loki3.com/BracketList"/>
    <dgm:cxn modelId="{0B295A05-789E-4576-AF6E-A2E7DEC18171}" type="presParOf" srcId="{580BFE1F-7E51-4F4C-9E59-D5058BC825CB}" destId="{81DBF15B-3337-4DD2-859D-F5BFE271BCCD}" srcOrd="1" destOrd="0" presId="urn:diagrams.loki3.com/BracketList"/>
    <dgm:cxn modelId="{135FC761-496D-4C3A-AFCA-E34CAAE6CAC6}" type="presParOf" srcId="{580BFE1F-7E51-4F4C-9E59-D5058BC825CB}" destId="{B7B0F875-57BC-42E5-9614-FC05DBFBB53D}" srcOrd="2" destOrd="0" presId="urn:diagrams.loki3.com/BracketList"/>
    <dgm:cxn modelId="{A3B6B804-5B05-4013-B276-E1132014BF78}" type="presParOf" srcId="{580BFE1F-7E51-4F4C-9E59-D5058BC825CB}" destId="{72B0315C-954F-43E5-9879-67F6357A22FB}" srcOrd="3" destOrd="0" presId="urn:diagrams.loki3.com/BracketList"/>
    <dgm:cxn modelId="{30256B64-F5D1-4D29-9BC6-C741AFD93545}" type="presParOf" srcId="{F6E3FF91-F1E5-4740-A2F2-F18440522980}" destId="{AF505D30-84E6-4333-8D04-1B05D721E3D3}" srcOrd="1" destOrd="0" presId="urn:diagrams.loki3.com/BracketList"/>
    <dgm:cxn modelId="{911542CE-9D71-4DE2-BEE8-BBFAD72779FE}" type="presParOf" srcId="{F6E3FF91-F1E5-4740-A2F2-F18440522980}" destId="{4CB80394-8F94-4BDD-AA2E-FD8731BF2891}" srcOrd="2" destOrd="0" presId="urn:diagrams.loki3.com/BracketList"/>
    <dgm:cxn modelId="{5E0EB6C3-DD83-4681-88E4-8667D7712DE8}" type="presParOf" srcId="{4CB80394-8F94-4BDD-AA2E-FD8731BF2891}" destId="{1345EBD5-20A7-47CA-BEB4-628367BD73C3}" srcOrd="0" destOrd="0" presId="urn:diagrams.loki3.com/BracketList"/>
    <dgm:cxn modelId="{DB062FC2-C1F6-4344-8443-E5424FAD6C2F}" type="presParOf" srcId="{4CB80394-8F94-4BDD-AA2E-FD8731BF2891}" destId="{C721C8E9-9AE4-4673-AE59-17FB2B684B05}" srcOrd="1" destOrd="0" presId="urn:diagrams.loki3.com/BracketList"/>
    <dgm:cxn modelId="{EFE89892-9435-4C9C-9DDC-3AC86998C642}" type="presParOf" srcId="{4CB80394-8F94-4BDD-AA2E-FD8731BF2891}" destId="{EED49577-30E4-4ECB-B706-1738D7329938}" srcOrd="2" destOrd="0" presId="urn:diagrams.loki3.com/BracketList"/>
    <dgm:cxn modelId="{6AB04DF2-5DB7-4BF2-8A5D-B424E53B3044}" type="presParOf" srcId="{4CB80394-8F94-4BDD-AA2E-FD8731BF2891}" destId="{3FAE4B64-9781-4369-935B-E6C33502BED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8D5D25-977F-4A1E-9AAE-B3BE05973ECF}"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n-US"/>
        </a:p>
      </dgm:t>
    </dgm:pt>
    <dgm:pt modelId="{5A2B924A-07F9-4D6A-A911-BD746BE95F82}">
      <dgm:prSet phldrT="[Text]" phldr="1"/>
      <dgm:spPr/>
      <dgm:t>
        <a:bodyPr/>
        <a:lstStyle/>
        <a:p>
          <a:endParaRPr lang="en-US"/>
        </a:p>
      </dgm:t>
    </dgm:pt>
    <dgm:pt modelId="{108D71C4-358D-4194-B1E8-2A1989E0B939}" type="parTrans" cxnId="{600B6A2F-B8A2-4667-8AB7-AF3FB94528DF}">
      <dgm:prSet/>
      <dgm:spPr/>
      <dgm:t>
        <a:bodyPr/>
        <a:lstStyle/>
        <a:p>
          <a:endParaRPr lang="en-US"/>
        </a:p>
      </dgm:t>
    </dgm:pt>
    <dgm:pt modelId="{9B55C1B8-45B4-4B49-9297-95B674E12BB5}" type="sibTrans" cxnId="{600B6A2F-B8A2-4667-8AB7-AF3FB94528DF}">
      <dgm:prSet/>
      <dgm:spPr/>
      <dgm:t>
        <a:bodyPr/>
        <a:lstStyle/>
        <a:p>
          <a:endParaRPr lang="en-US"/>
        </a:p>
      </dgm:t>
    </dgm:pt>
    <dgm:pt modelId="{156523CA-17CA-4F0F-9B55-18C948B22C26}">
      <dgm:prSet phldrT="[Text]" phldr="0"/>
      <dgm:spPr/>
      <dgm:t>
        <a:bodyPr/>
        <a:lstStyle/>
        <a:p>
          <a:r>
            <a:rPr lang="en-US" dirty="0"/>
            <a:t>AAA</a:t>
          </a:r>
        </a:p>
      </dgm:t>
    </dgm:pt>
    <dgm:pt modelId="{0806D290-4182-4D89-9E7F-BC3890427AA6}" type="parTrans" cxnId="{7F66DA3E-4692-4D00-A823-751D0AFA2AEF}">
      <dgm:prSet/>
      <dgm:spPr/>
      <dgm:t>
        <a:bodyPr/>
        <a:lstStyle/>
        <a:p>
          <a:endParaRPr lang="en-US"/>
        </a:p>
      </dgm:t>
    </dgm:pt>
    <dgm:pt modelId="{DA2192D1-D526-4B70-AD6A-FB5D81423C9F}" type="sibTrans" cxnId="{7F66DA3E-4692-4D00-A823-751D0AFA2AEF}">
      <dgm:prSet/>
      <dgm:spPr/>
      <dgm:t>
        <a:bodyPr/>
        <a:lstStyle/>
        <a:p>
          <a:endParaRPr lang="en-US"/>
        </a:p>
      </dgm:t>
    </dgm:pt>
    <dgm:pt modelId="{BF562849-37C2-4C09-BEE4-1BA68CDD49A7}">
      <dgm:prSet phldrT="[Text]" phldr="0"/>
      <dgm:spPr/>
      <dgm:t>
        <a:bodyPr/>
        <a:lstStyle/>
        <a:p>
          <a:r>
            <a:rPr lang="en-US"/>
            <a:t>Other State Agencies</a:t>
          </a:r>
        </a:p>
      </dgm:t>
    </dgm:pt>
    <dgm:pt modelId="{33ECDA42-F507-4691-8623-E221922809F0}" type="parTrans" cxnId="{C121F5E1-A583-416E-A06B-7AB00DE24A9D}">
      <dgm:prSet/>
      <dgm:spPr/>
      <dgm:t>
        <a:bodyPr/>
        <a:lstStyle/>
        <a:p>
          <a:endParaRPr lang="en-US"/>
        </a:p>
      </dgm:t>
    </dgm:pt>
    <dgm:pt modelId="{63EA7D2C-E6DA-4695-ADF5-47DC51BFE9D2}" type="sibTrans" cxnId="{C121F5E1-A583-416E-A06B-7AB00DE24A9D}">
      <dgm:prSet/>
      <dgm:spPr/>
      <dgm:t>
        <a:bodyPr/>
        <a:lstStyle/>
        <a:p>
          <a:endParaRPr lang="en-US"/>
        </a:p>
      </dgm:t>
    </dgm:pt>
    <dgm:pt modelId="{E88389A7-863B-42BB-943E-AAE67A1F3219}">
      <dgm:prSet phldrT="[Text]" phldr="0"/>
      <dgm:spPr/>
      <dgm:t>
        <a:bodyPr/>
        <a:lstStyle/>
        <a:p>
          <a:r>
            <a:rPr lang="en-US"/>
            <a:t>DARS</a:t>
          </a:r>
        </a:p>
      </dgm:t>
    </dgm:pt>
    <dgm:pt modelId="{F558A91D-F4B1-4647-9C58-0E7F68BCE06F}" type="parTrans" cxnId="{C03A9D81-3124-40D1-973C-D5E7CE65FBE0}">
      <dgm:prSet/>
      <dgm:spPr/>
      <dgm:t>
        <a:bodyPr/>
        <a:lstStyle/>
        <a:p>
          <a:endParaRPr lang="en-US"/>
        </a:p>
      </dgm:t>
    </dgm:pt>
    <dgm:pt modelId="{8FE2E56A-9980-4EF5-B070-F97EB9D4832D}" type="sibTrans" cxnId="{C03A9D81-3124-40D1-973C-D5E7CE65FBE0}">
      <dgm:prSet/>
      <dgm:spPr/>
      <dgm:t>
        <a:bodyPr/>
        <a:lstStyle/>
        <a:p>
          <a:endParaRPr lang="en-US"/>
        </a:p>
      </dgm:t>
    </dgm:pt>
    <dgm:pt modelId="{F0C61A69-BE0B-4BAC-9F7E-B23B776C0630}">
      <dgm:prSet phldrT="[Text]" phldr="0"/>
      <dgm:spPr/>
      <dgm:t>
        <a:bodyPr/>
        <a:lstStyle/>
        <a:p>
          <a:r>
            <a:rPr lang="en-US"/>
            <a:t>Community Organizations</a:t>
          </a:r>
        </a:p>
      </dgm:t>
    </dgm:pt>
    <dgm:pt modelId="{8EAE7465-EB17-492B-935F-B4B78534F12B}" type="parTrans" cxnId="{2775738E-05DE-44E6-AADF-2342CC0E7E00}">
      <dgm:prSet/>
      <dgm:spPr/>
      <dgm:t>
        <a:bodyPr/>
        <a:lstStyle/>
        <a:p>
          <a:endParaRPr lang="en-US"/>
        </a:p>
      </dgm:t>
    </dgm:pt>
    <dgm:pt modelId="{CD290240-F81A-4FD9-B2EC-D2801F6CA8EC}" type="sibTrans" cxnId="{2775738E-05DE-44E6-AADF-2342CC0E7E00}">
      <dgm:prSet/>
      <dgm:spPr/>
      <dgm:t>
        <a:bodyPr/>
        <a:lstStyle/>
        <a:p>
          <a:endParaRPr lang="en-US"/>
        </a:p>
      </dgm:t>
    </dgm:pt>
    <dgm:pt modelId="{4B25BD2C-085A-419D-8080-EE9A57F1DBF8}">
      <dgm:prSet/>
      <dgm:spPr/>
      <dgm:t>
        <a:bodyPr/>
        <a:lstStyle/>
        <a:p>
          <a:r>
            <a:rPr lang="en-US"/>
            <a:t>Health Organizations</a:t>
          </a:r>
        </a:p>
      </dgm:t>
    </dgm:pt>
    <dgm:pt modelId="{32322478-8FE9-4563-9563-4C3154CE37E8}" type="parTrans" cxnId="{781CB7AA-3588-42C1-94C0-3FBB38E32204}">
      <dgm:prSet/>
      <dgm:spPr/>
      <dgm:t>
        <a:bodyPr/>
        <a:lstStyle/>
        <a:p>
          <a:endParaRPr lang="en-US"/>
        </a:p>
      </dgm:t>
    </dgm:pt>
    <dgm:pt modelId="{BC77D8EB-85C3-4D8C-B666-A752FC99A1C8}" type="sibTrans" cxnId="{781CB7AA-3588-42C1-94C0-3FBB38E32204}">
      <dgm:prSet/>
      <dgm:spPr/>
      <dgm:t>
        <a:bodyPr/>
        <a:lstStyle/>
        <a:p>
          <a:endParaRPr lang="en-US"/>
        </a:p>
      </dgm:t>
    </dgm:pt>
    <dgm:pt modelId="{5A59CB77-6C51-4DBC-AB09-F4CB4ADCBCB4}" type="pres">
      <dgm:prSet presAssocID="{2B8D5D25-977F-4A1E-9AAE-B3BE05973ECF}" presName="Name0" presStyleCnt="0">
        <dgm:presLayoutVars>
          <dgm:chMax val="1"/>
          <dgm:dir/>
          <dgm:animLvl val="ctr"/>
          <dgm:resizeHandles val="exact"/>
        </dgm:presLayoutVars>
      </dgm:prSet>
      <dgm:spPr/>
    </dgm:pt>
    <dgm:pt modelId="{24EACB09-DE0F-47FC-B3E3-12440A394448}" type="pres">
      <dgm:prSet presAssocID="{5A2B924A-07F9-4D6A-A911-BD746BE95F82}" presName="centerShape" presStyleLbl="node0" presStyleIdx="0" presStyleCnt="1"/>
      <dgm:spPr/>
    </dgm:pt>
    <dgm:pt modelId="{C5FAC24B-57D7-49FC-AFB8-8D94E5928804}" type="pres">
      <dgm:prSet presAssocID="{156523CA-17CA-4F0F-9B55-18C948B22C26}" presName="node" presStyleLbl="node1" presStyleIdx="0" presStyleCnt="5">
        <dgm:presLayoutVars>
          <dgm:bulletEnabled val="1"/>
        </dgm:presLayoutVars>
      </dgm:prSet>
      <dgm:spPr/>
    </dgm:pt>
    <dgm:pt modelId="{90DD33A4-DE30-4782-B27E-407B0CC960EA}" type="pres">
      <dgm:prSet presAssocID="{156523CA-17CA-4F0F-9B55-18C948B22C26}" presName="dummy" presStyleCnt="0"/>
      <dgm:spPr/>
    </dgm:pt>
    <dgm:pt modelId="{677EB092-16DC-49B3-940A-7F3716109F67}" type="pres">
      <dgm:prSet presAssocID="{DA2192D1-D526-4B70-AD6A-FB5D81423C9F}" presName="sibTrans" presStyleLbl="sibTrans2D1" presStyleIdx="0" presStyleCnt="5"/>
      <dgm:spPr/>
    </dgm:pt>
    <dgm:pt modelId="{05D820DC-F8AE-4219-927A-27216A450BB9}" type="pres">
      <dgm:prSet presAssocID="{BF562849-37C2-4C09-BEE4-1BA68CDD49A7}" presName="node" presStyleLbl="node1" presStyleIdx="1" presStyleCnt="5">
        <dgm:presLayoutVars>
          <dgm:bulletEnabled val="1"/>
        </dgm:presLayoutVars>
      </dgm:prSet>
      <dgm:spPr/>
    </dgm:pt>
    <dgm:pt modelId="{D4E97B95-6E13-4EAE-91E5-09A00A183954}" type="pres">
      <dgm:prSet presAssocID="{BF562849-37C2-4C09-BEE4-1BA68CDD49A7}" presName="dummy" presStyleCnt="0"/>
      <dgm:spPr/>
    </dgm:pt>
    <dgm:pt modelId="{C9DFE2CA-B9F8-45F4-BBAF-9A58ABCD570E}" type="pres">
      <dgm:prSet presAssocID="{63EA7D2C-E6DA-4695-ADF5-47DC51BFE9D2}" presName="sibTrans" presStyleLbl="sibTrans2D1" presStyleIdx="1" presStyleCnt="5"/>
      <dgm:spPr/>
    </dgm:pt>
    <dgm:pt modelId="{876CA980-0B18-471D-A13C-C32B2C4FDCB8}" type="pres">
      <dgm:prSet presAssocID="{4B25BD2C-085A-419D-8080-EE9A57F1DBF8}" presName="node" presStyleLbl="node1" presStyleIdx="2" presStyleCnt="5">
        <dgm:presLayoutVars>
          <dgm:bulletEnabled val="1"/>
        </dgm:presLayoutVars>
      </dgm:prSet>
      <dgm:spPr/>
    </dgm:pt>
    <dgm:pt modelId="{D806ACEA-1EC3-4399-9011-CAD8E20677B6}" type="pres">
      <dgm:prSet presAssocID="{4B25BD2C-085A-419D-8080-EE9A57F1DBF8}" presName="dummy" presStyleCnt="0"/>
      <dgm:spPr/>
    </dgm:pt>
    <dgm:pt modelId="{87C48D18-1C58-4D0E-9299-5DBA0904C543}" type="pres">
      <dgm:prSet presAssocID="{BC77D8EB-85C3-4D8C-B666-A752FC99A1C8}" presName="sibTrans" presStyleLbl="sibTrans2D1" presStyleIdx="2" presStyleCnt="5"/>
      <dgm:spPr/>
    </dgm:pt>
    <dgm:pt modelId="{D19B22BF-AAEF-4FF4-A5E4-B4F2010A53A1}" type="pres">
      <dgm:prSet presAssocID="{E88389A7-863B-42BB-943E-AAE67A1F3219}" presName="node" presStyleLbl="node1" presStyleIdx="3" presStyleCnt="5">
        <dgm:presLayoutVars>
          <dgm:bulletEnabled val="1"/>
        </dgm:presLayoutVars>
      </dgm:prSet>
      <dgm:spPr/>
    </dgm:pt>
    <dgm:pt modelId="{A844FED8-89A1-4643-AE15-1D902768EB66}" type="pres">
      <dgm:prSet presAssocID="{E88389A7-863B-42BB-943E-AAE67A1F3219}" presName="dummy" presStyleCnt="0"/>
      <dgm:spPr/>
    </dgm:pt>
    <dgm:pt modelId="{ED7E9782-0A80-443B-ACC7-3D292BF8B262}" type="pres">
      <dgm:prSet presAssocID="{8FE2E56A-9980-4EF5-B070-F97EB9D4832D}" presName="sibTrans" presStyleLbl="sibTrans2D1" presStyleIdx="3" presStyleCnt="5"/>
      <dgm:spPr/>
    </dgm:pt>
    <dgm:pt modelId="{2CEEB347-CFE9-4751-9222-986EB2BAEE5D}" type="pres">
      <dgm:prSet presAssocID="{F0C61A69-BE0B-4BAC-9F7E-B23B776C0630}" presName="node" presStyleLbl="node1" presStyleIdx="4" presStyleCnt="5">
        <dgm:presLayoutVars>
          <dgm:bulletEnabled val="1"/>
        </dgm:presLayoutVars>
      </dgm:prSet>
      <dgm:spPr/>
    </dgm:pt>
    <dgm:pt modelId="{1BA230F7-9DFD-4378-8800-13D703AB9B26}" type="pres">
      <dgm:prSet presAssocID="{F0C61A69-BE0B-4BAC-9F7E-B23B776C0630}" presName="dummy" presStyleCnt="0"/>
      <dgm:spPr/>
    </dgm:pt>
    <dgm:pt modelId="{CD5D2D25-CFA0-42E5-8860-26E2D44A1AA7}" type="pres">
      <dgm:prSet presAssocID="{CD290240-F81A-4FD9-B2EC-D2801F6CA8EC}" presName="sibTrans" presStyleLbl="sibTrans2D1" presStyleIdx="4" presStyleCnt="5"/>
      <dgm:spPr/>
    </dgm:pt>
  </dgm:ptLst>
  <dgm:cxnLst>
    <dgm:cxn modelId="{17F93904-8A0A-410A-A3CE-7A1CD15D4993}" type="presOf" srcId="{CD290240-F81A-4FD9-B2EC-D2801F6CA8EC}" destId="{CD5D2D25-CFA0-42E5-8860-26E2D44A1AA7}" srcOrd="0" destOrd="0" presId="urn:microsoft.com/office/officeart/2005/8/layout/radial6"/>
    <dgm:cxn modelId="{600B6A2F-B8A2-4667-8AB7-AF3FB94528DF}" srcId="{2B8D5D25-977F-4A1E-9AAE-B3BE05973ECF}" destId="{5A2B924A-07F9-4D6A-A911-BD746BE95F82}" srcOrd="0" destOrd="0" parTransId="{108D71C4-358D-4194-B1E8-2A1989E0B939}" sibTransId="{9B55C1B8-45B4-4B49-9297-95B674E12BB5}"/>
    <dgm:cxn modelId="{B26DD22F-02B0-4FF7-9617-8C8590852A2E}" type="presOf" srcId="{2B8D5D25-977F-4A1E-9AAE-B3BE05973ECF}" destId="{5A59CB77-6C51-4DBC-AB09-F4CB4ADCBCB4}" srcOrd="0" destOrd="0" presId="urn:microsoft.com/office/officeart/2005/8/layout/radial6"/>
    <dgm:cxn modelId="{7F66DA3E-4692-4D00-A823-751D0AFA2AEF}" srcId="{5A2B924A-07F9-4D6A-A911-BD746BE95F82}" destId="{156523CA-17CA-4F0F-9B55-18C948B22C26}" srcOrd="0" destOrd="0" parTransId="{0806D290-4182-4D89-9E7F-BC3890427AA6}" sibTransId="{DA2192D1-D526-4B70-AD6A-FB5D81423C9F}"/>
    <dgm:cxn modelId="{85661A4B-05C9-43F9-BD49-384F1CF6EEBC}" type="presOf" srcId="{DA2192D1-D526-4B70-AD6A-FB5D81423C9F}" destId="{677EB092-16DC-49B3-940A-7F3716109F67}" srcOrd="0" destOrd="0" presId="urn:microsoft.com/office/officeart/2005/8/layout/radial6"/>
    <dgm:cxn modelId="{9DFF346D-72D3-42BD-A1CF-49921BD8D6D4}" type="presOf" srcId="{5A2B924A-07F9-4D6A-A911-BD746BE95F82}" destId="{24EACB09-DE0F-47FC-B3E3-12440A394448}" srcOrd="0" destOrd="0" presId="urn:microsoft.com/office/officeart/2005/8/layout/radial6"/>
    <dgm:cxn modelId="{84C7A680-912D-482D-BA1F-D674108007DC}" type="presOf" srcId="{4B25BD2C-085A-419D-8080-EE9A57F1DBF8}" destId="{876CA980-0B18-471D-A13C-C32B2C4FDCB8}" srcOrd="0" destOrd="0" presId="urn:microsoft.com/office/officeart/2005/8/layout/radial6"/>
    <dgm:cxn modelId="{C03A9D81-3124-40D1-973C-D5E7CE65FBE0}" srcId="{5A2B924A-07F9-4D6A-A911-BD746BE95F82}" destId="{E88389A7-863B-42BB-943E-AAE67A1F3219}" srcOrd="3" destOrd="0" parTransId="{F558A91D-F4B1-4647-9C58-0E7F68BCE06F}" sibTransId="{8FE2E56A-9980-4EF5-B070-F97EB9D4832D}"/>
    <dgm:cxn modelId="{60CA538C-6AA1-433E-8F05-0C7096189493}" type="presOf" srcId="{8FE2E56A-9980-4EF5-B070-F97EB9D4832D}" destId="{ED7E9782-0A80-443B-ACC7-3D292BF8B262}" srcOrd="0" destOrd="0" presId="urn:microsoft.com/office/officeart/2005/8/layout/radial6"/>
    <dgm:cxn modelId="{2775738E-05DE-44E6-AADF-2342CC0E7E00}" srcId="{5A2B924A-07F9-4D6A-A911-BD746BE95F82}" destId="{F0C61A69-BE0B-4BAC-9F7E-B23B776C0630}" srcOrd="4" destOrd="0" parTransId="{8EAE7465-EB17-492B-935F-B4B78534F12B}" sibTransId="{CD290240-F81A-4FD9-B2EC-D2801F6CA8EC}"/>
    <dgm:cxn modelId="{929C2A92-F1AF-4924-872E-F6400302473A}" type="presOf" srcId="{63EA7D2C-E6DA-4695-ADF5-47DC51BFE9D2}" destId="{C9DFE2CA-B9F8-45F4-BBAF-9A58ABCD570E}" srcOrd="0" destOrd="0" presId="urn:microsoft.com/office/officeart/2005/8/layout/radial6"/>
    <dgm:cxn modelId="{008F7BA6-7548-40F9-9589-F6C52B6E5927}" type="presOf" srcId="{BF562849-37C2-4C09-BEE4-1BA68CDD49A7}" destId="{05D820DC-F8AE-4219-927A-27216A450BB9}" srcOrd="0" destOrd="0" presId="urn:microsoft.com/office/officeart/2005/8/layout/radial6"/>
    <dgm:cxn modelId="{0BAE44AA-285E-40FD-8D5F-40BD4CC726A8}" type="presOf" srcId="{F0C61A69-BE0B-4BAC-9F7E-B23B776C0630}" destId="{2CEEB347-CFE9-4751-9222-986EB2BAEE5D}" srcOrd="0" destOrd="0" presId="urn:microsoft.com/office/officeart/2005/8/layout/radial6"/>
    <dgm:cxn modelId="{781CB7AA-3588-42C1-94C0-3FBB38E32204}" srcId="{5A2B924A-07F9-4D6A-A911-BD746BE95F82}" destId="{4B25BD2C-085A-419D-8080-EE9A57F1DBF8}" srcOrd="2" destOrd="0" parTransId="{32322478-8FE9-4563-9563-4C3154CE37E8}" sibTransId="{BC77D8EB-85C3-4D8C-B666-A752FC99A1C8}"/>
    <dgm:cxn modelId="{098D9FC8-A301-4465-BFAF-866DB08C3135}" type="presOf" srcId="{156523CA-17CA-4F0F-9B55-18C948B22C26}" destId="{C5FAC24B-57D7-49FC-AFB8-8D94E5928804}" srcOrd="0" destOrd="0" presId="urn:microsoft.com/office/officeart/2005/8/layout/radial6"/>
    <dgm:cxn modelId="{4848DAC8-6788-4AC4-9F21-3B96FC513111}" type="presOf" srcId="{E88389A7-863B-42BB-943E-AAE67A1F3219}" destId="{D19B22BF-AAEF-4FF4-A5E4-B4F2010A53A1}" srcOrd="0" destOrd="0" presId="urn:microsoft.com/office/officeart/2005/8/layout/radial6"/>
    <dgm:cxn modelId="{36B19BC9-198C-40EF-9655-26E875B31807}" type="presOf" srcId="{BC77D8EB-85C3-4D8C-B666-A752FC99A1C8}" destId="{87C48D18-1C58-4D0E-9299-5DBA0904C543}" srcOrd="0" destOrd="0" presId="urn:microsoft.com/office/officeart/2005/8/layout/radial6"/>
    <dgm:cxn modelId="{C121F5E1-A583-416E-A06B-7AB00DE24A9D}" srcId="{5A2B924A-07F9-4D6A-A911-BD746BE95F82}" destId="{BF562849-37C2-4C09-BEE4-1BA68CDD49A7}" srcOrd="1" destOrd="0" parTransId="{33ECDA42-F507-4691-8623-E221922809F0}" sibTransId="{63EA7D2C-E6DA-4695-ADF5-47DC51BFE9D2}"/>
    <dgm:cxn modelId="{6069360A-4DC2-426F-9FE1-16B1950D1A21}" type="presParOf" srcId="{5A59CB77-6C51-4DBC-AB09-F4CB4ADCBCB4}" destId="{24EACB09-DE0F-47FC-B3E3-12440A394448}" srcOrd="0" destOrd="0" presId="urn:microsoft.com/office/officeart/2005/8/layout/radial6"/>
    <dgm:cxn modelId="{2C56B498-0829-4783-A3EC-7EA2916BD569}" type="presParOf" srcId="{5A59CB77-6C51-4DBC-AB09-F4CB4ADCBCB4}" destId="{C5FAC24B-57D7-49FC-AFB8-8D94E5928804}" srcOrd="1" destOrd="0" presId="urn:microsoft.com/office/officeart/2005/8/layout/radial6"/>
    <dgm:cxn modelId="{FFD3339A-4E84-4D46-B92F-B81DBDCA3DB0}" type="presParOf" srcId="{5A59CB77-6C51-4DBC-AB09-F4CB4ADCBCB4}" destId="{90DD33A4-DE30-4782-B27E-407B0CC960EA}" srcOrd="2" destOrd="0" presId="urn:microsoft.com/office/officeart/2005/8/layout/radial6"/>
    <dgm:cxn modelId="{EE32F1F7-523B-4ABF-A965-0406A3482626}" type="presParOf" srcId="{5A59CB77-6C51-4DBC-AB09-F4CB4ADCBCB4}" destId="{677EB092-16DC-49B3-940A-7F3716109F67}" srcOrd="3" destOrd="0" presId="urn:microsoft.com/office/officeart/2005/8/layout/radial6"/>
    <dgm:cxn modelId="{0A51F063-0079-4BC4-9B53-E281EBF52A25}" type="presParOf" srcId="{5A59CB77-6C51-4DBC-AB09-F4CB4ADCBCB4}" destId="{05D820DC-F8AE-4219-927A-27216A450BB9}" srcOrd="4" destOrd="0" presId="urn:microsoft.com/office/officeart/2005/8/layout/radial6"/>
    <dgm:cxn modelId="{D3F30A4A-3532-4959-89A2-112BB3CA8AAB}" type="presParOf" srcId="{5A59CB77-6C51-4DBC-AB09-F4CB4ADCBCB4}" destId="{D4E97B95-6E13-4EAE-91E5-09A00A183954}" srcOrd="5" destOrd="0" presId="urn:microsoft.com/office/officeart/2005/8/layout/radial6"/>
    <dgm:cxn modelId="{42FD8327-11F4-4261-901F-2917FD97C182}" type="presParOf" srcId="{5A59CB77-6C51-4DBC-AB09-F4CB4ADCBCB4}" destId="{C9DFE2CA-B9F8-45F4-BBAF-9A58ABCD570E}" srcOrd="6" destOrd="0" presId="urn:microsoft.com/office/officeart/2005/8/layout/radial6"/>
    <dgm:cxn modelId="{4A5B84FE-35AF-4D54-B1ED-4E4C0DC96395}" type="presParOf" srcId="{5A59CB77-6C51-4DBC-AB09-F4CB4ADCBCB4}" destId="{876CA980-0B18-471D-A13C-C32B2C4FDCB8}" srcOrd="7" destOrd="0" presId="urn:microsoft.com/office/officeart/2005/8/layout/radial6"/>
    <dgm:cxn modelId="{66F49C11-DE68-408E-935A-30323D5932F9}" type="presParOf" srcId="{5A59CB77-6C51-4DBC-AB09-F4CB4ADCBCB4}" destId="{D806ACEA-1EC3-4399-9011-CAD8E20677B6}" srcOrd="8" destOrd="0" presId="urn:microsoft.com/office/officeart/2005/8/layout/radial6"/>
    <dgm:cxn modelId="{1EE0EE2F-5F7A-4408-9376-41BCE3D77579}" type="presParOf" srcId="{5A59CB77-6C51-4DBC-AB09-F4CB4ADCBCB4}" destId="{87C48D18-1C58-4D0E-9299-5DBA0904C543}" srcOrd="9" destOrd="0" presId="urn:microsoft.com/office/officeart/2005/8/layout/radial6"/>
    <dgm:cxn modelId="{1428FA1E-A245-4CAA-9571-68F37495F260}" type="presParOf" srcId="{5A59CB77-6C51-4DBC-AB09-F4CB4ADCBCB4}" destId="{D19B22BF-AAEF-4FF4-A5E4-B4F2010A53A1}" srcOrd="10" destOrd="0" presId="urn:microsoft.com/office/officeart/2005/8/layout/radial6"/>
    <dgm:cxn modelId="{72F66907-1076-4792-AA8C-3B8E1E37DE69}" type="presParOf" srcId="{5A59CB77-6C51-4DBC-AB09-F4CB4ADCBCB4}" destId="{A844FED8-89A1-4643-AE15-1D902768EB66}" srcOrd="11" destOrd="0" presId="urn:microsoft.com/office/officeart/2005/8/layout/radial6"/>
    <dgm:cxn modelId="{A268E3A5-18B5-4468-8E62-7248D29FE7DD}" type="presParOf" srcId="{5A59CB77-6C51-4DBC-AB09-F4CB4ADCBCB4}" destId="{ED7E9782-0A80-443B-ACC7-3D292BF8B262}" srcOrd="12" destOrd="0" presId="urn:microsoft.com/office/officeart/2005/8/layout/radial6"/>
    <dgm:cxn modelId="{2466E5A2-4D1F-4412-9F3A-B6314E7C814A}" type="presParOf" srcId="{5A59CB77-6C51-4DBC-AB09-F4CB4ADCBCB4}" destId="{2CEEB347-CFE9-4751-9222-986EB2BAEE5D}" srcOrd="13" destOrd="0" presId="urn:microsoft.com/office/officeart/2005/8/layout/radial6"/>
    <dgm:cxn modelId="{2D0B2DA0-4925-449A-85A0-38742E97CC51}" type="presParOf" srcId="{5A59CB77-6C51-4DBC-AB09-F4CB4ADCBCB4}" destId="{1BA230F7-9DFD-4378-8800-13D703AB9B26}" srcOrd="14" destOrd="0" presId="urn:microsoft.com/office/officeart/2005/8/layout/radial6"/>
    <dgm:cxn modelId="{9766EF6E-B69C-4AEC-AF75-B61DF1D97FBF}" type="presParOf" srcId="{5A59CB77-6C51-4DBC-AB09-F4CB4ADCBCB4}" destId="{CD5D2D25-CFA0-42E5-8860-26E2D44A1AA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AFA279-7E4D-47EF-995B-6D4EDF3E63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EA67CBE-FE59-438F-A11C-9246B095AF2B}">
      <dgm:prSet phldrT="[Text]" phldr="0"/>
      <dgm:spPr/>
      <dgm:t>
        <a:bodyPr/>
        <a:lstStyle/>
        <a:p>
          <a:r>
            <a:rPr lang="en-US" dirty="0"/>
            <a:t>1950’s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B6C1CEA-90E1-4B89-B378-3E6BB0B5BE08}" type="parTrans" cxnId="{9292DF0F-FC83-4C95-AC04-E1106BBED860}">
      <dgm:prSet/>
      <dgm:spPr/>
      <dgm:t>
        <a:bodyPr/>
        <a:lstStyle/>
        <a:p>
          <a:endParaRPr lang="en-US"/>
        </a:p>
      </dgm:t>
    </dgm:pt>
    <dgm:pt modelId="{58E89862-942F-4BC9-B29D-190CFCFFE55C}" type="sibTrans" cxnId="{9292DF0F-FC83-4C95-AC04-E1106BBED860}">
      <dgm:prSet/>
      <dgm:spPr/>
      <dgm:t>
        <a:bodyPr/>
        <a:lstStyle/>
        <a:p>
          <a:endParaRPr lang="en-US"/>
        </a:p>
      </dgm:t>
    </dgm:pt>
    <dgm:pt modelId="{F40A5BF3-BB04-43DC-8244-F1148CA24A0D}">
      <dgm:prSet phldrT="[Text]" phldr="0"/>
      <dgm:spPr/>
      <dgm:t>
        <a:bodyPr/>
        <a:lstStyle/>
        <a:p>
          <a:pPr>
            <a:buFont typeface="Arial" panose="020B0604020202020204" pitchFamily="34" charset="0"/>
            <a:buChar char="•"/>
          </a:pPr>
          <a:r>
            <a:rPr lang="en-US" dirty="0"/>
            <a:t>National leaders recognized the need for coordinated response to address aging population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4645062-37E1-4738-B142-CC44C7068B9C}" type="parTrans" cxnId="{CE30F576-CB6A-4D89-B1E2-23C4443A6C9A}">
      <dgm:prSet/>
      <dgm:spPr/>
      <dgm:t>
        <a:bodyPr/>
        <a:lstStyle/>
        <a:p>
          <a:endParaRPr lang="en-US"/>
        </a:p>
      </dgm:t>
    </dgm:pt>
    <dgm:pt modelId="{28B06800-35C2-4678-83AC-51A29890C019}" type="sibTrans" cxnId="{CE30F576-CB6A-4D89-B1E2-23C4443A6C9A}">
      <dgm:prSet/>
      <dgm:spPr/>
      <dgm:t>
        <a:bodyPr/>
        <a:lstStyle/>
        <a:p>
          <a:endParaRPr lang="en-US"/>
        </a:p>
      </dgm:t>
    </dgm:pt>
    <dgm:pt modelId="{13D9A10E-AD37-489F-AF32-2C0F14E3CA21}">
      <dgm:prSet phldrT="[Text]" phldr="0"/>
      <dgm:spPr/>
      <dgm:t>
        <a:bodyPr/>
        <a:lstStyle/>
        <a:p>
          <a:r>
            <a:rPr lang="en-US"/>
            <a:t>1956</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002C49D-E45A-4A3F-AA4F-8604A05CBC99}" type="parTrans" cxnId="{55133C5F-F04F-42B2-BD50-3DE6244CAAB8}">
      <dgm:prSet/>
      <dgm:spPr/>
      <dgm:t>
        <a:bodyPr/>
        <a:lstStyle/>
        <a:p>
          <a:endParaRPr lang="en-US"/>
        </a:p>
      </dgm:t>
    </dgm:pt>
    <dgm:pt modelId="{351C6B93-89A2-4474-B746-7D652B6866B6}" type="sibTrans" cxnId="{55133C5F-F04F-42B2-BD50-3DE6244CAAB8}">
      <dgm:prSet/>
      <dgm:spPr/>
      <dgm:t>
        <a:bodyPr/>
        <a:lstStyle/>
        <a:p>
          <a:endParaRPr lang="en-US"/>
        </a:p>
      </dgm:t>
    </dgm:pt>
    <dgm:pt modelId="{5B263576-2D07-4449-B5D1-F56AC24D31FD}">
      <dgm:prSet phldrT="[Text]" phldr="0"/>
      <dgm:spPr/>
      <dgm:t>
        <a:bodyPr/>
        <a:lstStyle/>
        <a:p>
          <a:r>
            <a:rPr lang="en-US" dirty="0"/>
            <a:t>President Eisenhower Creates the Federal-State Council on Aging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E5911D-6CE5-44E3-A12A-6CB45FEE6D9B}" type="parTrans" cxnId="{AEBD4693-0B6A-4CC0-91F5-4BCB41465C43}">
      <dgm:prSet/>
      <dgm:spPr/>
      <dgm:t>
        <a:bodyPr/>
        <a:lstStyle/>
        <a:p>
          <a:endParaRPr lang="en-US"/>
        </a:p>
      </dgm:t>
    </dgm:pt>
    <dgm:pt modelId="{76ADCDCD-91B4-44BE-9726-69B1AEE5381A}" type="sibTrans" cxnId="{AEBD4693-0B6A-4CC0-91F5-4BCB41465C43}">
      <dgm:prSet/>
      <dgm:spPr/>
      <dgm:t>
        <a:bodyPr/>
        <a:lstStyle/>
        <a:p>
          <a:endParaRPr lang="en-US"/>
        </a:p>
      </dgm:t>
    </dgm:pt>
    <dgm:pt modelId="{B19FB71E-58E3-459F-AEEA-B908E8FE1383}">
      <dgm:prSet phldrT="[Text]" phldr="0"/>
      <dgm:spPr/>
      <dgm:t>
        <a:bodyPr/>
        <a:lstStyle/>
        <a:p>
          <a:r>
            <a:rPr lang="en-US"/>
            <a:t>1958</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BC4D182-0D58-4E29-B821-8ACF6065FB12}" type="parTrans" cxnId="{19C96D34-E35D-414D-B497-82511C91928B}">
      <dgm:prSet/>
      <dgm:spPr/>
      <dgm:t>
        <a:bodyPr/>
        <a:lstStyle/>
        <a:p>
          <a:endParaRPr lang="en-US"/>
        </a:p>
      </dgm:t>
    </dgm:pt>
    <dgm:pt modelId="{BEEA6C09-F4C0-4BA3-AB46-BD40C6494226}" type="sibTrans" cxnId="{19C96D34-E35D-414D-B497-82511C91928B}">
      <dgm:prSet/>
      <dgm:spPr/>
      <dgm:t>
        <a:bodyPr/>
        <a:lstStyle/>
        <a:p>
          <a:endParaRPr lang="en-US"/>
        </a:p>
      </dgm:t>
    </dgm:pt>
    <dgm:pt modelId="{A5A23160-3F37-43FF-8E86-2EF0CCB0D02A}">
      <dgm:prSet phldrT="[Text]" phldr="0"/>
      <dgm:spPr/>
      <dgm:t>
        <a:bodyPr/>
        <a:lstStyle/>
        <a:p>
          <a:r>
            <a:rPr lang="en-US" dirty="0"/>
            <a:t>Legislation establishes White House Council on Aging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2A6EB09-FD34-4B77-BB5A-8E575C0E23CD}" type="parTrans" cxnId="{7635F595-839E-47A6-A286-0485D28DCA50}">
      <dgm:prSet/>
      <dgm:spPr/>
      <dgm:t>
        <a:bodyPr/>
        <a:lstStyle/>
        <a:p>
          <a:endParaRPr lang="en-US"/>
        </a:p>
      </dgm:t>
    </dgm:pt>
    <dgm:pt modelId="{C57AAF63-BEE2-4C7A-94D5-6798B18F751D}" type="sibTrans" cxnId="{7635F595-839E-47A6-A286-0485D28DCA50}">
      <dgm:prSet/>
      <dgm:spPr/>
      <dgm:t>
        <a:bodyPr/>
        <a:lstStyle/>
        <a:p>
          <a:endParaRPr lang="en-US"/>
        </a:p>
      </dgm:t>
    </dgm:pt>
    <dgm:pt modelId="{1BEE1299-412F-419E-8C72-B625A4380F2E}">
      <dgm:prSet/>
      <dgm:spPr/>
      <dgm:t>
        <a:bodyPr/>
        <a:lstStyle/>
        <a:p>
          <a:r>
            <a:rPr lang="en-US" dirty="0"/>
            <a:t>1961</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7035083-93A1-4DB1-A3F3-A2F7EE501EBE}" type="parTrans" cxnId="{AE3D43A4-53D4-473F-82F8-6A744BBBCF60}">
      <dgm:prSet/>
      <dgm:spPr/>
      <dgm:t>
        <a:bodyPr/>
        <a:lstStyle/>
        <a:p>
          <a:endParaRPr lang="en-US"/>
        </a:p>
      </dgm:t>
    </dgm:pt>
    <dgm:pt modelId="{7DCA1E21-EEC2-4E67-AD5E-BB46548A13FB}" type="sibTrans" cxnId="{AE3D43A4-53D4-473F-82F8-6A744BBBCF60}">
      <dgm:prSet/>
      <dgm:spPr/>
      <dgm:t>
        <a:bodyPr/>
        <a:lstStyle/>
        <a:p>
          <a:endParaRPr lang="en-US"/>
        </a:p>
      </dgm:t>
    </dgm:pt>
    <dgm:pt modelId="{2D7036C7-1D28-448C-AC59-E67B7B4F9760}">
      <dgm:prSet/>
      <dgm:spPr/>
      <dgm:t>
        <a:bodyPr/>
        <a:lstStyle/>
        <a:p>
          <a:r>
            <a:rPr lang="en-US" dirty="0"/>
            <a:t>First White House Conference on Aging is held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1342D91-4921-42A4-9607-D592DC97C5AD}" type="parTrans" cxnId="{64FF7698-731E-47A8-B86D-7A6CB437A38F}">
      <dgm:prSet/>
      <dgm:spPr/>
      <dgm:t>
        <a:bodyPr/>
        <a:lstStyle/>
        <a:p>
          <a:endParaRPr lang="en-US"/>
        </a:p>
      </dgm:t>
    </dgm:pt>
    <dgm:pt modelId="{8EF680A6-54DC-4F18-A84D-550D53A2F6DB}" type="sibTrans" cxnId="{64FF7698-731E-47A8-B86D-7A6CB437A38F}">
      <dgm:prSet/>
      <dgm:spPr/>
      <dgm:t>
        <a:bodyPr/>
        <a:lstStyle/>
        <a:p>
          <a:endParaRPr lang="en-US"/>
        </a:p>
      </dgm:t>
    </dgm:pt>
    <dgm:pt modelId="{C7621643-E670-4B6A-9AA2-20F4D12E833F}" type="pres">
      <dgm:prSet presAssocID="{A4AFA279-7E4D-47EF-995B-6D4EDF3E63A2}" presName="Name0" presStyleCnt="0">
        <dgm:presLayoutVars>
          <dgm:dir/>
          <dgm:animLvl val="lvl"/>
          <dgm:resizeHandles val="exact"/>
        </dgm:presLayoutVars>
      </dgm:prSet>
      <dgm:spPr/>
    </dgm:pt>
    <dgm:pt modelId="{6A889C33-8933-42B5-A809-061D4CCE08EE}" type="pres">
      <dgm:prSet presAssocID="{7EA67CBE-FE59-438F-A11C-9246B095AF2B}" presName="composite" presStyleCnt="0"/>
      <dgm:spPr/>
    </dgm:pt>
    <dgm:pt modelId="{9F7CDA28-E5AC-46A4-B089-E5A1A625B15C}" type="pres">
      <dgm:prSet presAssocID="{7EA67CBE-FE59-438F-A11C-9246B095AF2B}" presName="parTx" presStyleLbl="alignNode1" presStyleIdx="0" presStyleCnt="4">
        <dgm:presLayoutVars>
          <dgm:chMax val="0"/>
          <dgm:chPref val="0"/>
          <dgm:bulletEnabled val="1"/>
        </dgm:presLayoutVars>
      </dgm:prSet>
      <dgm:spPr/>
    </dgm:pt>
    <dgm:pt modelId="{3EFA9E1A-4173-448C-A098-FFB5366D17C2}" type="pres">
      <dgm:prSet presAssocID="{7EA67CBE-FE59-438F-A11C-9246B095AF2B}" presName="desTx" presStyleLbl="alignAccFollowNode1" presStyleIdx="0" presStyleCnt="4">
        <dgm:presLayoutVars>
          <dgm:bulletEnabled val="1"/>
        </dgm:presLayoutVars>
      </dgm:prSet>
      <dgm:spPr/>
    </dgm:pt>
    <dgm:pt modelId="{C552D0F8-C819-48F6-A57B-3CB65FA9C993}" type="pres">
      <dgm:prSet presAssocID="{58E89862-942F-4BC9-B29D-190CFCFFE55C}" presName="space" presStyleCnt="0"/>
      <dgm:spPr/>
    </dgm:pt>
    <dgm:pt modelId="{64BC565B-ED91-4C69-A7A8-F8ED1D764EF7}" type="pres">
      <dgm:prSet presAssocID="{13D9A10E-AD37-489F-AF32-2C0F14E3CA21}" presName="composite" presStyleCnt="0"/>
      <dgm:spPr/>
    </dgm:pt>
    <dgm:pt modelId="{B8650B42-6C90-434B-867E-641599B2B0CC}" type="pres">
      <dgm:prSet presAssocID="{13D9A10E-AD37-489F-AF32-2C0F14E3CA21}" presName="parTx" presStyleLbl="alignNode1" presStyleIdx="1" presStyleCnt="4">
        <dgm:presLayoutVars>
          <dgm:chMax val="0"/>
          <dgm:chPref val="0"/>
          <dgm:bulletEnabled val="1"/>
        </dgm:presLayoutVars>
      </dgm:prSet>
      <dgm:spPr/>
    </dgm:pt>
    <dgm:pt modelId="{19939E7D-90FF-47A7-8757-9B7B8A2BC149}" type="pres">
      <dgm:prSet presAssocID="{13D9A10E-AD37-489F-AF32-2C0F14E3CA21}" presName="desTx" presStyleLbl="alignAccFollowNode1" presStyleIdx="1" presStyleCnt="4">
        <dgm:presLayoutVars>
          <dgm:bulletEnabled val="1"/>
        </dgm:presLayoutVars>
      </dgm:prSet>
      <dgm:spPr/>
    </dgm:pt>
    <dgm:pt modelId="{3BFD0A0D-9C67-4F4D-B58B-7858BFBDA241}" type="pres">
      <dgm:prSet presAssocID="{351C6B93-89A2-4474-B746-7D652B6866B6}" presName="space" presStyleCnt="0"/>
      <dgm:spPr/>
    </dgm:pt>
    <dgm:pt modelId="{40EE2251-ADC3-4AE5-BA90-EEDE9F3E4A27}" type="pres">
      <dgm:prSet presAssocID="{B19FB71E-58E3-459F-AEEA-B908E8FE1383}" presName="composite" presStyleCnt="0"/>
      <dgm:spPr/>
    </dgm:pt>
    <dgm:pt modelId="{DE1F6989-C708-4644-B130-CC68B7842047}" type="pres">
      <dgm:prSet presAssocID="{B19FB71E-58E3-459F-AEEA-B908E8FE1383}" presName="parTx" presStyleLbl="alignNode1" presStyleIdx="2" presStyleCnt="4">
        <dgm:presLayoutVars>
          <dgm:chMax val="0"/>
          <dgm:chPref val="0"/>
          <dgm:bulletEnabled val="1"/>
        </dgm:presLayoutVars>
      </dgm:prSet>
      <dgm:spPr/>
    </dgm:pt>
    <dgm:pt modelId="{FE90B45D-67F0-4C6E-A8CA-D51AF2E291DA}" type="pres">
      <dgm:prSet presAssocID="{B19FB71E-58E3-459F-AEEA-B908E8FE1383}" presName="desTx" presStyleLbl="alignAccFollowNode1" presStyleIdx="2" presStyleCnt="4">
        <dgm:presLayoutVars>
          <dgm:bulletEnabled val="1"/>
        </dgm:presLayoutVars>
      </dgm:prSet>
      <dgm:spPr/>
    </dgm:pt>
    <dgm:pt modelId="{111FB0C3-9DAE-4BD6-A50A-BB2FB2341C9C}" type="pres">
      <dgm:prSet presAssocID="{BEEA6C09-F4C0-4BA3-AB46-BD40C6494226}" presName="space" presStyleCnt="0"/>
      <dgm:spPr/>
    </dgm:pt>
    <dgm:pt modelId="{7A5259A6-7CCC-4E55-9ECB-2EB9EE5F1998}" type="pres">
      <dgm:prSet presAssocID="{1BEE1299-412F-419E-8C72-B625A4380F2E}" presName="composite" presStyleCnt="0"/>
      <dgm:spPr/>
    </dgm:pt>
    <dgm:pt modelId="{3239E148-830E-405C-A815-983FF3E212BD}" type="pres">
      <dgm:prSet presAssocID="{1BEE1299-412F-419E-8C72-B625A4380F2E}" presName="parTx" presStyleLbl="alignNode1" presStyleIdx="3" presStyleCnt="4">
        <dgm:presLayoutVars>
          <dgm:chMax val="0"/>
          <dgm:chPref val="0"/>
          <dgm:bulletEnabled val="1"/>
        </dgm:presLayoutVars>
      </dgm:prSet>
      <dgm:spPr/>
    </dgm:pt>
    <dgm:pt modelId="{57FDC1C0-1406-4A27-AC07-34863E633BB0}" type="pres">
      <dgm:prSet presAssocID="{1BEE1299-412F-419E-8C72-B625A4380F2E}" presName="desTx" presStyleLbl="alignAccFollowNode1" presStyleIdx="3" presStyleCnt="4">
        <dgm:presLayoutVars>
          <dgm:bulletEnabled val="1"/>
        </dgm:presLayoutVars>
      </dgm:prSet>
      <dgm:spPr/>
    </dgm:pt>
  </dgm:ptLst>
  <dgm:cxnLst>
    <dgm:cxn modelId="{9292DF0F-FC83-4C95-AC04-E1106BBED860}" srcId="{A4AFA279-7E4D-47EF-995B-6D4EDF3E63A2}" destId="{7EA67CBE-FE59-438F-A11C-9246B095AF2B}" srcOrd="0" destOrd="0" parTransId="{3B6C1CEA-90E1-4B89-B378-3E6BB0B5BE08}" sibTransId="{58E89862-942F-4BC9-B29D-190CFCFFE55C}"/>
    <dgm:cxn modelId="{F37AE41A-77E6-43C2-8F99-80078B682CC3}" type="presOf" srcId="{B19FB71E-58E3-459F-AEEA-B908E8FE1383}" destId="{DE1F6989-C708-4644-B130-CC68B7842047}" srcOrd="0" destOrd="0" presId="urn:microsoft.com/office/officeart/2005/8/layout/hList1"/>
    <dgm:cxn modelId="{10445B1B-509A-4E66-B74B-58BB8C32BC64}" type="presOf" srcId="{7EA67CBE-FE59-438F-A11C-9246B095AF2B}" destId="{9F7CDA28-E5AC-46A4-B089-E5A1A625B15C}" srcOrd="0" destOrd="0" presId="urn:microsoft.com/office/officeart/2005/8/layout/hList1"/>
    <dgm:cxn modelId="{19C96D34-E35D-414D-B497-82511C91928B}" srcId="{A4AFA279-7E4D-47EF-995B-6D4EDF3E63A2}" destId="{B19FB71E-58E3-459F-AEEA-B908E8FE1383}" srcOrd="2" destOrd="0" parTransId="{2BC4D182-0D58-4E29-B821-8ACF6065FB12}" sibTransId="{BEEA6C09-F4C0-4BA3-AB46-BD40C6494226}"/>
    <dgm:cxn modelId="{E8D18838-B3D5-49FE-BA24-5579A8DBE81E}" type="presOf" srcId="{A4AFA279-7E4D-47EF-995B-6D4EDF3E63A2}" destId="{C7621643-E670-4B6A-9AA2-20F4D12E833F}" srcOrd="0" destOrd="0" presId="urn:microsoft.com/office/officeart/2005/8/layout/hList1"/>
    <dgm:cxn modelId="{55133C5F-F04F-42B2-BD50-3DE6244CAAB8}" srcId="{A4AFA279-7E4D-47EF-995B-6D4EDF3E63A2}" destId="{13D9A10E-AD37-489F-AF32-2C0F14E3CA21}" srcOrd="1" destOrd="0" parTransId="{1002C49D-E45A-4A3F-AA4F-8604A05CBC99}" sibTransId="{351C6B93-89A2-4474-B746-7D652B6866B6}"/>
    <dgm:cxn modelId="{A921F572-9131-40CE-BAF8-4A4013DFFFEA}" type="presOf" srcId="{5B263576-2D07-4449-B5D1-F56AC24D31FD}" destId="{19939E7D-90FF-47A7-8757-9B7B8A2BC149}" srcOrd="0" destOrd="0" presId="urn:microsoft.com/office/officeart/2005/8/layout/hList1"/>
    <dgm:cxn modelId="{CE30F576-CB6A-4D89-B1E2-23C4443A6C9A}" srcId="{7EA67CBE-FE59-438F-A11C-9246B095AF2B}" destId="{F40A5BF3-BB04-43DC-8244-F1148CA24A0D}" srcOrd="0" destOrd="0" parTransId="{44645062-37E1-4738-B142-CC44C7068B9C}" sibTransId="{28B06800-35C2-4678-83AC-51A29890C019}"/>
    <dgm:cxn modelId="{AEBD4693-0B6A-4CC0-91F5-4BCB41465C43}" srcId="{13D9A10E-AD37-489F-AF32-2C0F14E3CA21}" destId="{5B263576-2D07-4449-B5D1-F56AC24D31FD}" srcOrd="0" destOrd="0" parTransId="{7DE5911D-6CE5-44E3-A12A-6CB45FEE6D9B}" sibTransId="{76ADCDCD-91B4-44BE-9726-69B1AEE5381A}"/>
    <dgm:cxn modelId="{7635F595-839E-47A6-A286-0485D28DCA50}" srcId="{B19FB71E-58E3-459F-AEEA-B908E8FE1383}" destId="{A5A23160-3F37-43FF-8E86-2EF0CCB0D02A}" srcOrd="0" destOrd="0" parTransId="{32A6EB09-FD34-4B77-BB5A-8E575C0E23CD}" sibTransId="{C57AAF63-BEE2-4C7A-94D5-6798B18F751D}"/>
    <dgm:cxn modelId="{64FF7698-731E-47A8-B86D-7A6CB437A38F}" srcId="{1BEE1299-412F-419E-8C72-B625A4380F2E}" destId="{2D7036C7-1D28-448C-AC59-E67B7B4F9760}" srcOrd="0" destOrd="0" parTransId="{A1342D91-4921-42A4-9607-D592DC97C5AD}" sibTransId="{8EF680A6-54DC-4F18-A84D-550D53A2F6DB}"/>
    <dgm:cxn modelId="{AE3D43A4-53D4-473F-82F8-6A744BBBCF60}" srcId="{A4AFA279-7E4D-47EF-995B-6D4EDF3E63A2}" destId="{1BEE1299-412F-419E-8C72-B625A4380F2E}" srcOrd="3" destOrd="0" parTransId="{A7035083-93A1-4DB1-A3F3-A2F7EE501EBE}" sibTransId="{7DCA1E21-EEC2-4E67-AD5E-BB46548A13FB}"/>
    <dgm:cxn modelId="{58E431BF-93D6-429B-B29E-69E022C36023}" type="presOf" srcId="{13D9A10E-AD37-489F-AF32-2C0F14E3CA21}" destId="{B8650B42-6C90-434B-867E-641599B2B0CC}" srcOrd="0" destOrd="0" presId="urn:microsoft.com/office/officeart/2005/8/layout/hList1"/>
    <dgm:cxn modelId="{93F50EDD-9641-4C47-B17A-042F44AE13D3}" type="presOf" srcId="{2D7036C7-1D28-448C-AC59-E67B7B4F9760}" destId="{57FDC1C0-1406-4A27-AC07-34863E633BB0}" srcOrd="0" destOrd="0" presId="urn:microsoft.com/office/officeart/2005/8/layout/hList1"/>
    <dgm:cxn modelId="{CD2937EB-96DA-4D69-B775-B8F50F342AE6}" type="presOf" srcId="{F40A5BF3-BB04-43DC-8244-F1148CA24A0D}" destId="{3EFA9E1A-4173-448C-A098-FFB5366D17C2}" srcOrd="0" destOrd="0" presId="urn:microsoft.com/office/officeart/2005/8/layout/hList1"/>
    <dgm:cxn modelId="{5580D9F0-40A7-4037-9225-D1933ABC135D}" type="presOf" srcId="{1BEE1299-412F-419E-8C72-B625A4380F2E}" destId="{3239E148-830E-405C-A815-983FF3E212BD}" srcOrd="0" destOrd="0" presId="urn:microsoft.com/office/officeart/2005/8/layout/hList1"/>
    <dgm:cxn modelId="{77277EFA-8B09-4063-A40D-9376131C4423}" type="presOf" srcId="{A5A23160-3F37-43FF-8E86-2EF0CCB0D02A}" destId="{FE90B45D-67F0-4C6E-A8CA-D51AF2E291DA}" srcOrd="0" destOrd="0" presId="urn:microsoft.com/office/officeart/2005/8/layout/hList1"/>
    <dgm:cxn modelId="{ECA20BE7-4FA2-4D22-8985-5D10C981612D}" type="presParOf" srcId="{C7621643-E670-4B6A-9AA2-20F4D12E833F}" destId="{6A889C33-8933-42B5-A809-061D4CCE08EE}" srcOrd="0" destOrd="0" presId="urn:microsoft.com/office/officeart/2005/8/layout/hList1"/>
    <dgm:cxn modelId="{A6DBA7E6-6252-4CFF-B8A0-41A8EED979DC}" type="presParOf" srcId="{6A889C33-8933-42B5-A809-061D4CCE08EE}" destId="{9F7CDA28-E5AC-46A4-B089-E5A1A625B15C}" srcOrd="0" destOrd="0" presId="urn:microsoft.com/office/officeart/2005/8/layout/hList1"/>
    <dgm:cxn modelId="{0C729D8A-E635-4F35-90A2-AF4835B10C32}" type="presParOf" srcId="{6A889C33-8933-42B5-A809-061D4CCE08EE}" destId="{3EFA9E1A-4173-448C-A098-FFB5366D17C2}" srcOrd="1" destOrd="0" presId="urn:microsoft.com/office/officeart/2005/8/layout/hList1"/>
    <dgm:cxn modelId="{8C264B83-C483-4352-B039-EAC39A6B3A77}" type="presParOf" srcId="{C7621643-E670-4B6A-9AA2-20F4D12E833F}" destId="{C552D0F8-C819-48F6-A57B-3CB65FA9C993}" srcOrd="1" destOrd="0" presId="urn:microsoft.com/office/officeart/2005/8/layout/hList1"/>
    <dgm:cxn modelId="{9F3E49D7-A437-4F56-BF90-A4C629E593A2}" type="presParOf" srcId="{C7621643-E670-4B6A-9AA2-20F4D12E833F}" destId="{64BC565B-ED91-4C69-A7A8-F8ED1D764EF7}" srcOrd="2" destOrd="0" presId="urn:microsoft.com/office/officeart/2005/8/layout/hList1"/>
    <dgm:cxn modelId="{BB4B0A97-6C8A-482D-8DC8-03978108D3AA}" type="presParOf" srcId="{64BC565B-ED91-4C69-A7A8-F8ED1D764EF7}" destId="{B8650B42-6C90-434B-867E-641599B2B0CC}" srcOrd="0" destOrd="0" presId="urn:microsoft.com/office/officeart/2005/8/layout/hList1"/>
    <dgm:cxn modelId="{7C5015ED-5D4D-4F65-8408-6A43B8580DF4}" type="presParOf" srcId="{64BC565B-ED91-4C69-A7A8-F8ED1D764EF7}" destId="{19939E7D-90FF-47A7-8757-9B7B8A2BC149}" srcOrd="1" destOrd="0" presId="urn:microsoft.com/office/officeart/2005/8/layout/hList1"/>
    <dgm:cxn modelId="{2D1510E7-FF9E-41CC-981F-AA973CCE74B5}" type="presParOf" srcId="{C7621643-E670-4B6A-9AA2-20F4D12E833F}" destId="{3BFD0A0D-9C67-4F4D-B58B-7858BFBDA241}" srcOrd="3" destOrd="0" presId="urn:microsoft.com/office/officeart/2005/8/layout/hList1"/>
    <dgm:cxn modelId="{97968E12-57E2-48FA-92BF-8E07944D4A84}" type="presParOf" srcId="{C7621643-E670-4B6A-9AA2-20F4D12E833F}" destId="{40EE2251-ADC3-4AE5-BA90-EEDE9F3E4A27}" srcOrd="4" destOrd="0" presId="urn:microsoft.com/office/officeart/2005/8/layout/hList1"/>
    <dgm:cxn modelId="{CA29C66A-EDA7-4449-BF9E-6A9555100FDF}" type="presParOf" srcId="{40EE2251-ADC3-4AE5-BA90-EEDE9F3E4A27}" destId="{DE1F6989-C708-4644-B130-CC68B7842047}" srcOrd="0" destOrd="0" presId="urn:microsoft.com/office/officeart/2005/8/layout/hList1"/>
    <dgm:cxn modelId="{566528E2-E986-4415-9FEE-6CC5188491F7}" type="presParOf" srcId="{40EE2251-ADC3-4AE5-BA90-EEDE9F3E4A27}" destId="{FE90B45D-67F0-4C6E-A8CA-D51AF2E291DA}" srcOrd="1" destOrd="0" presId="urn:microsoft.com/office/officeart/2005/8/layout/hList1"/>
    <dgm:cxn modelId="{1059E865-2EDA-41C7-A80F-F5D05EF4628F}" type="presParOf" srcId="{C7621643-E670-4B6A-9AA2-20F4D12E833F}" destId="{111FB0C3-9DAE-4BD6-A50A-BB2FB2341C9C}" srcOrd="5" destOrd="0" presId="urn:microsoft.com/office/officeart/2005/8/layout/hList1"/>
    <dgm:cxn modelId="{9E149C44-0145-4340-8DC9-DFC37DF8D515}" type="presParOf" srcId="{C7621643-E670-4B6A-9AA2-20F4D12E833F}" destId="{7A5259A6-7CCC-4E55-9ECB-2EB9EE5F1998}" srcOrd="6" destOrd="0" presId="urn:microsoft.com/office/officeart/2005/8/layout/hList1"/>
    <dgm:cxn modelId="{0F3E510B-D303-4E6E-815E-A50C9A5485FF}" type="presParOf" srcId="{7A5259A6-7CCC-4E55-9ECB-2EB9EE5F1998}" destId="{3239E148-830E-405C-A815-983FF3E212BD}" srcOrd="0" destOrd="0" presId="urn:microsoft.com/office/officeart/2005/8/layout/hList1"/>
    <dgm:cxn modelId="{B4A938A9-6F89-406E-8843-225C66E9D4D6}" type="presParOf" srcId="{7A5259A6-7CCC-4E55-9ECB-2EB9EE5F1998}" destId="{57FDC1C0-1406-4A27-AC07-34863E633B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B828FB-4C20-4E33-B291-0515952F26F9}"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9A47E3BC-313C-4203-8F85-E4BE014EE9F6}">
      <dgm:prSet phldrT="[Text]" phldr="0" custT="1"/>
      <dgm:spPr/>
      <dgm:t>
        <a:bodyPr/>
        <a:lstStyle/>
        <a:p>
          <a:r>
            <a:rPr lang="en-US" sz="4000" dirty="0"/>
            <a:t>Role of SUAs</a:t>
          </a:r>
        </a:p>
      </dgm:t>
      <dgm:extLst>
        <a:ext uri="{E40237B7-FDA0-4F09-8148-C483321AD2D9}">
          <dgm14:cNvPr xmlns:dgm14="http://schemas.microsoft.com/office/drawing/2010/diagram" id="0" name="" descr="Chart showing the Role of SUAs:&#10;-Develop and administer the State Plan on Aging&#10;-Lead statewide planning, policy development, and administration for aging services and the Older Americans Act&#10;-Establish and maintain the state's Planning and Service Areas (PSAs); designate Area Agencies on Aging&#10;-Provide technical assistance to relevant agencies and organizations"/>
        </a:ext>
      </dgm:extLst>
    </dgm:pt>
    <dgm:pt modelId="{12B2A502-0367-4BFF-82FD-5F52A09080A3}" type="parTrans" cxnId="{565D3C41-9F5B-4DDF-8F30-EA175C414C95}">
      <dgm:prSet/>
      <dgm:spPr/>
      <dgm:t>
        <a:bodyPr/>
        <a:lstStyle/>
        <a:p>
          <a:endParaRPr lang="en-US"/>
        </a:p>
      </dgm:t>
    </dgm:pt>
    <dgm:pt modelId="{68F76250-7C85-4AF3-9AE0-26397EACE139}" type="sibTrans" cxnId="{565D3C41-9F5B-4DDF-8F30-EA175C414C95}">
      <dgm:prSet/>
      <dgm:spPr/>
      <dgm:t>
        <a:bodyPr/>
        <a:lstStyle/>
        <a:p>
          <a:endParaRPr lang="en-US"/>
        </a:p>
      </dgm:t>
    </dgm:pt>
    <dgm:pt modelId="{6A6C1734-5D96-4809-98B3-39FC483571E2}">
      <dgm:prSet phldrT="[Text]"/>
      <dgm:spPr/>
      <dgm:t>
        <a:bodyPr/>
        <a:lstStyle/>
        <a:p>
          <a:pPr>
            <a:buNone/>
          </a:pPr>
          <a:r>
            <a:rPr lang="en-US" b="0" i="0" dirty="0"/>
            <a:t>Develop and administer the State Plan on Aging</a:t>
          </a:r>
        </a:p>
        <a:p>
          <a:pPr>
            <a:buNone/>
          </a:pP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A60A38-C217-49F0-88A6-8555DD846881}" type="parTrans" cxnId="{EE7D43FB-065B-4AA2-97C9-15AE870D5448}">
      <dgm:prSet/>
      <dgm:spPr/>
      <dgm:t>
        <a:bodyPr/>
        <a:lstStyle/>
        <a:p>
          <a:endParaRPr lang="en-US"/>
        </a:p>
      </dgm:t>
    </dgm:pt>
    <dgm:pt modelId="{43807E78-B8B1-4430-8B35-756BA5ADE816}" type="sibTrans" cxnId="{EE7D43FB-065B-4AA2-97C9-15AE870D5448}">
      <dgm:prSet/>
      <dgm:spPr/>
      <dgm:t>
        <a:bodyPr/>
        <a:lstStyle/>
        <a:p>
          <a:endParaRPr lang="en-US"/>
        </a:p>
      </dgm:t>
    </dgm:pt>
    <dgm:pt modelId="{6642D0C2-370E-473E-BE87-DB6AE04F7000}">
      <dgm:prSet phldrT="[Text]"/>
      <dgm:spPr/>
      <dgm:t>
        <a:bodyPr/>
        <a:lstStyle/>
        <a:p>
          <a:pPr>
            <a:buNone/>
          </a:pPr>
          <a:r>
            <a:rPr lang="en-US" b="0" i="0" dirty="0"/>
            <a:t>Lead statewide planning, policy development, and administration for aging services and the Older Americans Act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31B3EF6-6096-45B0-871F-A351806F04DD}" type="parTrans" cxnId="{671DCB0A-8633-4F05-8354-159E572DCC02}">
      <dgm:prSet/>
      <dgm:spPr/>
      <dgm:t>
        <a:bodyPr/>
        <a:lstStyle/>
        <a:p>
          <a:endParaRPr lang="en-US"/>
        </a:p>
      </dgm:t>
    </dgm:pt>
    <dgm:pt modelId="{57B939FC-5E2E-4C5E-A189-9D6F9BC9007F}" type="sibTrans" cxnId="{671DCB0A-8633-4F05-8354-159E572DCC02}">
      <dgm:prSet/>
      <dgm:spPr/>
      <dgm:t>
        <a:bodyPr/>
        <a:lstStyle/>
        <a:p>
          <a:endParaRPr lang="en-US"/>
        </a:p>
      </dgm:t>
    </dgm:pt>
    <dgm:pt modelId="{A251CB55-7EA6-4EB0-A7EA-36CDB8524782}">
      <dgm:prSet phldrT="[Text]"/>
      <dgm:spPr/>
      <dgm:t>
        <a:bodyPr/>
        <a:lstStyle/>
        <a:p>
          <a:pPr>
            <a:buNone/>
          </a:pPr>
          <a:r>
            <a:rPr lang="en-US" b="0" i="0" dirty="0"/>
            <a:t>Establish and maintain the state's Planning and Service Areas (PSAs); designate Area Agencies on Aging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D76E13D-9151-4ADA-BEF1-566E4013BF03}" type="parTrans" cxnId="{16631DA8-5040-4662-A05A-137D089C4CC8}">
      <dgm:prSet/>
      <dgm:spPr/>
      <dgm:t>
        <a:bodyPr/>
        <a:lstStyle/>
        <a:p>
          <a:endParaRPr lang="en-US"/>
        </a:p>
      </dgm:t>
    </dgm:pt>
    <dgm:pt modelId="{470705AF-0313-4448-A38E-3F53DCAB76C0}" type="sibTrans" cxnId="{16631DA8-5040-4662-A05A-137D089C4CC8}">
      <dgm:prSet/>
      <dgm:spPr/>
      <dgm:t>
        <a:bodyPr/>
        <a:lstStyle/>
        <a:p>
          <a:endParaRPr lang="en-US"/>
        </a:p>
      </dgm:t>
    </dgm:pt>
    <dgm:pt modelId="{2A9F1F97-A7E0-4FF5-86B1-5A59AD7A048E}">
      <dgm:prSet/>
      <dgm:spPr/>
      <dgm:t>
        <a:bodyPr/>
        <a:lstStyle/>
        <a:p>
          <a:r>
            <a:rPr lang="en-US" dirty="0"/>
            <a:t>Provide technical assistance to relevant agencies and organizations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AFADF33-3235-409E-991C-F67ACE97D1E5}" type="parTrans" cxnId="{7D97F7DB-9D3B-4A27-BA68-AC390D69F3E0}">
      <dgm:prSet/>
      <dgm:spPr/>
      <dgm:t>
        <a:bodyPr/>
        <a:lstStyle/>
        <a:p>
          <a:endParaRPr lang="en-US"/>
        </a:p>
      </dgm:t>
    </dgm:pt>
    <dgm:pt modelId="{36DB6DC8-7EC5-46F0-B3D8-ECB82B468F49}" type="sibTrans" cxnId="{7D97F7DB-9D3B-4A27-BA68-AC390D69F3E0}">
      <dgm:prSet/>
      <dgm:spPr/>
      <dgm:t>
        <a:bodyPr/>
        <a:lstStyle/>
        <a:p>
          <a:endParaRPr lang="en-US"/>
        </a:p>
      </dgm:t>
    </dgm:pt>
    <dgm:pt modelId="{5CD35BFD-ABD7-4712-A9BC-3D45503F0AE3}" type="pres">
      <dgm:prSet presAssocID="{CEB828FB-4C20-4E33-B291-0515952F26F9}" presName="composite" presStyleCnt="0">
        <dgm:presLayoutVars>
          <dgm:chMax val="1"/>
          <dgm:dir/>
          <dgm:resizeHandles val="exact"/>
        </dgm:presLayoutVars>
      </dgm:prSet>
      <dgm:spPr/>
    </dgm:pt>
    <dgm:pt modelId="{C29A7F3D-5241-44C0-BBB4-AB55A208090B}" type="pres">
      <dgm:prSet presAssocID="{9A47E3BC-313C-4203-8F85-E4BE014EE9F6}" presName="roof" presStyleLbl="dkBgShp" presStyleIdx="0" presStyleCnt="2" custScaleY="54945" custLinFactNeighborY="-707"/>
      <dgm:spPr/>
    </dgm:pt>
    <dgm:pt modelId="{6460B8B0-B4B2-4A27-A5CE-15B27C98D592}" type="pres">
      <dgm:prSet presAssocID="{9A47E3BC-313C-4203-8F85-E4BE014EE9F6}" presName="pillars" presStyleCnt="0"/>
      <dgm:spPr/>
    </dgm:pt>
    <dgm:pt modelId="{789F16BF-78B0-4CE1-8D88-DC1299230D53}" type="pres">
      <dgm:prSet presAssocID="{9A47E3BC-313C-4203-8F85-E4BE014EE9F6}" presName="pillar1" presStyleLbl="node1" presStyleIdx="0" presStyleCnt="4">
        <dgm:presLayoutVars>
          <dgm:bulletEnabled val="1"/>
        </dgm:presLayoutVars>
      </dgm:prSet>
      <dgm:spPr/>
    </dgm:pt>
    <dgm:pt modelId="{7911EDEC-C4C9-4C22-A7C0-0F10C5AA5937}" type="pres">
      <dgm:prSet presAssocID="{6642D0C2-370E-473E-BE87-DB6AE04F7000}" presName="pillarX" presStyleLbl="node1" presStyleIdx="1" presStyleCnt="4">
        <dgm:presLayoutVars>
          <dgm:bulletEnabled val="1"/>
        </dgm:presLayoutVars>
      </dgm:prSet>
      <dgm:spPr/>
    </dgm:pt>
    <dgm:pt modelId="{22988BF0-CDC7-45B5-BBA0-04500FE79BCA}" type="pres">
      <dgm:prSet presAssocID="{A251CB55-7EA6-4EB0-A7EA-36CDB8524782}" presName="pillarX" presStyleLbl="node1" presStyleIdx="2" presStyleCnt="4">
        <dgm:presLayoutVars>
          <dgm:bulletEnabled val="1"/>
        </dgm:presLayoutVars>
      </dgm:prSet>
      <dgm:spPr/>
    </dgm:pt>
    <dgm:pt modelId="{20C5EDF9-6606-466A-B0EB-566CCC0AE62D}" type="pres">
      <dgm:prSet presAssocID="{2A9F1F97-A7E0-4FF5-86B1-5A59AD7A048E}" presName="pillarX" presStyleLbl="node1" presStyleIdx="3" presStyleCnt="4">
        <dgm:presLayoutVars>
          <dgm:bulletEnabled val="1"/>
        </dgm:presLayoutVars>
      </dgm:prSet>
      <dgm:spPr/>
    </dgm:pt>
    <dgm:pt modelId="{8A5E0678-6C54-4D82-A48F-EE94717DD659}" type="pres">
      <dgm:prSet presAssocID="{9A47E3BC-313C-4203-8F85-E4BE014EE9F6}" presName="base" presStyleLbl="dkBgShp" presStyleIdx="1" presStyleCnt="2"/>
      <dgm:spPr/>
    </dgm:pt>
  </dgm:ptLst>
  <dgm:cxnLst>
    <dgm:cxn modelId="{671DCB0A-8633-4F05-8354-159E572DCC02}" srcId="{9A47E3BC-313C-4203-8F85-E4BE014EE9F6}" destId="{6642D0C2-370E-473E-BE87-DB6AE04F7000}" srcOrd="1" destOrd="0" parTransId="{931B3EF6-6096-45B0-871F-A351806F04DD}" sibTransId="{57B939FC-5E2E-4C5E-A189-9D6F9BC9007F}"/>
    <dgm:cxn modelId="{902AA00D-8AE7-400E-B1C0-6B41917B80D9}" type="presOf" srcId="{A251CB55-7EA6-4EB0-A7EA-36CDB8524782}" destId="{22988BF0-CDC7-45B5-BBA0-04500FE79BCA}" srcOrd="0" destOrd="0" presId="urn:microsoft.com/office/officeart/2005/8/layout/hList3"/>
    <dgm:cxn modelId="{565D3C41-9F5B-4DDF-8F30-EA175C414C95}" srcId="{CEB828FB-4C20-4E33-B291-0515952F26F9}" destId="{9A47E3BC-313C-4203-8F85-E4BE014EE9F6}" srcOrd="0" destOrd="0" parTransId="{12B2A502-0367-4BFF-82FD-5F52A09080A3}" sibTransId="{68F76250-7C85-4AF3-9AE0-26397EACE139}"/>
    <dgm:cxn modelId="{847C2B8F-4420-4AE9-A784-65422EA8DD49}" type="presOf" srcId="{CEB828FB-4C20-4E33-B291-0515952F26F9}" destId="{5CD35BFD-ABD7-4712-A9BC-3D45503F0AE3}" srcOrd="0" destOrd="0" presId="urn:microsoft.com/office/officeart/2005/8/layout/hList3"/>
    <dgm:cxn modelId="{16631DA8-5040-4662-A05A-137D089C4CC8}" srcId="{9A47E3BC-313C-4203-8F85-E4BE014EE9F6}" destId="{A251CB55-7EA6-4EB0-A7EA-36CDB8524782}" srcOrd="2" destOrd="0" parTransId="{0D76E13D-9151-4ADA-BEF1-566E4013BF03}" sibTransId="{470705AF-0313-4448-A38E-3F53DCAB76C0}"/>
    <dgm:cxn modelId="{224351C1-82E5-4CC5-8EE3-0635D712A299}" type="presOf" srcId="{9A47E3BC-313C-4203-8F85-E4BE014EE9F6}" destId="{C29A7F3D-5241-44C0-BBB4-AB55A208090B}" srcOrd="0" destOrd="0" presId="urn:microsoft.com/office/officeart/2005/8/layout/hList3"/>
    <dgm:cxn modelId="{183F7FD3-8C41-4C67-8BA1-B4FB5CE39AB7}" type="presOf" srcId="{2A9F1F97-A7E0-4FF5-86B1-5A59AD7A048E}" destId="{20C5EDF9-6606-466A-B0EB-566CCC0AE62D}" srcOrd="0" destOrd="0" presId="urn:microsoft.com/office/officeart/2005/8/layout/hList3"/>
    <dgm:cxn modelId="{ADE4A7DA-C312-437C-85E7-4B14AC3BAC67}" type="presOf" srcId="{6A6C1734-5D96-4809-98B3-39FC483571E2}" destId="{789F16BF-78B0-4CE1-8D88-DC1299230D53}" srcOrd="0" destOrd="0" presId="urn:microsoft.com/office/officeart/2005/8/layout/hList3"/>
    <dgm:cxn modelId="{7D97F7DB-9D3B-4A27-BA68-AC390D69F3E0}" srcId="{9A47E3BC-313C-4203-8F85-E4BE014EE9F6}" destId="{2A9F1F97-A7E0-4FF5-86B1-5A59AD7A048E}" srcOrd="3" destOrd="0" parTransId="{6AFADF33-3235-409E-991C-F67ACE97D1E5}" sibTransId="{36DB6DC8-7EC5-46F0-B3D8-ECB82B468F49}"/>
    <dgm:cxn modelId="{FD984DED-2348-41CC-9FCE-C20738BEBFE3}" type="presOf" srcId="{6642D0C2-370E-473E-BE87-DB6AE04F7000}" destId="{7911EDEC-C4C9-4C22-A7C0-0F10C5AA5937}" srcOrd="0" destOrd="0" presId="urn:microsoft.com/office/officeart/2005/8/layout/hList3"/>
    <dgm:cxn modelId="{EE7D43FB-065B-4AA2-97C9-15AE870D5448}" srcId="{9A47E3BC-313C-4203-8F85-E4BE014EE9F6}" destId="{6A6C1734-5D96-4809-98B3-39FC483571E2}" srcOrd="0" destOrd="0" parTransId="{F7A60A38-C217-49F0-88A6-8555DD846881}" sibTransId="{43807E78-B8B1-4430-8B35-756BA5ADE816}"/>
    <dgm:cxn modelId="{F2893768-8ACA-4807-A9F0-5300B8C6EF3C}" type="presParOf" srcId="{5CD35BFD-ABD7-4712-A9BC-3D45503F0AE3}" destId="{C29A7F3D-5241-44C0-BBB4-AB55A208090B}" srcOrd="0" destOrd="0" presId="urn:microsoft.com/office/officeart/2005/8/layout/hList3"/>
    <dgm:cxn modelId="{F8B5DB6F-76BD-4524-9ED7-8A6D5B85A656}" type="presParOf" srcId="{5CD35BFD-ABD7-4712-A9BC-3D45503F0AE3}" destId="{6460B8B0-B4B2-4A27-A5CE-15B27C98D592}" srcOrd="1" destOrd="0" presId="urn:microsoft.com/office/officeart/2005/8/layout/hList3"/>
    <dgm:cxn modelId="{04F6751B-D17A-4639-8949-D7291FBEAE92}" type="presParOf" srcId="{6460B8B0-B4B2-4A27-A5CE-15B27C98D592}" destId="{789F16BF-78B0-4CE1-8D88-DC1299230D53}" srcOrd="0" destOrd="0" presId="urn:microsoft.com/office/officeart/2005/8/layout/hList3"/>
    <dgm:cxn modelId="{C06946FA-0803-4779-8FCA-2ACE19B0A100}" type="presParOf" srcId="{6460B8B0-B4B2-4A27-A5CE-15B27C98D592}" destId="{7911EDEC-C4C9-4C22-A7C0-0F10C5AA5937}" srcOrd="1" destOrd="0" presId="urn:microsoft.com/office/officeart/2005/8/layout/hList3"/>
    <dgm:cxn modelId="{56C6BC85-0300-452C-99ED-0BBD5C7DB78C}" type="presParOf" srcId="{6460B8B0-B4B2-4A27-A5CE-15B27C98D592}" destId="{22988BF0-CDC7-45B5-BBA0-04500FE79BCA}" srcOrd="2" destOrd="0" presId="urn:microsoft.com/office/officeart/2005/8/layout/hList3"/>
    <dgm:cxn modelId="{F5081D4E-E8E2-4C87-A72D-2279549F6201}" type="presParOf" srcId="{6460B8B0-B4B2-4A27-A5CE-15B27C98D592}" destId="{20C5EDF9-6606-466A-B0EB-566CCC0AE62D}" srcOrd="3" destOrd="0" presId="urn:microsoft.com/office/officeart/2005/8/layout/hList3"/>
    <dgm:cxn modelId="{F7F374CD-3D8C-4721-A407-75036C63E6AC}" type="presParOf" srcId="{5CD35BFD-ABD7-4712-A9BC-3D45503F0AE3}" destId="{8A5E0678-6C54-4D82-A48F-EE94717DD65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B8E555-67A2-4D8F-B5CA-E741E7B0B12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253B3DE-2638-4CB3-BAB5-EE443B9E2C81}">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Vocational Rehabilitation (VR)</a:t>
          </a:r>
        </a:p>
      </dgm:t>
      <dgm:extLst>
        <a:ext uri="{E40237B7-FDA0-4F09-8148-C483321AD2D9}">
          <dgm14:cNvPr xmlns:dgm14="http://schemas.microsoft.com/office/drawing/2010/diagram" id="0" name="" descr="Chart that lists key programs and services:&#10;-Vocational Rehabilitation (VR)&#10;-Disability Determination Services (for SSDI &amp; SSI)&#10;-Adult Protective Services (through local departments of social services)&#10;-Disability Services (e.g. Independent Living and Brain Injury Services)&#10;-Aging Services&#10;-State Long-Term Care Ombudsman&#10;-No Wrong Door&#10;"/>
        </a:ext>
      </dgm:extLst>
    </dgm:pt>
    <dgm:pt modelId="{F65AB241-651B-40B1-9EBD-C98107D11B5C}" type="parTrans" cxnId="{9D6B97CB-130A-4ACF-AA69-114181E2593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E880222-F1E1-4948-86C5-2BF7F5D670A0}" type="sibTrans" cxnId="{9D6B97CB-130A-4ACF-AA69-114181E2593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D4037401-66EC-436C-9498-ABDD37CB17BC}">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Disability Determination Services </a:t>
          </a:r>
        </a:p>
        <a:p>
          <a:r>
            <a:rPr lang="en-US" dirty="0">
              <a:latin typeface="Lato" panose="020F0502020204030203" pitchFamily="34" charset="0"/>
              <a:ea typeface="Lato" panose="020F0502020204030203" pitchFamily="34" charset="0"/>
              <a:cs typeface="Lato" panose="020F0502020204030203" pitchFamily="34" charset="0"/>
            </a:rPr>
            <a:t>(for SSDI &amp; SSI)</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C5F14A3-D6B5-469A-8D4A-453E2BFEB15F}" type="parTrans" cxnId="{BE9996EC-8F6F-4E70-8D88-5474E709DC80}">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B8E1BC0-0A41-4D82-99EA-4B35DF311622}" type="sibTrans" cxnId="{BE9996EC-8F6F-4E70-8D88-5474E709DC80}">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2FF27D6-BC63-4C1C-BF38-4308C7B8CBBD}">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Adult Protective Services </a:t>
          </a:r>
        </a:p>
        <a:p>
          <a:r>
            <a:rPr lang="en-US" dirty="0">
              <a:latin typeface="Lato" panose="020F0502020204030203" pitchFamily="34" charset="0"/>
              <a:ea typeface="Lato" panose="020F0502020204030203" pitchFamily="34" charset="0"/>
              <a:cs typeface="Lato" panose="020F0502020204030203" pitchFamily="34" charset="0"/>
            </a:rPr>
            <a:t>(through local departments of social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77C281-565F-4CDC-86F1-560542671E33}" type="parTrans" cxnId="{17D7BE7F-B5BD-4208-A87F-49DCB11CBB4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FA103CE-F1F7-40FD-A5AD-DE01466462D0}" type="sibTrans" cxnId="{17D7BE7F-B5BD-4208-A87F-49DCB11CBB4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D7028609-BDAC-47E1-AB08-132AEE0373CB}">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Disability Services (e.g., Independent Living &amp; Brain Injury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0AEFB65-44BA-46E5-948C-8AB3770B7203}" type="parTrans" cxnId="{A013C5AD-7C95-4AAC-B40D-EF49BD3C8BB2}">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9E7B4BC-D00B-44CD-8A92-5A7C2C0E807D}" type="sibTrans" cxnId="{A013C5AD-7C95-4AAC-B40D-EF49BD3C8BB2}">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1438536F-2354-466A-9152-D550F51FDA7C}">
      <dgm:prSet phldrT="[Text]"/>
      <dgm:spPr/>
      <dgm:t>
        <a:bodyPr/>
        <a:lstStyle/>
        <a:p>
          <a:r>
            <a:rPr lang="en-US" b="1">
              <a:latin typeface="Lato" panose="020F0502020204030203" pitchFamily="34" charset="0"/>
              <a:ea typeface="Lato" panose="020F0502020204030203" pitchFamily="34" charset="0"/>
              <a:cs typeface="Lato" panose="020F0502020204030203" pitchFamily="34" charset="0"/>
            </a:rPr>
            <a:t>Aging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6EACC2F-0D62-4358-8024-963D3190C058}" type="parTrans" cxnId="{885535A3-5AF4-404A-A723-FF5AF1E24BD4}">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216B4DB8-23DD-4539-B471-BD7705D4562C}" type="sibTrans" cxnId="{885535A3-5AF4-404A-A723-FF5AF1E24BD4}">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EECF1B61-2CD1-41E3-9ACC-26CAF2383B7F}">
      <dgm:prSet/>
      <dgm:spPr/>
      <dgm:t>
        <a:bodyPr/>
        <a:lstStyle/>
        <a:p>
          <a:r>
            <a:rPr lang="en-US">
              <a:latin typeface="Lato" panose="020F0502020204030203" pitchFamily="34" charset="0"/>
              <a:ea typeface="Lato" panose="020F0502020204030203" pitchFamily="34" charset="0"/>
              <a:cs typeface="Lato" panose="020F0502020204030203" pitchFamily="34" charset="0"/>
            </a:rPr>
            <a:t>State Long-Term Care Ombudsman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D06E4C1-1895-48DA-886E-B375A0982ACC}" type="parTrans" cxnId="{D432BD1C-E97B-4470-BE4D-A004C0D9C3EE}">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55C193E-62E4-48CC-8B4A-B5070FC1D3FE}" type="sibTrans" cxnId="{D432BD1C-E97B-4470-BE4D-A004C0D9C3EE}">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1DEF56DF-A270-43EB-A8FC-2C0962536080}">
      <dgm:prSet/>
      <dgm:spPr/>
      <dgm:t>
        <a:bodyPr/>
        <a:lstStyle/>
        <a:p>
          <a:r>
            <a:rPr lang="en-US">
              <a:latin typeface="Lato" panose="020F0502020204030203" pitchFamily="34" charset="0"/>
              <a:ea typeface="Lato" panose="020F0502020204030203" pitchFamily="34" charset="0"/>
              <a:cs typeface="Lato" panose="020F0502020204030203" pitchFamily="34" charset="0"/>
            </a:rPr>
            <a:t>No Wrong Door</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8EA2924-57B2-4ED8-8630-B42272D31D65}" type="parTrans" cxnId="{B84302AB-66AB-4F11-91BB-3917B397C78A}">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E132AB3E-3794-4F31-BA56-47ABF6F0C3D8}" type="sibTrans" cxnId="{B84302AB-66AB-4F11-91BB-3917B397C78A}">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C961F5C-BB47-4A69-869B-787B657A79C6}" type="pres">
      <dgm:prSet presAssocID="{D1B8E555-67A2-4D8F-B5CA-E741E7B0B125}" presName="diagram" presStyleCnt="0">
        <dgm:presLayoutVars>
          <dgm:dir/>
          <dgm:resizeHandles val="exact"/>
        </dgm:presLayoutVars>
      </dgm:prSet>
      <dgm:spPr/>
    </dgm:pt>
    <dgm:pt modelId="{05ED3FF3-48DC-45C0-919A-B279F605E32F}" type="pres">
      <dgm:prSet presAssocID="{4253B3DE-2638-4CB3-BAB5-EE443B9E2C81}" presName="node" presStyleLbl="node1" presStyleIdx="0" presStyleCnt="7">
        <dgm:presLayoutVars>
          <dgm:bulletEnabled val="1"/>
        </dgm:presLayoutVars>
      </dgm:prSet>
      <dgm:spPr/>
    </dgm:pt>
    <dgm:pt modelId="{79666521-AF0F-4E86-885A-CF5ED69FC7B7}" type="pres">
      <dgm:prSet presAssocID="{4E880222-F1E1-4948-86C5-2BF7F5D670A0}" presName="sibTrans" presStyleCnt="0"/>
      <dgm:spPr/>
    </dgm:pt>
    <dgm:pt modelId="{D0D41083-5EA3-487C-B9AD-EC4BB5ACE469}" type="pres">
      <dgm:prSet presAssocID="{D4037401-66EC-436C-9498-ABDD37CB17BC}" presName="node" presStyleLbl="node1" presStyleIdx="1" presStyleCnt="7">
        <dgm:presLayoutVars>
          <dgm:bulletEnabled val="1"/>
        </dgm:presLayoutVars>
      </dgm:prSet>
      <dgm:spPr/>
    </dgm:pt>
    <dgm:pt modelId="{33253E43-8014-43FC-963F-B5353A8D4BA4}" type="pres">
      <dgm:prSet presAssocID="{9B8E1BC0-0A41-4D82-99EA-4B35DF311622}" presName="sibTrans" presStyleCnt="0"/>
      <dgm:spPr/>
    </dgm:pt>
    <dgm:pt modelId="{D95A1EAB-8DC2-4694-845C-F2F0107DA868}" type="pres">
      <dgm:prSet presAssocID="{72FF27D6-BC63-4C1C-BF38-4308C7B8CBBD}" presName="node" presStyleLbl="node1" presStyleIdx="2" presStyleCnt="7">
        <dgm:presLayoutVars>
          <dgm:bulletEnabled val="1"/>
        </dgm:presLayoutVars>
      </dgm:prSet>
      <dgm:spPr/>
    </dgm:pt>
    <dgm:pt modelId="{D49EC5ED-5F91-4CDE-9B9C-022EAF516E4C}" type="pres">
      <dgm:prSet presAssocID="{8FA103CE-F1F7-40FD-A5AD-DE01466462D0}" presName="sibTrans" presStyleCnt="0"/>
      <dgm:spPr/>
    </dgm:pt>
    <dgm:pt modelId="{FC7A1D45-9871-40F1-A994-238CDC3E1206}" type="pres">
      <dgm:prSet presAssocID="{D7028609-BDAC-47E1-AB08-132AEE0373CB}" presName="node" presStyleLbl="node1" presStyleIdx="3" presStyleCnt="7">
        <dgm:presLayoutVars>
          <dgm:bulletEnabled val="1"/>
        </dgm:presLayoutVars>
      </dgm:prSet>
      <dgm:spPr/>
    </dgm:pt>
    <dgm:pt modelId="{09C5EDB5-D0E7-423B-A902-63BFC3C64D87}" type="pres">
      <dgm:prSet presAssocID="{69E7B4BC-D00B-44CD-8A92-5A7C2C0E807D}" presName="sibTrans" presStyleCnt="0"/>
      <dgm:spPr/>
    </dgm:pt>
    <dgm:pt modelId="{F3B895A3-AF27-4161-A79E-F2AFFFF122D7}" type="pres">
      <dgm:prSet presAssocID="{1438536F-2354-466A-9152-D550F51FDA7C}" presName="node" presStyleLbl="node1" presStyleIdx="4" presStyleCnt="7" custLinFactNeighborX="2905" custLinFactNeighborY="124">
        <dgm:presLayoutVars>
          <dgm:bulletEnabled val="1"/>
        </dgm:presLayoutVars>
      </dgm:prSet>
      <dgm:spPr/>
    </dgm:pt>
    <dgm:pt modelId="{E23DD67F-CD7C-49F0-8E5B-A200804537A6}" type="pres">
      <dgm:prSet presAssocID="{216B4DB8-23DD-4539-B471-BD7705D4562C}" presName="sibTrans" presStyleCnt="0"/>
      <dgm:spPr/>
    </dgm:pt>
    <dgm:pt modelId="{1DF19D3B-79F5-47E4-AABD-AFE34C9EB6E5}" type="pres">
      <dgm:prSet presAssocID="{EECF1B61-2CD1-41E3-9ACC-26CAF2383B7F}" presName="node" presStyleLbl="node1" presStyleIdx="5" presStyleCnt="7">
        <dgm:presLayoutVars>
          <dgm:bulletEnabled val="1"/>
        </dgm:presLayoutVars>
      </dgm:prSet>
      <dgm:spPr/>
    </dgm:pt>
    <dgm:pt modelId="{534FAD8E-DC2E-4544-9F56-D3BEC80A75AD}" type="pres">
      <dgm:prSet presAssocID="{855C193E-62E4-48CC-8B4A-B5070FC1D3FE}" presName="sibTrans" presStyleCnt="0"/>
      <dgm:spPr/>
    </dgm:pt>
    <dgm:pt modelId="{E8081C2B-45CA-457C-A092-5864B7877F45}" type="pres">
      <dgm:prSet presAssocID="{1DEF56DF-A270-43EB-A8FC-2C0962536080}" presName="node" presStyleLbl="node1" presStyleIdx="6" presStyleCnt="7">
        <dgm:presLayoutVars>
          <dgm:bulletEnabled val="1"/>
        </dgm:presLayoutVars>
      </dgm:prSet>
      <dgm:spPr/>
    </dgm:pt>
  </dgm:ptLst>
  <dgm:cxnLst>
    <dgm:cxn modelId="{4C503C04-B566-4DA0-924B-CC759862826F}" type="presOf" srcId="{1DEF56DF-A270-43EB-A8FC-2C0962536080}" destId="{E8081C2B-45CA-457C-A092-5864B7877F45}" srcOrd="0" destOrd="0" presId="urn:microsoft.com/office/officeart/2005/8/layout/default"/>
    <dgm:cxn modelId="{D432BD1C-E97B-4470-BE4D-A004C0D9C3EE}" srcId="{D1B8E555-67A2-4D8F-B5CA-E741E7B0B125}" destId="{EECF1B61-2CD1-41E3-9ACC-26CAF2383B7F}" srcOrd="5" destOrd="0" parTransId="{4D06E4C1-1895-48DA-886E-B375A0982ACC}" sibTransId="{855C193E-62E4-48CC-8B4A-B5070FC1D3FE}"/>
    <dgm:cxn modelId="{94742E21-7827-49EE-9312-8B3F9122E9CC}" type="presOf" srcId="{4253B3DE-2638-4CB3-BAB5-EE443B9E2C81}" destId="{05ED3FF3-48DC-45C0-919A-B279F605E32F}" srcOrd="0" destOrd="0" presId="urn:microsoft.com/office/officeart/2005/8/layout/default"/>
    <dgm:cxn modelId="{A9521B72-B650-4006-8D30-511075FE2902}" type="presOf" srcId="{D1B8E555-67A2-4D8F-B5CA-E741E7B0B125}" destId="{0C961F5C-BB47-4A69-869B-787B657A79C6}" srcOrd="0" destOrd="0" presId="urn:microsoft.com/office/officeart/2005/8/layout/default"/>
    <dgm:cxn modelId="{17D7BE7F-B5BD-4208-A87F-49DCB11CBB43}" srcId="{D1B8E555-67A2-4D8F-B5CA-E741E7B0B125}" destId="{72FF27D6-BC63-4C1C-BF38-4308C7B8CBBD}" srcOrd="2" destOrd="0" parTransId="{4877C281-565F-4CDC-86F1-560542671E33}" sibTransId="{8FA103CE-F1F7-40FD-A5AD-DE01466462D0}"/>
    <dgm:cxn modelId="{D760D784-5E30-407F-B9F0-65403AE41A6D}" type="presOf" srcId="{D4037401-66EC-436C-9498-ABDD37CB17BC}" destId="{D0D41083-5EA3-487C-B9AD-EC4BB5ACE469}" srcOrd="0" destOrd="0" presId="urn:microsoft.com/office/officeart/2005/8/layout/default"/>
    <dgm:cxn modelId="{4C5EEE86-7FDE-4789-BF6E-8E567899320D}" type="presOf" srcId="{EECF1B61-2CD1-41E3-9ACC-26CAF2383B7F}" destId="{1DF19D3B-79F5-47E4-AABD-AFE34C9EB6E5}" srcOrd="0" destOrd="0" presId="urn:microsoft.com/office/officeart/2005/8/layout/default"/>
    <dgm:cxn modelId="{885535A3-5AF4-404A-A723-FF5AF1E24BD4}" srcId="{D1B8E555-67A2-4D8F-B5CA-E741E7B0B125}" destId="{1438536F-2354-466A-9152-D550F51FDA7C}" srcOrd="4" destOrd="0" parTransId="{26EACC2F-0D62-4358-8024-963D3190C058}" sibTransId="{216B4DB8-23DD-4539-B471-BD7705D4562C}"/>
    <dgm:cxn modelId="{B84302AB-66AB-4F11-91BB-3917B397C78A}" srcId="{D1B8E555-67A2-4D8F-B5CA-E741E7B0B125}" destId="{1DEF56DF-A270-43EB-A8FC-2C0962536080}" srcOrd="6" destOrd="0" parTransId="{D8EA2924-57B2-4ED8-8630-B42272D31D65}" sibTransId="{E132AB3E-3794-4F31-BA56-47ABF6F0C3D8}"/>
    <dgm:cxn modelId="{A013C5AD-7C95-4AAC-B40D-EF49BD3C8BB2}" srcId="{D1B8E555-67A2-4D8F-B5CA-E741E7B0B125}" destId="{D7028609-BDAC-47E1-AB08-132AEE0373CB}" srcOrd="3" destOrd="0" parTransId="{20AEFB65-44BA-46E5-948C-8AB3770B7203}" sibTransId="{69E7B4BC-D00B-44CD-8A92-5A7C2C0E807D}"/>
    <dgm:cxn modelId="{F2E5DFC5-EFB6-42ED-9ACD-3A0DE6183B27}" type="presOf" srcId="{1438536F-2354-466A-9152-D550F51FDA7C}" destId="{F3B895A3-AF27-4161-A79E-F2AFFFF122D7}" srcOrd="0" destOrd="0" presId="urn:microsoft.com/office/officeart/2005/8/layout/default"/>
    <dgm:cxn modelId="{9D6B97CB-130A-4ACF-AA69-114181E25933}" srcId="{D1B8E555-67A2-4D8F-B5CA-E741E7B0B125}" destId="{4253B3DE-2638-4CB3-BAB5-EE443B9E2C81}" srcOrd="0" destOrd="0" parTransId="{F65AB241-651B-40B1-9EBD-C98107D11B5C}" sibTransId="{4E880222-F1E1-4948-86C5-2BF7F5D670A0}"/>
    <dgm:cxn modelId="{7F1E42E6-7105-4D1D-A9FA-2BFCC0FCC21E}" type="presOf" srcId="{D7028609-BDAC-47E1-AB08-132AEE0373CB}" destId="{FC7A1D45-9871-40F1-A994-238CDC3E1206}" srcOrd="0" destOrd="0" presId="urn:microsoft.com/office/officeart/2005/8/layout/default"/>
    <dgm:cxn modelId="{BE9996EC-8F6F-4E70-8D88-5474E709DC80}" srcId="{D1B8E555-67A2-4D8F-B5CA-E741E7B0B125}" destId="{D4037401-66EC-436C-9498-ABDD37CB17BC}" srcOrd="1" destOrd="0" parTransId="{2C5F14A3-D6B5-469A-8D4A-453E2BFEB15F}" sibTransId="{9B8E1BC0-0A41-4D82-99EA-4B35DF311622}"/>
    <dgm:cxn modelId="{FCB4BAFD-4455-45C6-B567-03EA20F0EE1C}" type="presOf" srcId="{72FF27D6-BC63-4C1C-BF38-4308C7B8CBBD}" destId="{D95A1EAB-8DC2-4694-845C-F2F0107DA868}" srcOrd="0" destOrd="0" presId="urn:microsoft.com/office/officeart/2005/8/layout/default"/>
    <dgm:cxn modelId="{BC2BC15F-4AAD-4FA3-A865-A07FDD1C73A9}" type="presParOf" srcId="{0C961F5C-BB47-4A69-869B-787B657A79C6}" destId="{05ED3FF3-48DC-45C0-919A-B279F605E32F}" srcOrd="0" destOrd="0" presId="urn:microsoft.com/office/officeart/2005/8/layout/default"/>
    <dgm:cxn modelId="{AF85760C-81A1-4581-9915-4F269D185660}" type="presParOf" srcId="{0C961F5C-BB47-4A69-869B-787B657A79C6}" destId="{79666521-AF0F-4E86-885A-CF5ED69FC7B7}" srcOrd="1" destOrd="0" presId="urn:microsoft.com/office/officeart/2005/8/layout/default"/>
    <dgm:cxn modelId="{EEB13616-F107-403F-B26E-1579AC35D38E}" type="presParOf" srcId="{0C961F5C-BB47-4A69-869B-787B657A79C6}" destId="{D0D41083-5EA3-487C-B9AD-EC4BB5ACE469}" srcOrd="2" destOrd="0" presId="urn:microsoft.com/office/officeart/2005/8/layout/default"/>
    <dgm:cxn modelId="{5230CB1E-427C-49F1-94A9-4CDA4E0298C0}" type="presParOf" srcId="{0C961F5C-BB47-4A69-869B-787B657A79C6}" destId="{33253E43-8014-43FC-963F-B5353A8D4BA4}" srcOrd="3" destOrd="0" presId="urn:microsoft.com/office/officeart/2005/8/layout/default"/>
    <dgm:cxn modelId="{85294FC1-9A1C-4AE7-99EF-83C0D16CC0C2}" type="presParOf" srcId="{0C961F5C-BB47-4A69-869B-787B657A79C6}" destId="{D95A1EAB-8DC2-4694-845C-F2F0107DA868}" srcOrd="4" destOrd="0" presId="urn:microsoft.com/office/officeart/2005/8/layout/default"/>
    <dgm:cxn modelId="{14405F19-BFC4-4B0B-B21C-B60A1073CB45}" type="presParOf" srcId="{0C961F5C-BB47-4A69-869B-787B657A79C6}" destId="{D49EC5ED-5F91-4CDE-9B9C-022EAF516E4C}" srcOrd="5" destOrd="0" presId="urn:microsoft.com/office/officeart/2005/8/layout/default"/>
    <dgm:cxn modelId="{646035C1-CD5F-4138-B3EA-A9050DECBB49}" type="presParOf" srcId="{0C961F5C-BB47-4A69-869B-787B657A79C6}" destId="{FC7A1D45-9871-40F1-A994-238CDC3E1206}" srcOrd="6" destOrd="0" presId="urn:microsoft.com/office/officeart/2005/8/layout/default"/>
    <dgm:cxn modelId="{7D07FBE9-32BB-46A7-B8CE-93623A79A5B7}" type="presParOf" srcId="{0C961F5C-BB47-4A69-869B-787B657A79C6}" destId="{09C5EDB5-D0E7-423B-A902-63BFC3C64D87}" srcOrd="7" destOrd="0" presId="urn:microsoft.com/office/officeart/2005/8/layout/default"/>
    <dgm:cxn modelId="{6ED5A020-CDA5-4B15-B9EB-867EEDCFD8CD}" type="presParOf" srcId="{0C961F5C-BB47-4A69-869B-787B657A79C6}" destId="{F3B895A3-AF27-4161-A79E-F2AFFFF122D7}" srcOrd="8" destOrd="0" presId="urn:microsoft.com/office/officeart/2005/8/layout/default"/>
    <dgm:cxn modelId="{9BF8C212-2374-4D46-B734-4BB52E34276B}" type="presParOf" srcId="{0C961F5C-BB47-4A69-869B-787B657A79C6}" destId="{E23DD67F-CD7C-49F0-8E5B-A200804537A6}" srcOrd="9" destOrd="0" presId="urn:microsoft.com/office/officeart/2005/8/layout/default"/>
    <dgm:cxn modelId="{669A16FC-7163-4A6F-A874-320B015EF7B3}" type="presParOf" srcId="{0C961F5C-BB47-4A69-869B-787B657A79C6}" destId="{1DF19D3B-79F5-47E4-AABD-AFE34C9EB6E5}" srcOrd="10" destOrd="0" presId="urn:microsoft.com/office/officeart/2005/8/layout/default"/>
    <dgm:cxn modelId="{17AD1EC9-9D62-4F4A-A23A-F30E4533AC99}" type="presParOf" srcId="{0C961F5C-BB47-4A69-869B-787B657A79C6}" destId="{534FAD8E-DC2E-4544-9F56-D3BEC80A75AD}" srcOrd="11" destOrd="0" presId="urn:microsoft.com/office/officeart/2005/8/layout/default"/>
    <dgm:cxn modelId="{3A66033C-B0F6-4096-949E-06FAED52A976}" type="presParOf" srcId="{0C961F5C-BB47-4A69-869B-787B657A79C6}" destId="{E8081C2B-45CA-457C-A092-5864B7877F4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6304E-7C5E-4820-A366-EC78EA3922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4F146E-2725-4C7D-91C6-9FC1CC8DE70E}">
      <dgm:prSet/>
      <dgm:spPr/>
      <dgm:t>
        <a:bodyPr/>
        <a:lstStyle/>
        <a:p>
          <a:r>
            <a:rPr lang="en-US" b="1">
              <a:latin typeface="Lato" panose="020F0502020204030203" pitchFamily="34" charset="0"/>
              <a:ea typeface="Lato" panose="020F0502020204030203" pitchFamily="34" charset="0"/>
              <a:cs typeface="Lato" panose="020F0502020204030203" pitchFamily="34" charset="0"/>
            </a:rPr>
            <a:t>Mission: </a:t>
          </a:r>
        </a:p>
        <a:p>
          <a:r>
            <a:rPr lang="en-US">
              <a:latin typeface="Lato" panose="020F0502020204030203" pitchFamily="34" charset="0"/>
              <a:ea typeface="Lato" panose="020F0502020204030203" pitchFamily="34" charset="0"/>
              <a:cs typeface="Lato" panose="020F0502020204030203" pitchFamily="34" charset="0"/>
            </a:rPr>
            <a:t>to foster the independence and well-being of older Virginians and support their caregivers through leadership, advocacy and oversight of state and community programs, and guides the Commonwealth in preparing for an aging population.</a:t>
          </a:r>
        </a:p>
      </dgm:t>
      <dgm:extLst>
        <a:ext uri="{E40237B7-FDA0-4F09-8148-C483321AD2D9}">
          <dgm14:cNvPr xmlns:dgm14="http://schemas.microsoft.com/office/drawing/2010/diagram" id="0" name="" descr="Mission: to foster the independence and well-being of older Virginians and support their caregivers through leadership, advocacy and oversight of state and community programs, and guides the Commonwealth in preparing for an aging population.&#10;Role: oversee the implementation of the federal Older Americans Act (OAA) services as well as other federal and state-funded programs that support older adults and caregivers. &#10;"/>
        </a:ext>
      </dgm:extLst>
    </dgm:pt>
    <dgm:pt modelId="{B91BFB38-12F6-4966-96B1-BFEE6C288CF7}" type="parTrans" cxnId="{85AEA99C-B396-4A31-978E-E441D78362EA}">
      <dgm:prSet/>
      <dgm:spPr/>
      <dgm:t>
        <a:bodyPr/>
        <a:lstStyle/>
        <a:p>
          <a:endParaRPr lang="en-US"/>
        </a:p>
      </dgm:t>
    </dgm:pt>
    <dgm:pt modelId="{F6B374DA-2275-4B90-95E4-F18094C90231}" type="sibTrans" cxnId="{85AEA99C-B396-4A31-978E-E441D78362EA}">
      <dgm:prSet/>
      <dgm:spPr/>
      <dgm:t>
        <a:bodyPr/>
        <a:lstStyle/>
        <a:p>
          <a:endParaRPr lang="en-US"/>
        </a:p>
      </dgm:t>
    </dgm:pt>
    <dgm:pt modelId="{2E622A24-DF82-4CC8-8C8B-DC884EEC2DDA}">
      <dgm:prSet/>
      <dgm:spPr/>
      <dgm:t>
        <a:bodyPr/>
        <a:lstStyle/>
        <a:p>
          <a:r>
            <a:rPr lang="en-US" b="1">
              <a:latin typeface="Lato" panose="020F0502020204030203" pitchFamily="34" charset="0"/>
              <a:ea typeface="Lato" panose="020F0502020204030203" pitchFamily="34" charset="0"/>
              <a:cs typeface="Lato" panose="020F0502020204030203" pitchFamily="34" charset="0"/>
            </a:rPr>
            <a:t>Role:</a:t>
          </a:r>
        </a:p>
        <a:p>
          <a:r>
            <a:rPr lang="en-US">
              <a:latin typeface="Lato" panose="020F0502020204030203" pitchFamily="34" charset="0"/>
              <a:ea typeface="Lato" panose="020F0502020204030203" pitchFamily="34" charset="0"/>
              <a:cs typeface="Lato" panose="020F0502020204030203" pitchFamily="34" charset="0"/>
            </a:rPr>
            <a:t>oversee the implementation of the federal Older Americans Act (OAA) services as well as other federal and state-funded programs that support older adults and caregivers. </a:t>
          </a:r>
        </a:p>
      </dgm:t>
      <dgm:extLst>
        <a:ext uri="{E40237B7-FDA0-4F09-8148-C483321AD2D9}">
          <dgm14:cNvPr xmlns:dgm14="http://schemas.microsoft.com/office/drawing/2010/diagram" id="0" name="" descr="Mission: &#10;to foster the independence and well-being of older Virginians and support their caregivers through leadership, advocacy and oversight of state and community programs, and guides the Commonwealth in preparing for an aging population.&#10;&#10;Role:&#10;oversee the implementation of the federal Older Americans Act (OAA) services as well as other federal and state-funded programs that support older adults and caregivers. &#10;">
            <a:extLst>
              <a:ext uri="{C183D7F6-B498-43B3-948B-1728B52AA6E4}">
                <adec:decorative xmlns:adec="http://schemas.microsoft.com/office/drawing/2017/decorative" val="1"/>
              </a:ext>
            </a:extLst>
          </dgm14:cNvPr>
        </a:ext>
      </dgm:extLst>
    </dgm:pt>
    <dgm:pt modelId="{660B272D-4328-4442-A597-2F554AA5E566}" type="parTrans" cxnId="{B9649091-FD43-44C6-8145-6428E867EA0D}">
      <dgm:prSet/>
      <dgm:spPr/>
      <dgm:t>
        <a:bodyPr/>
        <a:lstStyle/>
        <a:p>
          <a:endParaRPr lang="en-US"/>
        </a:p>
      </dgm:t>
    </dgm:pt>
    <dgm:pt modelId="{FB90F676-EFFE-4451-B50C-47B677A10C26}" type="sibTrans" cxnId="{B9649091-FD43-44C6-8145-6428E867EA0D}">
      <dgm:prSet/>
      <dgm:spPr/>
      <dgm:t>
        <a:bodyPr/>
        <a:lstStyle/>
        <a:p>
          <a:endParaRPr lang="en-US"/>
        </a:p>
      </dgm:t>
    </dgm:pt>
    <dgm:pt modelId="{B1844EAB-3ACB-4F8E-ABA6-C8379C3E5096}" type="pres">
      <dgm:prSet presAssocID="{5156304E-7C5E-4820-A366-EC78EA3922AE}" presName="linear" presStyleCnt="0">
        <dgm:presLayoutVars>
          <dgm:animLvl val="lvl"/>
          <dgm:resizeHandles val="exact"/>
        </dgm:presLayoutVars>
      </dgm:prSet>
      <dgm:spPr/>
    </dgm:pt>
    <dgm:pt modelId="{A1F2C68B-9F21-4667-86E8-6614D87E2E3E}" type="pres">
      <dgm:prSet presAssocID="{5A4F146E-2725-4C7D-91C6-9FC1CC8DE70E}" presName="parentText" presStyleLbl="node1" presStyleIdx="0" presStyleCnt="2">
        <dgm:presLayoutVars>
          <dgm:chMax val="0"/>
          <dgm:bulletEnabled val="1"/>
        </dgm:presLayoutVars>
      </dgm:prSet>
      <dgm:spPr/>
    </dgm:pt>
    <dgm:pt modelId="{C5435540-F319-4C0F-A8D0-50956AE1D1E1}" type="pres">
      <dgm:prSet presAssocID="{F6B374DA-2275-4B90-95E4-F18094C90231}" presName="spacer" presStyleCnt="0"/>
      <dgm:spPr/>
    </dgm:pt>
    <dgm:pt modelId="{B45D0C90-16A1-45F4-BB14-F18F4BB7C6AC}" type="pres">
      <dgm:prSet presAssocID="{2E622A24-DF82-4CC8-8C8B-DC884EEC2DDA}" presName="parentText" presStyleLbl="node1" presStyleIdx="1" presStyleCnt="2">
        <dgm:presLayoutVars>
          <dgm:chMax val="0"/>
          <dgm:bulletEnabled val="1"/>
        </dgm:presLayoutVars>
      </dgm:prSet>
      <dgm:spPr/>
    </dgm:pt>
  </dgm:ptLst>
  <dgm:cxnLst>
    <dgm:cxn modelId="{DD35CC20-876B-4CB7-86FB-0151145E7D28}" type="presOf" srcId="{5A4F146E-2725-4C7D-91C6-9FC1CC8DE70E}" destId="{A1F2C68B-9F21-4667-86E8-6614D87E2E3E}" srcOrd="0" destOrd="0" presId="urn:microsoft.com/office/officeart/2005/8/layout/vList2"/>
    <dgm:cxn modelId="{B9649091-FD43-44C6-8145-6428E867EA0D}" srcId="{5156304E-7C5E-4820-A366-EC78EA3922AE}" destId="{2E622A24-DF82-4CC8-8C8B-DC884EEC2DDA}" srcOrd="1" destOrd="0" parTransId="{660B272D-4328-4442-A597-2F554AA5E566}" sibTransId="{FB90F676-EFFE-4451-B50C-47B677A10C26}"/>
    <dgm:cxn modelId="{0911BC92-BE66-45BE-9C12-CEC30EA5E21C}" type="presOf" srcId="{2E622A24-DF82-4CC8-8C8B-DC884EEC2DDA}" destId="{B45D0C90-16A1-45F4-BB14-F18F4BB7C6AC}" srcOrd="0" destOrd="0" presId="urn:microsoft.com/office/officeart/2005/8/layout/vList2"/>
    <dgm:cxn modelId="{85AEA99C-B396-4A31-978E-E441D78362EA}" srcId="{5156304E-7C5E-4820-A366-EC78EA3922AE}" destId="{5A4F146E-2725-4C7D-91C6-9FC1CC8DE70E}" srcOrd="0" destOrd="0" parTransId="{B91BFB38-12F6-4966-96B1-BFEE6C288CF7}" sibTransId="{F6B374DA-2275-4B90-95E4-F18094C90231}"/>
    <dgm:cxn modelId="{AF99E4EE-2EAA-459E-AAA3-E791F90D05AF}" type="presOf" srcId="{5156304E-7C5E-4820-A366-EC78EA3922AE}" destId="{B1844EAB-3ACB-4F8E-ABA6-C8379C3E5096}" srcOrd="0" destOrd="0" presId="urn:microsoft.com/office/officeart/2005/8/layout/vList2"/>
    <dgm:cxn modelId="{DB50257A-4646-47CA-A9A1-ABA3FEA66124}" type="presParOf" srcId="{B1844EAB-3ACB-4F8E-ABA6-C8379C3E5096}" destId="{A1F2C68B-9F21-4667-86E8-6614D87E2E3E}" srcOrd="0" destOrd="0" presId="urn:microsoft.com/office/officeart/2005/8/layout/vList2"/>
    <dgm:cxn modelId="{B591818E-2E44-46E7-A335-8913892491BD}" type="presParOf" srcId="{B1844EAB-3ACB-4F8E-ABA6-C8379C3E5096}" destId="{C5435540-F319-4C0F-A8D0-50956AE1D1E1}" srcOrd="1" destOrd="0" presId="urn:microsoft.com/office/officeart/2005/8/layout/vList2"/>
    <dgm:cxn modelId="{FB68EEC2-0355-465B-972C-EF49F44E6BDE}" type="presParOf" srcId="{B1844EAB-3ACB-4F8E-ABA6-C8379C3E5096}" destId="{B45D0C90-16A1-45F4-BB14-F18F4BB7C6A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C334F6-194C-4406-AF3A-1DECB4F693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F9943E-53C6-4D69-902E-20A918E63E05}">
      <dgm:prSet custT="1"/>
      <dgm:spPr/>
      <dgm:t>
        <a:bodyPr/>
        <a:lstStyle/>
        <a:p>
          <a:endParaRPr lang="en-US" sz="1000"/>
        </a:p>
      </dgm:t>
      <dgm:extLst>
        <a:ext uri="{E40237B7-FDA0-4F09-8148-C483321AD2D9}">
          <dgm14:cNvPr xmlns:dgm14="http://schemas.microsoft.com/office/drawing/2010/diagram" id="0" name="" descr="Text box listing SUA activities in Virginia:&#10;-Oversees Virginia’s 25 Area Agencies on Aging (AAAs); &#10;-Distributes federal and state funding to AAAs;&#10;-Monitors the delivery of aging services by AAAs;&#10;-Implements federal and state discretionary grant programs ;&#10;-Leads the No Wrong Door (NWD) Virginia System;&#10;-Facilitates constituent advisory boards and councils;&#10;-Develops and implements the State Plan for Aging Services&#10;"/>
        </a:ext>
      </dgm:extLst>
    </dgm:pt>
    <dgm:pt modelId="{2FAC83FC-46E1-4B0F-A09D-1C7AAD307949}" type="parTrans" cxnId="{52E53E66-91A5-49FE-8433-69D9A2F2CB8B}">
      <dgm:prSet/>
      <dgm:spPr/>
      <dgm:t>
        <a:bodyPr/>
        <a:lstStyle/>
        <a:p>
          <a:endParaRPr lang="en-US"/>
        </a:p>
      </dgm:t>
    </dgm:pt>
    <dgm:pt modelId="{6C633860-D5D5-483F-8851-44FF00135D06}" type="sibTrans" cxnId="{52E53E66-91A5-49FE-8433-69D9A2F2CB8B}">
      <dgm:prSet/>
      <dgm:spPr/>
      <dgm:t>
        <a:bodyPr/>
        <a:lstStyle/>
        <a:p>
          <a:endParaRPr lang="en-US"/>
        </a:p>
      </dgm:t>
    </dgm:pt>
    <dgm:pt modelId="{40F7038F-CDEF-4A20-9A40-E09C28C70DDE}">
      <dgm:prSet/>
      <dgm:spPr/>
      <dgm:t>
        <a:bodyPr/>
        <a:lstStyle/>
        <a:p>
          <a:r>
            <a:rPr lang="en-US" sz="2600"/>
            <a:t>Distributes federal and state funding to AAAs</a:t>
          </a:r>
        </a:p>
      </dgm:t>
    </dgm:pt>
    <dgm:pt modelId="{546DAE02-13FC-497C-91AF-D8136A8F010C}" type="parTrans" cxnId="{25356382-D1A3-4871-A1D6-265B69F212A6}">
      <dgm:prSet/>
      <dgm:spPr/>
      <dgm:t>
        <a:bodyPr/>
        <a:lstStyle/>
        <a:p>
          <a:endParaRPr lang="en-US"/>
        </a:p>
      </dgm:t>
    </dgm:pt>
    <dgm:pt modelId="{28B9EE25-6CFF-4F6C-A077-FD667271930E}" type="sibTrans" cxnId="{25356382-D1A3-4871-A1D6-265B69F212A6}">
      <dgm:prSet/>
      <dgm:spPr/>
      <dgm:t>
        <a:bodyPr/>
        <a:lstStyle/>
        <a:p>
          <a:endParaRPr lang="en-US"/>
        </a:p>
      </dgm:t>
    </dgm:pt>
    <dgm:pt modelId="{86230474-EBAB-40A8-872A-F4C192E16503}">
      <dgm:prSet/>
      <dgm:spPr/>
      <dgm:t>
        <a:bodyPr/>
        <a:lstStyle/>
        <a:p>
          <a:r>
            <a:rPr lang="en-US" sz="2600"/>
            <a:t>Monitors the delivery of aging services by AAAs</a:t>
          </a:r>
        </a:p>
      </dgm:t>
    </dgm:pt>
    <dgm:pt modelId="{DC2C3630-49E6-4D9B-BE3C-EA1B4A7533C4}" type="parTrans" cxnId="{ED2B8C70-54DA-454A-B09A-49AB44CC6FDE}">
      <dgm:prSet/>
      <dgm:spPr/>
      <dgm:t>
        <a:bodyPr/>
        <a:lstStyle/>
        <a:p>
          <a:endParaRPr lang="en-US"/>
        </a:p>
      </dgm:t>
    </dgm:pt>
    <dgm:pt modelId="{B0DDDBC7-796B-4FCD-8720-D049398D9596}" type="sibTrans" cxnId="{ED2B8C70-54DA-454A-B09A-49AB44CC6FDE}">
      <dgm:prSet/>
      <dgm:spPr/>
      <dgm:t>
        <a:bodyPr/>
        <a:lstStyle/>
        <a:p>
          <a:endParaRPr lang="en-US"/>
        </a:p>
      </dgm:t>
    </dgm:pt>
    <dgm:pt modelId="{3CE1462C-87A3-4BC6-8C94-DDDB516D64B8}">
      <dgm:prSet/>
      <dgm:spPr/>
      <dgm:t>
        <a:bodyPr/>
        <a:lstStyle/>
        <a:p>
          <a:r>
            <a:rPr lang="en-US" sz="2600" dirty="0"/>
            <a:t>Implements federal and state discretionary grant programs </a:t>
          </a:r>
        </a:p>
      </dgm:t>
    </dgm:pt>
    <dgm:pt modelId="{499A0930-F6F2-4B49-ABD1-CF8C9BAEE754}" type="parTrans" cxnId="{A92289E5-ED55-47E7-9D27-F03530E93264}">
      <dgm:prSet/>
      <dgm:spPr/>
      <dgm:t>
        <a:bodyPr/>
        <a:lstStyle/>
        <a:p>
          <a:endParaRPr lang="en-US"/>
        </a:p>
      </dgm:t>
    </dgm:pt>
    <dgm:pt modelId="{045AE2E7-5D1B-4AA0-91F2-2F73D497D1D9}" type="sibTrans" cxnId="{A92289E5-ED55-47E7-9D27-F03530E93264}">
      <dgm:prSet/>
      <dgm:spPr/>
      <dgm:t>
        <a:bodyPr/>
        <a:lstStyle/>
        <a:p>
          <a:endParaRPr lang="en-US"/>
        </a:p>
      </dgm:t>
    </dgm:pt>
    <dgm:pt modelId="{E88097C7-678B-47A8-9D6C-18D055393B7F}">
      <dgm:prSet/>
      <dgm:spPr/>
      <dgm:t>
        <a:bodyPr/>
        <a:lstStyle/>
        <a:p>
          <a:r>
            <a:rPr lang="en-US" sz="2600"/>
            <a:t>Leads the No Wrong Door (NWD) Virginia System</a:t>
          </a:r>
        </a:p>
      </dgm:t>
    </dgm:pt>
    <dgm:pt modelId="{54C58777-3FDE-4663-BA45-D48560C3D139}" type="parTrans" cxnId="{A96E5244-AB9C-4827-BADD-FF307FF22931}">
      <dgm:prSet/>
      <dgm:spPr/>
      <dgm:t>
        <a:bodyPr/>
        <a:lstStyle/>
        <a:p>
          <a:endParaRPr lang="en-US"/>
        </a:p>
      </dgm:t>
    </dgm:pt>
    <dgm:pt modelId="{775FE6D7-AE36-4162-8B08-FD7FCF9CE107}" type="sibTrans" cxnId="{A96E5244-AB9C-4827-BADD-FF307FF22931}">
      <dgm:prSet/>
      <dgm:spPr/>
      <dgm:t>
        <a:bodyPr/>
        <a:lstStyle/>
        <a:p>
          <a:endParaRPr lang="en-US"/>
        </a:p>
      </dgm:t>
    </dgm:pt>
    <dgm:pt modelId="{DBEC8055-AEF0-4C98-BFB5-0393FBD5B5D7}">
      <dgm:prSet/>
      <dgm:spPr/>
      <dgm:t>
        <a:bodyPr/>
        <a:lstStyle/>
        <a:p>
          <a:r>
            <a:rPr lang="en-US" sz="2600"/>
            <a:t>Facilitates constituent advisory boards and councils</a:t>
          </a:r>
        </a:p>
      </dgm:t>
    </dgm:pt>
    <dgm:pt modelId="{B42E313D-E452-4252-9D46-0927B7BF3B5A}" type="parTrans" cxnId="{18C44081-0F38-457E-81E9-8D3DE5C33F6A}">
      <dgm:prSet/>
      <dgm:spPr/>
      <dgm:t>
        <a:bodyPr/>
        <a:lstStyle/>
        <a:p>
          <a:endParaRPr lang="en-US"/>
        </a:p>
      </dgm:t>
    </dgm:pt>
    <dgm:pt modelId="{AB066B8B-50CB-4A5A-B31B-BA68080F8846}" type="sibTrans" cxnId="{18C44081-0F38-457E-81E9-8D3DE5C33F6A}">
      <dgm:prSet/>
      <dgm:spPr/>
      <dgm:t>
        <a:bodyPr/>
        <a:lstStyle/>
        <a:p>
          <a:endParaRPr lang="en-US"/>
        </a:p>
      </dgm:t>
    </dgm:pt>
    <dgm:pt modelId="{F499798F-613C-473C-AB0D-781522C44ABD}">
      <dgm:prSet/>
      <dgm:spPr/>
      <dgm:t>
        <a:bodyPr/>
        <a:lstStyle/>
        <a:p>
          <a:r>
            <a:rPr lang="en-US" sz="2600"/>
            <a:t>Develops and implements the State Plan for Aging Services</a:t>
          </a:r>
        </a:p>
      </dgm:t>
    </dgm:pt>
    <dgm:pt modelId="{5F80CFF6-7B72-4E0E-87D9-6ED6E57D82F5}" type="parTrans" cxnId="{D1EA25E3-ED21-4951-BD25-79DDF377D615}">
      <dgm:prSet/>
      <dgm:spPr/>
      <dgm:t>
        <a:bodyPr/>
        <a:lstStyle/>
        <a:p>
          <a:endParaRPr lang="en-US"/>
        </a:p>
      </dgm:t>
    </dgm:pt>
    <dgm:pt modelId="{8A9EDC44-7F8B-4837-96BC-2EB8E04984A5}" type="sibTrans" cxnId="{D1EA25E3-ED21-4951-BD25-79DDF377D615}">
      <dgm:prSet/>
      <dgm:spPr/>
      <dgm:t>
        <a:bodyPr/>
        <a:lstStyle/>
        <a:p>
          <a:endParaRPr lang="en-US"/>
        </a:p>
      </dgm:t>
    </dgm:pt>
    <dgm:pt modelId="{F0CA7DFF-AAB8-4D18-A36D-E7315499EC16}">
      <dgm:prSet/>
      <dgm:spPr/>
      <dgm:t>
        <a:bodyPr/>
        <a:lstStyle/>
        <a:p>
          <a:r>
            <a:rPr lang="en-US" sz="2600"/>
            <a:t>Oversees Virginia’s 25 Area Agencies on Aging (AAAs) </a:t>
          </a:r>
        </a:p>
      </dgm:t>
    </dgm:pt>
    <dgm:pt modelId="{A347715C-453F-4C3B-9700-49F0804BEFA1}" type="parTrans" cxnId="{67DB9485-18B0-4AED-B1AC-1A51A572B52A}">
      <dgm:prSet/>
      <dgm:spPr/>
      <dgm:t>
        <a:bodyPr/>
        <a:lstStyle/>
        <a:p>
          <a:endParaRPr lang="en-US"/>
        </a:p>
      </dgm:t>
    </dgm:pt>
    <dgm:pt modelId="{B96A0DF1-4FD1-4E8F-9B41-F9367D1FBADA}" type="sibTrans" cxnId="{67DB9485-18B0-4AED-B1AC-1A51A572B52A}">
      <dgm:prSet/>
      <dgm:spPr/>
      <dgm:t>
        <a:bodyPr/>
        <a:lstStyle/>
        <a:p>
          <a:endParaRPr lang="en-US"/>
        </a:p>
      </dgm:t>
    </dgm:pt>
    <dgm:pt modelId="{F712A52E-2E97-4793-982E-16F4E3664A6D}" type="pres">
      <dgm:prSet presAssocID="{D1C334F6-194C-4406-AF3A-1DECB4F69333}" presName="diagram" presStyleCnt="0">
        <dgm:presLayoutVars>
          <dgm:dir/>
          <dgm:resizeHandles val="exact"/>
        </dgm:presLayoutVars>
      </dgm:prSet>
      <dgm:spPr/>
    </dgm:pt>
    <dgm:pt modelId="{552C8185-CBE4-4005-B4AB-0521B8D0F99D}" type="pres">
      <dgm:prSet presAssocID="{36F9943E-53C6-4D69-902E-20A918E63E05}" presName="node" presStyleLbl="node1" presStyleIdx="0" presStyleCnt="1" custScaleX="86833" custScaleY="51078">
        <dgm:presLayoutVars>
          <dgm:bulletEnabled val="1"/>
        </dgm:presLayoutVars>
      </dgm:prSet>
      <dgm:spPr/>
    </dgm:pt>
  </dgm:ptLst>
  <dgm:cxnLst>
    <dgm:cxn modelId="{ECA46208-6D30-416E-BF5F-E0DE17396475}" type="presOf" srcId="{DBEC8055-AEF0-4C98-BFB5-0393FBD5B5D7}" destId="{552C8185-CBE4-4005-B4AB-0521B8D0F99D}" srcOrd="0" destOrd="6" presId="urn:microsoft.com/office/officeart/2005/8/layout/default"/>
    <dgm:cxn modelId="{1DA19D22-E7D5-4AC6-804A-2E0D0EFDA1F2}" type="presOf" srcId="{F499798F-613C-473C-AB0D-781522C44ABD}" destId="{552C8185-CBE4-4005-B4AB-0521B8D0F99D}" srcOrd="0" destOrd="7" presId="urn:microsoft.com/office/officeart/2005/8/layout/default"/>
    <dgm:cxn modelId="{A96E5244-AB9C-4827-BADD-FF307FF22931}" srcId="{36F9943E-53C6-4D69-902E-20A918E63E05}" destId="{E88097C7-678B-47A8-9D6C-18D055393B7F}" srcOrd="4" destOrd="0" parTransId="{54C58777-3FDE-4663-BA45-D48560C3D139}" sibTransId="{775FE6D7-AE36-4162-8B08-FD7FCF9CE107}"/>
    <dgm:cxn modelId="{52E53E66-91A5-49FE-8433-69D9A2F2CB8B}" srcId="{D1C334F6-194C-4406-AF3A-1DECB4F69333}" destId="{36F9943E-53C6-4D69-902E-20A918E63E05}" srcOrd="0" destOrd="0" parTransId="{2FAC83FC-46E1-4B0F-A09D-1C7AAD307949}" sibTransId="{6C633860-D5D5-483F-8851-44FF00135D06}"/>
    <dgm:cxn modelId="{7FE11D6C-24D4-4821-BB74-EB956E36858B}" type="presOf" srcId="{86230474-EBAB-40A8-872A-F4C192E16503}" destId="{552C8185-CBE4-4005-B4AB-0521B8D0F99D}" srcOrd="0" destOrd="3" presId="urn:microsoft.com/office/officeart/2005/8/layout/default"/>
    <dgm:cxn modelId="{2A01876C-3F18-4BDC-9E1E-66C162A216FE}" type="presOf" srcId="{E88097C7-678B-47A8-9D6C-18D055393B7F}" destId="{552C8185-CBE4-4005-B4AB-0521B8D0F99D}" srcOrd="0" destOrd="5" presId="urn:microsoft.com/office/officeart/2005/8/layout/default"/>
    <dgm:cxn modelId="{ED2B8C70-54DA-454A-B09A-49AB44CC6FDE}" srcId="{36F9943E-53C6-4D69-902E-20A918E63E05}" destId="{86230474-EBAB-40A8-872A-F4C192E16503}" srcOrd="2" destOrd="0" parTransId="{DC2C3630-49E6-4D9B-BE3C-EA1B4A7533C4}" sibTransId="{B0DDDBC7-796B-4FCD-8720-D049398D9596}"/>
    <dgm:cxn modelId="{74555074-37F1-42B0-9454-904D74647D71}" type="presOf" srcId="{3CE1462C-87A3-4BC6-8C94-DDDB516D64B8}" destId="{552C8185-CBE4-4005-B4AB-0521B8D0F99D}" srcOrd="0" destOrd="4" presId="urn:microsoft.com/office/officeart/2005/8/layout/default"/>
    <dgm:cxn modelId="{18C44081-0F38-457E-81E9-8D3DE5C33F6A}" srcId="{36F9943E-53C6-4D69-902E-20A918E63E05}" destId="{DBEC8055-AEF0-4C98-BFB5-0393FBD5B5D7}" srcOrd="5" destOrd="0" parTransId="{B42E313D-E452-4252-9D46-0927B7BF3B5A}" sibTransId="{AB066B8B-50CB-4A5A-B31B-BA68080F8846}"/>
    <dgm:cxn modelId="{25356382-D1A3-4871-A1D6-265B69F212A6}" srcId="{36F9943E-53C6-4D69-902E-20A918E63E05}" destId="{40F7038F-CDEF-4A20-9A40-E09C28C70DDE}" srcOrd="1" destOrd="0" parTransId="{546DAE02-13FC-497C-91AF-D8136A8F010C}" sibTransId="{28B9EE25-6CFF-4F6C-A077-FD667271930E}"/>
    <dgm:cxn modelId="{67DB9485-18B0-4AED-B1AC-1A51A572B52A}" srcId="{36F9943E-53C6-4D69-902E-20A918E63E05}" destId="{F0CA7DFF-AAB8-4D18-A36D-E7315499EC16}" srcOrd="0" destOrd="0" parTransId="{A347715C-453F-4C3B-9700-49F0804BEFA1}" sibTransId="{B96A0DF1-4FD1-4E8F-9B41-F9367D1FBADA}"/>
    <dgm:cxn modelId="{6C48AA99-027C-409A-BB19-7E6D3CB301B0}" type="presOf" srcId="{D1C334F6-194C-4406-AF3A-1DECB4F69333}" destId="{F712A52E-2E97-4793-982E-16F4E3664A6D}" srcOrd="0" destOrd="0" presId="urn:microsoft.com/office/officeart/2005/8/layout/default"/>
    <dgm:cxn modelId="{A96CBE9F-20D4-436D-8C8A-23C1F45C4EB4}" type="presOf" srcId="{F0CA7DFF-AAB8-4D18-A36D-E7315499EC16}" destId="{552C8185-CBE4-4005-B4AB-0521B8D0F99D}" srcOrd="0" destOrd="1" presId="urn:microsoft.com/office/officeart/2005/8/layout/default"/>
    <dgm:cxn modelId="{389EF1B2-96BD-453C-8D58-D70A52618ACE}" type="presOf" srcId="{36F9943E-53C6-4D69-902E-20A918E63E05}" destId="{552C8185-CBE4-4005-B4AB-0521B8D0F99D}" srcOrd="0" destOrd="0" presId="urn:microsoft.com/office/officeart/2005/8/layout/default"/>
    <dgm:cxn modelId="{621565C7-D0C9-4B8C-8736-B7AED3A36B80}" type="presOf" srcId="{40F7038F-CDEF-4A20-9A40-E09C28C70DDE}" destId="{552C8185-CBE4-4005-B4AB-0521B8D0F99D}" srcOrd="0" destOrd="2" presId="urn:microsoft.com/office/officeart/2005/8/layout/default"/>
    <dgm:cxn modelId="{D1EA25E3-ED21-4951-BD25-79DDF377D615}" srcId="{36F9943E-53C6-4D69-902E-20A918E63E05}" destId="{F499798F-613C-473C-AB0D-781522C44ABD}" srcOrd="6" destOrd="0" parTransId="{5F80CFF6-7B72-4E0E-87D9-6ED6E57D82F5}" sibTransId="{8A9EDC44-7F8B-4837-96BC-2EB8E04984A5}"/>
    <dgm:cxn modelId="{A92289E5-ED55-47E7-9D27-F03530E93264}" srcId="{36F9943E-53C6-4D69-902E-20A918E63E05}" destId="{3CE1462C-87A3-4BC6-8C94-DDDB516D64B8}" srcOrd="3" destOrd="0" parTransId="{499A0930-F6F2-4B49-ABD1-CF8C9BAEE754}" sibTransId="{045AE2E7-5D1B-4AA0-91F2-2F73D497D1D9}"/>
    <dgm:cxn modelId="{3F96B4C1-05F1-4CC1-BD47-81F197CA26C6}" type="presParOf" srcId="{F712A52E-2E97-4793-982E-16F4E3664A6D}" destId="{552C8185-CBE4-4005-B4AB-0521B8D0F99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4D42C8-B16B-4A2A-B827-CFDEFF407A1C}"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88E48BFB-9BF2-4086-B738-E404236526E4}">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14 AAAs</a:t>
          </a:r>
        </a:p>
      </dgm:t>
      <dgm:extLst>
        <a:ext uri="{E40237B7-FDA0-4F09-8148-C483321AD2D9}">
          <dgm14:cNvPr xmlns:dgm14="http://schemas.microsoft.com/office/drawing/2010/diagram" id="0" name="" descr="List of types of AAAs:&#10;&#10;-14 AAAs are private nonprofit organizations&#10;-5 AAAs are part of a county or city government&#10;-5 AAAs are joint exercise of powers (local government established)&#10;-1 AAA is a community service board (CSB)"/>
        </a:ext>
      </dgm:extLst>
    </dgm:pt>
    <dgm:pt modelId="{BACDD10A-82D5-4C58-9CB9-866FF8220A35}" type="parTrans" cxnId="{29BADFCD-B1E3-4339-BB22-147D33C48564}">
      <dgm:prSet/>
      <dgm:spPr/>
      <dgm:t>
        <a:bodyPr/>
        <a:lstStyle/>
        <a:p>
          <a:endParaRPr lang="en-US"/>
        </a:p>
      </dgm:t>
    </dgm:pt>
    <dgm:pt modelId="{072B0998-B9DB-4918-A857-55E07051FA3F}" type="sibTrans" cxnId="{29BADFCD-B1E3-4339-BB22-147D33C48564}">
      <dgm:prSet/>
      <dgm:spPr/>
      <dgm:t>
        <a:bodyPr/>
        <a:lstStyle/>
        <a:p>
          <a:endParaRPr lang="en-US"/>
        </a:p>
      </dgm:t>
    </dgm:pt>
    <dgm:pt modelId="{E163F627-8E84-460F-A57C-2AFFEBDCCF3D}">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Private Nonprofit Organizations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2A4A03-FE77-450F-88F6-802E113C46E4}" type="parTrans" cxnId="{0B581382-C5F5-481C-B145-55390327EE16}">
      <dgm:prSet/>
      <dgm:spPr/>
      <dgm:t>
        <a:bodyPr/>
        <a:lstStyle/>
        <a:p>
          <a:endParaRPr lang="en-US"/>
        </a:p>
      </dgm:t>
    </dgm:pt>
    <dgm:pt modelId="{A8BBFEFC-DF34-4EE5-8B9A-2A928D213948}" type="sibTrans" cxnId="{0B581382-C5F5-481C-B145-55390327EE16}">
      <dgm:prSet/>
      <dgm:spPr/>
      <dgm:t>
        <a:bodyPr/>
        <a:lstStyle/>
        <a:p>
          <a:endParaRPr lang="en-US"/>
        </a:p>
      </dgm:t>
    </dgm:pt>
    <dgm:pt modelId="{0666290A-663A-48BE-9541-62D902A67721}">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5 AAAs</a:t>
          </a:r>
        </a:p>
      </dgm:t>
    </dgm:pt>
    <dgm:pt modelId="{2EADBA9D-37B0-4598-A66F-5CFCDDAB9929}" type="parTrans" cxnId="{19BE6021-9118-4926-9E10-F5E1A51D1C2E}">
      <dgm:prSet/>
      <dgm:spPr/>
      <dgm:t>
        <a:bodyPr/>
        <a:lstStyle/>
        <a:p>
          <a:endParaRPr lang="en-US"/>
        </a:p>
      </dgm:t>
    </dgm:pt>
    <dgm:pt modelId="{57BD4241-EA97-422B-93BF-7CDD9544D8A9}" type="sibTrans" cxnId="{19BE6021-9118-4926-9E10-F5E1A51D1C2E}">
      <dgm:prSet/>
      <dgm:spPr/>
      <dgm:t>
        <a:bodyPr/>
        <a:lstStyle/>
        <a:p>
          <a:endParaRPr lang="en-US"/>
        </a:p>
      </dgm:t>
    </dgm:pt>
    <dgm:pt modelId="{71DAF357-76DC-47F7-8111-C03709F446B8}">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Joint Exercise of Powers (local government established)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CB7AED9-49AA-4FC9-88CC-C0B34ED6ED86}" type="parTrans" cxnId="{E0CAC61A-F112-40FE-A798-2CC464478E03}">
      <dgm:prSet/>
      <dgm:spPr/>
      <dgm:t>
        <a:bodyPr/>
        <a:lstStyle/>
        <a:p>
          <a:endParaRPr lang="en-US"/>
        </a:p>
      </dgm:t>
    </dgm:pt>
    <dgm:pt modelId="{67EADCFD-48FD-407C-A584-BAFD727A586B}" type="sibTrans" cxnId="{E0CAC61A-F112-40FE-A798-2CC464478E03}">
      <dgm:prSet/>
      <dgm:spPr/>
      <dgm:t>
        <a:bodyPr/>
        <a:lstStyle/>
        <a:p>
          <a:endParaRPr lang="en-US"/>
        </a:p>
      </dgm:t>
    </dgm:pt>
    <dgm:pt modelId="{12918294-409E-4D96-8C32-141DC01B78C7}">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1 AAA</a:t>
          </a:r>
        </a:p>
      </dgm:t>
    </dgm:pt>
    <dgm:pt modelId="{23BE0184-15E9-4C10-B196-7A1E2D5591FF}" type="parTrans" cxnId="{6CD758A0-9E79-46DE-98E9-3AAB1F9ECE4B}">
      <dgm:prSet/>
      <dgm:spPr/>
      <dgm:t>
        <a:bodyPr/>
        <a:lstStyle/>
        <a:p>
          <a:endParaRPr lang="en-US"/>
        </a:p>
      </dgm:t>
    </dgm:pt>
    <dgm:pt modelId="{DDA64E9E-8CF1-4605-9CDA-0B42604851F9}" type="sibTrans" cxnId="{6CD758A0-9E79-46DE-98E9-3AAB1F9ECE4B}">
      <dgm:prSet/>
      <dgm:spPr/>
      <dgm:t>
        <a:bodyPr/>
        <a:lstStyle/>
        <a:p>
          <a:endParaRPr lang="en-US"/>
        </a:p>
      </dgm:t>
    </dgm:pt>
    <dgm:pt modelId="{F330E320-2CCB-4BEA-B63E-DD5EC2770586}">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Community Services Board (CSB)</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2B478F1-1DB1-46E0-965C-E9EF83DAABB6}" type="parTrans" cxnId="{0E0DCA68-4D76-417A-90E9-253DD5064115}">
      <dgm:prSet/>
      <dgm:spPr/>
      <dgm:t>
        <a:bodyPr/>
        <a:lstStyle/>
        <a:p>
          <a:endParaRPr lang="en-US"/>
        </a:p>
      </dgm:t>
    </dgm:pt>
    <dgm:pt modelId="{4AB1F359-A377-46DE-8C98-1BDD650E3222}" type="sibTrans" cxnId="{0E0DCA68-4D76-417A-90E9-253DD5064115}">
      <dgm:prSet/>
      <dgm:spPr/>
      <dgm:t>
        <a:bodyPr/>
        <a:lstStyle/>
        <a:p>
          <a:endParaRPr lang="en-US"/>
        </a:p>
      </dgm:t>
    </dgm:pt>
    <dgm:pt modelId="{73B776B1-D0D6-4DBA-957D-83E361726AD1}">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5 AAAs</a:t>
          </a:r>
        </a:p>
      </dgm:t>
    </dgm:pt>
    <dgm:pt modelId="{E93B3BA5-3C75-41AB-B4DD-8417844878BF}" type="parTrans" cxnId="{36989DE0-68A9-4CB7-8673-F98394F33824}">
      <dgm:prSet/>
      <dgm:spPr/>
      <dgm:t>
        <a:bodyPr/>
        <a:lstStyle/>
        <a:p>
          <a:endParaRPr lang="en-US"/>
        </a:p>
      </dgm:t>
    </dgm:pt>
    <dgm:pt modelId="{EAE079D3-9C6E-4035-98EE-1055DA21CF19}" type="sibTrans" cxnId="{36989DE0-68A9-4CB7-8673-F98394F33824}">
      <dgm:prSet/>
      <dgm:spPr/>
      <dgm:t>
        <a:bodyPr/>
        <a:lstStyle/>
        <a:p>
          <a:endParaRPr lang="en-US"/>
        </a:p>
      </dgm:t>
    </dgm:pt>
    <dgm:pt modelId="{9CA2990F-E640-4261-ABB6-E66A1227E8E7}">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Part of a County or City Government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DCE9FBD-6E7A-4581-BCB4-CFCDE39A4F83}" type="parTrans" cxnId="{5EA31D5D-02A7-4DD2-B3A8-969256118DD8}">
      <dgm:prSet/>
      <dgm:spPr/>
      <dgm:t>
        <a:bodyPr/>
        <a:lstStyle/>
        <a:p>
          <a:endParaRPr lang="en-US"/>
        </a:p>
      </dgm:t>
    </dgm:pt>
    <dgm:pt modelId="{DFD6EFE5-3317-43AB-8998-2A359609E075}" type="sibTrans" cxnId="{5EA31D5D-02A7-4DD2-B3A8-969256118DD8}">
      <dgm:prSet/>
      <dgm:spPr/>
      <dgm:t>
        <a:bodyPr/>
        <a:lstStyle/>
        <a:p>
          <a:endParaRPr lang="en-US"/>
        </a:p>
      </dgm:t>
    </dgm:pt>
    <dgm:pt modelId="{169DA6A2-15E0-4952-9B52-42B57E83BB42}" type="pres">
      <dgm:prSet presAssocID="{AB4D42C8-B16B-4A2A-B827-CFDEFF407A1C}" presName="Name0" presStyleCnt="0">
        <dgm:presLayoutVars>
          <dgm:dir/>
          <dgm:animLvl val="lvl"/>
          <dgm:resizeHandles val="exact"/>
        </dgm:presLayoutVars>
      </dgm:prSet>
      <dgm:spPr/>
    </dgm:pt>
    <dgm:pt modelId="{F95576B8-6902-47C6-8427-F418DCB5B6AB}" type="pres">
      <dgm:prSet presAssocID="{88E48BFB-9BF2-4086-B738-E404236526E4}" presName="composite" presStyleCnt="0"/>
      <dgm:spPr/>
    </dgm:pt>
    <dgm:pt modelId="{975A446F-FB3F-4FBF-A1E2-E26B41D6B32B}" type="pres">
      <dgm:prSet presAssocID="{88E48BFB-9BF2-4086-B738-E404236526E4}" presName="parTx" presStyleLbl="alignNode1" presStyleIdx="0" presStyleCnt="4">
        <dgm:presLayoutVars>
          <dgm:chMax val="0"/>
          <dgm:chPref val="0"/>
          <dgm:bulletEnabled val="1"/>
        </dgm:presLayoutVars>
      </dgm:prSet>
      <dgm:spPr/>
    </dgm:pt>
    <dgm:pt modelId="{C86E5BA2-83EF-4CEC-8530-567C10A3394E}" type="pres">
      <dgm:prSet presAssocID="{88E48BFB-9BF2-4086-B738-E404236526E4}" presName="desTx" presStyleLbl="alignAccFollowNode1" presStyleIdx="0" presStyleCnt="4">
        <dgm:presLayoutVars>
          <dgm:bulletEnabled val="1"/>
        </dgm:presLayoutVars>
      </dgm:prSet>
      <dgm:spPr/>
    </dgm:pt>
    <dgm:pt modelId="{B10C263A-A3A3-4A1E-9F4F-D8AE873C038B}" type="pres">
      <dgm:prSet presAssocID="{072B0998-B9DB-4918-A857-55E07051FA3F}" presName="space" presStyleCnt="0"/>
      <dgm:spPr/>
    </dgm:pt>
    <dgm:pt modelId="{56BD129F-7306-40E2-80C6-EBEC1E988847}" type="pres">
      <dgm:prSet presAssocID="{73B776B1-D0D6-4DBA-957D-83E361726AD1}" presName="composite" presStyleCnt="0"/>
      <dgm:spPr/>
    </dgm:pt>
    <dgm:pt modelId="{8D689239-66BD-4794-B2C7-CCC4FB8DBE92}" type="pres">
      <dgm:prSet presAssocID="{73B776B1-D0D6-4DBA-957D-83E361726AD1}" presName="parTx" presStyleLbl="alignNode1" presStyleIdx="1" presStyleCnt="4">
        <dgm:presLayoutVars>
          <dgm:chMax val="0"/>
          <dgm:chPref val="0"/>
          <dgm:bulletEnabled val="1"/>
        </dgm:presLayoutVars>
      </dgm:prSet>
      <dgm:spPr/>
    </dgm:pt>
    <dgm:pt modelId="{3476BA3E-C802-4D36-8864-5A920FDE507A}" type="pres">
      <dgm:prSet presAssocID="{73B776B1-D0D6-4DBA-957D-83E361726AD1}" presName="desTx" presStyleLbl="alignAccFollowNode1" presStyleIdx="1" presStyleCnt="4">
        <dgm:presLayoutVars>
          <dgm:bulletEnabled val="1"/>
        </dgm:presLayoutVars>
      </dgm:prSet>
      <dgm:spPr/>
    </dgm:pt>
    <dgm:pt modelId="{219246B8-04C7-4345-A54C-78AA57B826D7}" type="pres">
      <dgm:prSet presAssocID="{EAE079D3-9C6E-4035-98EE-1055DA21CF19}" presName="space" presStyleCnt="0"/>
      <dgm:spPr/>
    </dgm:pt>
    <dgm:pt modelId="{69BFF148-6CBF-4571-9BD8-D6FD26FB51E4}" type="pres">
      <dgm:prSet presAssocID="{0666290A-663A-48BE-9541-62D902A67721}" presName="composite" presStyleCnt="0"/>
      <dgm:spPr/>
    </dgm:pt>
    <dgm:pt modelId="{1CDA847C-90EC-45C7-8317-6F036133E5C6}" type="pres">
      <dgm:prSet presAssocID="{0666290A-663A-48BE-9541-62D902A67721}" presName="parTx" presStyleLbl="alignNode1" presStyleIdx="2" presStyleCnt="4">
        <dgm:presLayoutVars>
          <dgm:chMax val="0"/>
          <dgm:chPref val="0"/>
          <dgm:bulletEnabled val="1"/>
        </dgm:presLayoutVars>
      </dgm:prSet>
      <dgm:spPr/>
    </dgm:pt>
    <dgm:pt modelId="{2CC8B8BD-8186-4CFD-836E-B35CE2887DD5}" type="pres">
      <dgm:prSet presAssocID="{0666290A-663A-48BE-9541-62D902A67721}" presName="desTx" presStyleLbl="alignAccFollowNode1" presStyleIdx="2" presStyleCnt="4">
        <dgm:presLayoutVars>
          <dgm:bulletEnabled val="1"/>
        </dgm:presLayoutVars>
      </dgm:prSet>
      <dgm:spPr/>
    </dgm:pt>
    <dgm:pt modelId="{6934B9BF-C1BA-4E45-BDF4-EF8A64AABFA2}" type="pres">
      <dgm:prSet presAssocID="{57BD4241-EA97-422B-93BF-7CDD9544D8A9}" presName="space" presStyleCnt="0"/>
      <dgm:spPr/>
    </dgm:pt>
    <dgm:pt modelId="{89C80548-00E6-4FB3-8872-81DE2FC39268}" type="pres">
      <dgm:prSet presAssocID="{12918294-409E-4D96-8C32-141DC01B78C7}" presName="composite" presStyleCnt="0"/>
      <dgm:spPr/>
    </dgm:pt>
    <dgm:pt modelId="{27F80B00-8BD8-44C0-BB14-A745BEEF622A}" type="pres">
      <dgm:prSet presAssocID="{12918294-409E-4D96-8C32-141DC01B78C7}" presName="parTx" presStyleLbl="alignNode1" presStyleIdx="3" presStyleCnt="4">
        <dgm:presLayoutVars>
          <dgm:chMax val="0"/>
          <dgm:chPref val="0"/>
          <dgm:bulletEnabled val="1"/>
        </dgm:presLayoutVars>
      </dgm:prSet>
      <dgm:spPr/>
    </dgm:pt>
    <dgm:pt modelId="{1F261F49-0F1E-47C5-A6F8-39BBDC3F5881}" type="pres">
      <dgm:prSet presAssocID="{12918294-409E-4D96-8C32-141DC01B78C7}" presName="desTx" presStyleLbl="alignAccFollowNode1" presStyleIdx="3" presStyleCnt="4">
        <dgm:presLayoutVars>
          <dgm:bulletEnabled val="1"/>
        </dgm:presLayoutVars>
      </dgm:prSet>
      <dgm:spPr/>
    </dgm:pt>
  </dgm:ptLst>
  <dgm:cxnLst>
    <dgm:cxn modelId="{D8CE5A01-870C-41D3-9F3E-F2A8CAC8C2FF}" type="presOf" srcId="{12918294-409E-4D96-8C32-141DC01B78C7}" destId="{27F80B00-8BD8-44C0-BB14-A745BEEF622A}" srcOrd="0" destOrd="0" presId="urn:microsoft.com/office/officeart/2005/8/layout/hList1"/>
    <dgm:cxn modelId="{E0CAC61A-F112-40FE-A798-2CC464478E03}" srcId="{0666290A-663A-48BE-9541-62D902A67721}" destId="{71DAF357-76DC-47F7-8111-C03709F446B8}" srcOrd="0" destOrd="0" parTransId="{ACB7AED9-49AA-4FC9-88CC-C0B34ED6ED86}" sibTransId="{67EADCFD-48FD-407C-A584-BAFD727A586B}"/>
    <dgm:cxn modelId="{19BE6021-9118-4926-9E10-F5E1A51D1C2E}" srcId="{AB4D42C8-B16B-4A2A-B827-CFDEFF407A1C}" destId="{0666290A-663A-48BE-9541-62D902A67721}" srcOrd="2" destOrd="0" parTransId="{2EADBA9D-37B0-4598-A66F-5CFCDDAB9929}" sibTransId="{57BD4241-EA97-422B-93BF-7CDD9544D8A9}"/>
    <dgm:cxn modelId="{5EA31D5D-02A7-4DD2-B3A8-969256118DD8}" srcId="{73B776B1-D0D6-4DBA-957D-83E361726AD1}" destId="{9CA2990F-E640-4261-ABB6-E66A1227E8E7}" srcOrd="0" destOrd="0" parTransId="{1DCE9FBD-6E7A-4581-BCB4-CFCDE39A4F83}" sibTransId="{DFD6EFE5-3317-43AB-8998-2A359609E075}"/>
    <dgm:cxn modelId="{54079843-0254-408C-9557-3AC3F7E43CF7}" type="presOf" srcId="{88E48BFB-9BF2-4086-B738-E404236526E4}" destId="{975A446F-FB3F-4FBF-A1E2-E26B41D6B32B}" srcOrd="0" destOrd="0" presId="urn:microsoft.com/office/officeart/2005/8/layout/hList1"/>
    <dgm:cxn modelId="{ACDDB966-2752-41C9-84F3-D0D8C39EA22D}" type="presOf" srcId="{73B776B1-D0D6-4DBA-957D-83E361726AD1}" destId="{8D689239-66BD-4794-B2C7-CCC4FB8DBE92}" srcOrd="0" destOrd="0" presId="urn:microsoft.com/office/officeart/2005/8/layout/hList1"/>
    <dgm:cxn modelId="{0E0DCA68-4D76-417A-90E9-253DD5064115}" srcId="{12918294-409E-4D96-8C32-141DC01B78C7}" destId="{F330E320-2CCB-4BEA-B63E-DD5EC2770586}" srcOrd="0" destOrd="0" parTransId="{42B478F1-1DB1-46E0-965C-E9EF83DAABB6}" sibTransId="{4AB1F359-A377-46DE-8C98-1BDD650E3222}"/>
    <dgm:cxn modelId="{0B581382-C5F5-481C-B145-55390327EE16}" srcId="{88E48BFB-9BF2-4086-B738-E404236526E4}" destId="{E163F627-8E84-460F-A57C-2AFFEBDCCF3D}" srcOrd="0" destOrd="0" parTransId="{332A4A03-FE77-450F-88F6-802E113C46E4}" sibTransId="{A8BBFEFC-DF34-4EE5-8B9A-2A928D213948}"/>
    <dgm:cxn modelId="{A05CD09D-E0D1-4DC6-B406-EC3E18A852A7}" type="presOf" srcId="{F330E320-2CCB-4BEA-B63E-DD5EC2770586}" destId="{1F261F49-0F1E-47C5-A6F8-39BBDC3F5881}" srcOrd="0" destOrd="0" presId="urn:microsoft.com/office/officeart/2005/8/layout/hList1"/>
    <dgm:cxn modelId="{41A8019E-A1DB-4510-A37B-1EFF8DB8D919}" type="presOf" srcId="{0666290A-663A-48BE-9541-62D902A67721}" destId="{1CDA847C-90EC-45C7-8317-6F036133E5C6}" srcOrd="0" destOrd="0" presId="urn:microsoft.com/office/officeart/2005/8/layout/hList1"/>
    <dgm:cxn modelId="{6CD758A0-9E79-46DE-98E9-3AAB1F9ECE4B}" srcId="{AB4D42C8-B16B-4A2A-B827-CFDEFF407A1C}" destId="{12918294-409E-4D96-8C32-141DC01B78C7}" srcOrd="3" destOrd="0" parTransId="{23BE0184-15E9-4C10-B196-7A1E2D5591FF}" sibTransId="{DDA64E9E-8CF1-4605-9CDA-0B42604851F9}"/>
    <dgm:cxn modelId="{1B24C9A7-DCA4-4C6B-A8AD-CFB982000B75}" type="presOf" srcId="{AB4D42C8-B16B-4A2A-B827-CFDEFF407A1C}" destId="{169DA6A2-15E0-4952-9B52-42B57E83BB42}" srcOrd="0" destOrd="0" presId="urn:microsoft.com/office/officeart/2005/8/layout/hList1"/>
    <dgm:cxn modelId="{AB8F85BB-34C4-4FD6-B9C6-AE84A235E955}" type="presOf" srcId="{71DAF357-76DC-47F7-8111-C03709F446B8}" destId="{2CC8B8BD-8186-4CFD-836E-B35CE2887DD5}" srcOrd="0" destOrd="0" presId="urn:microsoft.com/office/officeart/2005/8/layout/hList1"/>
    <dgm:cxn modelId="{28F162CC-9C56-4870-A7B6-F2E98D5A0999}" type="presOf" srcId="{E163F627-8E84-460F-A57C-2AFFEBDCCF3D}" destId="{C86E5BA2-83EF-4CEC-8530-567C10A3394E}" srcOrd="0" destOrd="0" presId="urn:microsoft.com/office/officeart/2005/8/layout/hList1"/>
    <dgm:cxn modelId="{29BADFCD-B1E3-4339-BB22-147D33C48564}" srcId="{AB4D42C8-B16B-4A2A-B827-CFDEFF407A1C}" destId="{88E48BFB-9BF2-4086-B738-E404236526E4}" srcOrd="0" destOrd="0" parTransId="{BACDD10A-82D5-4C58-9CB9-866FF8220A35}" sibTransId="{072B0998-B9DB-4918-A857-55E07051FA3F}"/>
    <dgm:cxn modelId="{58DBA0DA-1D3D-4DA2-9977-DD366A513C19}" type="presOf" srcId="{9CA2990F-E640-4261-ABB6-E66A1227E8E7}" destId="{3476BA3E-C802-4D36-8864-5A920FDE507A}" srcOrd="0" destOrd="0" presId="urn:microsoft.com/office/officeart/2005/8/layout/hList1"/>
    <dgm:cxn modelId="{36989DE0-68A9-4CB7-8673-F98394F33824}" srcId="{AB4D42C8-B16B-4A2A-B827-CFDEFF407A1C}" destId="{73B776B1-D0D6-4DBA-957D-83E361726AD1}" srcOrd="1" destOrd="0" parTransId="{E93B3BA5-3C75-41AB-B4DD-8417844878BF}" sibTransId="{EAE079D3-9C6E-4035-98EE-1055DA21CF19}"/>
    <dgm:cxn modelId="{6AD18D3C-D04B-48AE-8D14-2AA2E1939A40}" type="presParOf" srcId="{169DA6A2-15E0-4952-9B52-42B57E83BB42}" destId="{F95576B8-6902-47C6-8427-F418DCB5B6AB}" srcOrd="0" destOrd="0" presId="urn:microsoft.com/office/officeart/2005/8/layout/hList1"/>
    <dgm:cxn modelId="{5BB54B11-8CB0-46A0-93E3-A76B12FCFC79}" type="presParOf" srcId="{F95576B8-6902-47C6-8427-F418DCB5B6AB}" destId="{975A446F-FB3F-4FBF-A1E2-E26B41D6B32B}" srcOrd="0" destOrd="0" presId="urn:microsoft.com/office/officeart/2005/8/layout/hList1"/>
    <dgm:cxn modelId="{D8B33F58-6076-48E9-B7B9-C429D69A80B3}" type="presParOf" srcId="{F95576B8-6902-47C6-8427-F418DCB5B6AB}" destId="{C86E5BA2-83EF-4CEC-8530-567C10A3394E}" srcOrd="1" destOrd="0" presId="urn:microsoft.com/office/officeart/2005/8/layout/hList1"/>
    <dgm:cxn modelId="{218B4F36-53A2-4C55-833A-8FD1A1036948}" type="presParOf" srcId="{169DA6A2-15E0-4952-9B52-42B57E83BB42}" destId="{B10C263A-A3A3-4A1E-9F4F-D8AE873C038B}" srcOrd="1" destOrd="0" presId="urn:microsoft.com/office/officeart/2005/8/layout/hList1"/>
    <dgm:cxn modelId="{48F93827-3AA6-4288-B948-F3DCF20F2621}" type="presParOf" srcId="{169DA6A2-15E0-4952-9B52-42B57E83BB42}" destId="{56BD129F-7306-40E2-80C6-EBEC1E988847}" srcOrd="2" destOrd="0" presId="urn:microsoft.com/office/officeart/2005/8/layout/hList1"/>
    <dgm:cxn modelId="{C9B2E9FA-7155-4A8A-9E9A-6AF3444B6F22}" type="presParOf" srcId="{56BD129F-7306-40E2-80C6-EBEC1E988847}" destId="{8D689239-66BD-4794-B2C7-CCC4FB8DBE92}" srcOrd="0" destOrd="0" presId="urn:microsoft.com/office/officeart/2005/8/layout/hList1"/>
    <dgm:cxn modelId="{73BF77AC-39C2-4444-B1AB-5908417D2EB0}" type="presParOf" srcId="{56BD129F-7306-40E2-80C6-EBEC1E988847}" destId="{3476BA3E-C802-4D36-8864-5A920FDE507A}" srcOrd="1" destOrd="0" presId="urn:microsoft.com/office/officeart/2005/8/layout/hList1"/>
    <dgm:cxn modelId="{DDDEED93-F7FD-49B0-8DFB-EBD75D2CE410}" type="presParOf" srcId="{169DA6A2-15E0-4952-9B52-42B57E83BB42}" destId="{219246B8-04C7-4345-A54C-78AA57B826D7}" srcOrd="3" destOrd="0" presId="urn:microsoft.com/office/officeart/2005/8/layout/hList1"/>
    <dgm:cxn modelId="{1916194A-EE8F-48F9-B44C-134FF0FE7F75}" type="presParOf" srcId="{169DA6A2-15E0-4952-9B52-42B57E83BB42}" destId="{69BFF148-6CBF-4571-9BD8-D6FD26FB51E4}" srcOrd="4" destOrd="0" presId="urn:microsoft.com/office/officeart/2005/8/layout/hList1"/>
    <dgm:cxn modelId="{80191A71-1053-4A19-9CA6-E493D8771A06}" type="presParOf" srcId="{69BFF148-6CBF-4571-9BD8-D6FD26FB51E4}" destId="{1CDA847C-90EC-45C7-8317-6F036133E5C6}" srcOrd="0" destOrd="0" presId="urn:microsoft.com/office/officeart/2005/8/layout/hList1"/>
    <dgm:cxn modelId="{E1B973C4-4091-40E3-AE78-9CF32E0EFD05}" type="presParOf" srcId="{69BFF148-6CBF-4571-9BD8-D6FD26FB51E4}" destId="{2CC8B8BD-8186-4CFD-836E-B35CE2887DD5}" srcOrd="1" destOrd="0" presId="urn:microsoft.com/office/officeart/2005/8/layout/hList1"/>
    <dgm:cxn modelId="{72E33225-3402-441E-8655-16340774E6E6}" type="presParOf" srcId="{169DA6A2-15E0-4952-9B52-42B57E83BB42}" destId="{6934B9BF-C1BA-4E45-BDF4-EF8A64AABFA2}" srcOrd="5" destOrd="0" presId="urn:microsoft.com/office/officeart/2005/8/layout/hList1"/>
    <dgm:cxn modelId="{FF45909C-5C6C-4471-A30D-93811A33B399}" type="presParOf" srcId="{169DA6A2-15E0-4952-9B52-42B57E83BB42}" destId="{89C80548-00E6-4FB3-8872-81DE2FC39268}" srcOrd="6" destOrd="0" presId="urn:microsoft.com/office/officeart/2005/8/layout/hList1"/>
    <dgm:cxn modelId="{580EFCB4-5A7C-478A-A3D9-A04AA51EAE01}" type="presParOf" srcId="{89C80548-00E6-4FB3-8872-81DE2FC39268}" destId="{27F80B00-8BD8-44C0-BB14-A745BEEF622A}" srcOrd="0" destOrd="0" presId="urn:microsoft.com/office/officeart/2005/8/layout/hList1"/>
    <dgm:cxn modelId="{3380A68D-035A-4558-97CF-9B31E9CFF256}" type="presParOf" srcId="{89C80548-00E6-4FB3-8872-81DE2FC39268}" destId="{1F261F49-0F1E-47C5-A6F8-39BBDC3F58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FC1EB8-464D-4608-BCC0-D71FFC83A730}"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B5FC20E8-20BB-4575-A46A-8030700B8F8B}">
      <dgm:prSet phldrT="[Text]" phldr="0"/>
      <dgm:spPr/>
      <dgm:t>
        <a:bodyPr/>
        <a:lstStyle/>
        <a:p>
          <a:r>
            <a:rPr lang="en-US" b="1">
              <a:solidFill>
                <a:srgbClr val="203864"/>
              </a:solidFill>
            </a:rPr>
            <a:t>AAA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E2A6B4-CEF2-4AF7-8913-C09F9B6D0F41}" type="parTrans" cxnId="{90927FE7-D9D5-4C8C-9B3F-4B245440C570}">
      <dgm:prSet/>
      <dgm:spPr/>
      <dgm:t>
        <a:bodyPr/>
        <a:lstStyle/>
        <a:p>
          <a:endParaRPr lang="en-US"/>
        </a:p>
      </dgm:t>
    </dgm:pt>
    <dgm:pt modelId="{2F922086-3EE8-4DB0-84A8-C0B5904DF3D9}" type="sibTrans" cxnId="{90927FE7-D9D5-4C8C-9B3F-4B245440C570}">
      <dgm:prSet/>
      <dgm:spPr/>
      <dgm:t>
        <a:bodyPr/>
        <a:lstStyle/>
        <a:p>
          <a:endParaRPr lang="en-US"/>
        </a:p>
      </dgm:t>
    </dgm:pt>
    <dgm:pt modelId="{50EA0AD1-F4EF-49A1-BE70-9083FEECD2F6}">
      <dgm:prSet phldrT="[Text]" phldr="0"/>
      <dgm:spPr>
        <a:solidFill>
          <a:srgbClr val="203864"/>
        </a:solidFill>
      </dgm:spPr>
      <dgm:t>
        <a:bodyPr/>
        <a:lstStyle/>
        <a:p>
          <a:r>
            <a:rPr lang="en-US" dirty="0"/>
            <a:t>Coordinates and provides OAA services directly to older adults and caregivers in the community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04844F1-2C9B-45D8-B149-2DA82127F504}" type="parTrans" cxnId="{98AA5917-48E0-4068-92E5-B53BFCA93952}">
      <dgm:prSet/>
      <dgm:spPr/>
      <dgm:t>
        <a:bodyPr/>
        <a:lstStyle/>
        <a:p>
          <a:endParaRPr lang="en-US"/>
        </a:p>
      </dgm:t>
    </dgm:pt>
    <dgm:pt modelId="{3FC00326-B5CE-4990-AE22-942786F617AF}" type="sibTrans" cxnId="{98AA5917-48E0-4068-92E5-B53BFCA93952}">
      <dgm:prSet/>
      <dgm:spPr/>
      <dgm:t>
        <a:bodyPr/>
        <a:lstStyle/>
        <a:p>
          <a:endParaRPr lang="en-US"/>
        </a:p>
      </dgm:t>
    </dgm:pt>
    <dgm:pt modelId="{A74E12C9-3AA9-46A3-9890-7651E50EA6FC}">
      <dgm:prSet phldrT="[Text]" phldr="0"/>
      <dgm:spPr>
        <a:solidFill>
          <a:schemeClr val="bg2">
            <a:lumMod val="90000"/>
          </a:schemeClr>
        </a:solidFill>
      </dgm:spPr>
      <dgm:t>
        <a:bodyPr/>
        <a:lstStyle/>
        <a:p>
          <a:r>
            <a:rPr lang="en-US" b="1">
              <a:solidFill>
                <a:srgbClr val="A64826"/>
              </a:solidFill>
            </a:rPr>
            <a:t>SUA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472C2DA-3A0C-4816-B905-C8B447D1D537}" type="parTrans" cxnId="{488EC34E-538E-4B9C-B75F-38B7B3774516}">
      <dgm:prSet/>
      <dgm:spPr/>
      <dgm:t>
        <a:bodyPr/>
        <a:lstStyle/>
        <a:p>
          <a:endParaRPr lang="en-US"/>
        </a:p>
      </dgm:t>
    </dgm:pt>
    <dgm:pt modelId="{E69EE5E6-3124-4EFB-A02E-084EA795493B}" type="sibTrans" cxnId="{488EC34E-538E-4B9C-B75F-38B7B3774516}">
      <dgm:prSet/>
      <dgm:spPr/>
      <dgm:t>
        <a:bodyPr/>
        <a:lstStyle/>
        <a:p>
          <a:endParaRPr lang="en-US"/>
        </a:p>
      </dgm:t>
    </dgm:pt>
    <dgm:pt modelId="{1DF0C2B6-32E7-449D-B79C-E5B0795EC9B1}">
      <dgm:prSet phldrT="[Text]" phldr="0"/>
      <dgm:spPr>
        <a:solidFill>
          <a:srgbClr val="A64826"/>
        </a:solidFill>
      </dgm:spPr>
      <dgm:t>
        <a:bodyPr/>
        <a:lstStyle/>
        <a:p>
          <a:r>
            <a:rPr lang="en-US" dirty="0"/>
            <a:t>Administers OAA funds to AAAs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86C2E6E-0CA2-4E7D-87E1-7787B04484CC}" type="parTrans" cxnId="{5A2FAAB2-10A3-4BC4-8D01-74F62E70CC01}">
      <dgm:prSet/>
      <dgm:spPr/>
      <dgm:t>
        <a:bodyPr/>
        <a:lstStyle/>
        <a:p>
          <a:endParaRPr lang="en-US"/>
        </a:p>
      </dgm:t>
    </dgm:pt>
    <dgm:pt modelId="{44706C87-124B-40E3-B72E-7360A38E3718}" type="sibTrans" cxnId="{5A2FAAB2-10A3-4BC4-8D01-74F62E70CC01}">
      <dgm:prSet/>
      <dgm:spPr/>
      <dgm:t>
        <a:bodyPr/>
        <a:lstStyle/>
        <a:p>
          <a:endParaRPr lang="en-US"/>
        </a:p>
      </dgm:t>
    </dgm:pt>
    <dgm:pt modelId="{2F945015-A9BB-4FE1-8288-A0F2152E2F1A}">
      <dgm:prSet/>
      <dgm:spPr>
        <a:solidFill>
          <a:srgbClr val="A64826"/>
        </a:solidFill>
      </dgm:spPr>
      <dgm:t>
        <a:bodyPr/>
        <a:lstStyle/>
        <a:p>
          <a:r>
            <a:rPr lang="en-US" dirty="0"/>
            <a:t>Monitors and provides AAAs technical assistance for OAA services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CAEFF46-B447-413F-94EC-0C8F6D1677B5}" type="parTrans" cxnId="{B74C613A-20C5-4494-818E-B530DAEB41FA}">
      <dgm:prSet/>
      <dgm:spPr/>
      <dgm:t>
        <a:bodyPr/>
        <a:lstStyle/>
        <a:p>
          <a:endParaRPr lang="en-US"/>
        </a:p>
      </dgm:t>
    </dgm:pt>
    <dgm:pt modelId="{66FF253C-E7C8-4717-9F7E-2D3249288EB2}" type="sibTrans" cxnId="{B74C613A-20C5-4494-818E-B530DAEB41FA}">
      <dgm:prSet/>
      <dgm:spPr/>
      <dgm:t>
        <a:bodyPr/>
        <a:lstStyle/>
        <a:p>
          <a:endParaRPr lang="en-US"/>
        </a:p>
      </dgm:t>
    </dgm:pt>
    <dgm:pt modelId="{997A66A6-5955-4D05-AA10-A7F06B53494B}" type="pres">
      <dgm:prSet presAssocID="{62FC1EB8-464D-4608-BCC0-D71FFC83A730}" presName="theList" presStyleCnt="0">
        <dgm:presLayoutVars>
          <dgm:dir/>
          <dgm:animLvl val="lvl"/>
          <dgm:resizeHandles val="exact"/>
        </dgm:presLayoutVars>
      </dgm:prSet>
      <dgm:spPr/>
    </dgm:pt>
    <dgm:pt modelId="{60C4FB80-B107-4450-A428-D2646AEC5AFB}" type="pres">
      <dgm:prSet presAssocID="{B5FC20E8-20BB-4575-A46A-8030700B8F8B}" presName="compNode" presStyleCnt="0"/>
      <dgm:spPr/>
    </dgm:pt>
    <dgm:pt modelId="{D2E78780-A729-4C2F-9EFD-C05F25310713}" type="pres">
      <dgm:prSet presAssocID="{B5FC20E8-20BB-4575-A46A-8030700B8F8B}" presName="aNode" presStyleLbl="bgShp" presStyleIdx="0" presStyleCnt="2"/>
      <dgm:spPr/>
    </dgm:pt>
    <dgm:pt modelId="{20BAC8FA-4A63-4EB4-BAAD-840D095BD350}" type="pres">
      <dgm:prSet presAssocID="{B5FC20E8-20BB-4575-A46A-8030700B8F8B}" presName="textNode" presStyleLbl="bgShp" presStyleIdx="0" presStyleCnt="2"/>
      <dgm:spPr/>
    </dgm:pt>
    <dgm:pt modelId="{1FD1FA6E-49BD-4C75-8424-B849E8826790}" type="pres">
      <dgm:prSet presAssocID="{B5FC20E8-20BB-4575-A46A-8030700B8F8B}" presName="compChildNode" presStyleCnt="0"/>
      <dgm:spPr/>
    </dgm:pt>
    <dgm:pt modelId="{78284794-5AC0-473C-A053-3902EFA7BFE2}" type="pres">
      <dgm:prSet presAssocID="{B5FC20E8-20BB-4575-A46A-8030700B8F8B}" presName="theInnerList" presStyleCnt="0"/>
      <dgm:spPr/>
    </dgm:pt>
    <dgm:pt modelId="{0BD52EEC-5AB3-4081-88F2-1389384FBD78}" type="pres">
      <dgm:prSet presAssocID="{50EA0AD1-F4EF-49A1-BE70-9083FEECD2F6}" presName="childNode" presStyleLbl="node1" presStyleIdx="0" presStyleCnt="3">
        <dgm:presLayoutVars>
          <dgm:bulletEnabled val="1"/>
        </dgm:presLayoutVars>
      </dgm:prSet>
      <dgm:spPr/>
    </dgm:pt>
    <dgm:pt modelId="{95085542-B005-45BA-BB47-9442275F4829}" type="pres">
      <dgm:prSet presAssocID="{B5FC20E8-20BB-4575-A46A-8030700B8F8B}" presName="aSpace" presStyleCnt="0"/>
      <dgm:spPr/>
    </dgm:pt>
    <dgm:pt modelId="{3404F63B-E757-4A21-8874-5C63EE15F8AB}" type="pres">
      <dgm:prSet presAssocID="{A74E12C9-3AA9-46A3-9890-7651E50EA6FC}" presName="compNode" presStyleCnt="0"/>
      <dgm:spPr/>
    </dgm:pt>
    <dgm:pt modelId="{CBEE2F4B-36D4-4736-B44D-C4B9229A9029}" type="pres">
      <dgm:prSet presAssocID="{A74E12C9-3AA9-46A3-9890-7651E50EA6FC}" presName="aNode" presStyleLbl="bgShp" presStyleIdx="1" presStyleCnt="2"/>
      <dgm:spPr/>
    </dgm:pt>
    <dgm:pt modelId="{BC3FC372-4551-4115-8BB8-D656999FBDFC}" type="pres">
      <dgm:prSet presAssocID="{A74E12C9-3AA9-46A3-9890-7651E50EA6FC}" presName="textNode" presStyleLbl="bgShp" presStyleIdx="1" presStyleCnt="2"/>
      <dgm:spPr/>
    </dgm:pt>
    <dgm:pt modelId="{45A4291A-0BD3-4CF7-A85B-23F6216956BA}" type="pres">
      <dgm:prSet presAssocID="{A74E12C9-3AA9-46A3-9890-7651E50EA6FC}" presName="compChildNode" presStyleCnt="0"/>
      <dgm:spPr/>
    </dgm:pt>
    <dgm:pt modelId="{DE8D34D3-C53B-4689-8B81-69012CBE1B9C}" type="pres">
      <dgm:prSet presAssocID="{A74E12C9-3AA9-46A3-9890-7651E50EA6FC}" presName="theInnerList" presStyleCnt="0"/>
      <dgm:spPr/>
    </dgm:pt>
    <dgm:pt modelId="{F50BF409-BD5F-4C25-B729-1D4AF50E66DF}" type="pres">
      <dgm:prSet presAssocID="{1DF0C2B6-32E7-449D-B79C-E5B0795EC9B1}" presName="childNode" presStyleLbl="node1" presStyleIdx="1" presStyleCnt="3">
        <dgm:presLayoutVars>
          <dgm:bulletEnabled val="1"/>
        </dgm:presLayoutVars>
      </dgm:prSet>
      <dgm:spPr/>
    </dgm:pt>
    <dgm:pt modelId="{2B77BC60-261A-4CD1-802D-A324FBA9A6B2}" type="pres">
      <dgm:prSet presAssocID="{1DF0C2B6-32E7-449D-B79C-E5B0795EC9B1}" presName="aSpace2" presStyleCnt="0"/>
      <dgm:spPr/>
    </dgm:pt>
    <dgm:pt modelId="{FFEB0E88-C968-402E-8F6C-9F16F253DA91}" type="pres">
      <dgm:prSet presAssocID="{2F945015-A9BB-4FE1-8288-A0F2152E2F1A}" presName="childNode" presStyleLbl="node1" presStyleIdx="2" presStyleCnt="3">
        <dgm:presLayoutVars>
          <dgm:bulletEnabled val="1"/>
        </dgm:presLayoutVars>
      </dgm:prSet>
      <dgm:spPr/>
    </dgm:pt>
  </dgm:ptLst>
  <dgm:cxnLst>
    <dgm:cxn modelId="{9573A400-9A16-44EC-8B74-56E7E3CB2603}" type="presOf" srcId="{1DF0C2B6-32E7-449D-B79C-E5B0795EC9B1}" destId="{F50BF409-BD5F-4C25-B729-1D4AF50E66DF}" srcOrd="0" destOrd="0" presId="urn:microsoft.com/office/officeart/2005/8/layout/lProcess2"/>
    <dgm:cxn modelId="{59592F0B-2669-47A8-AFCF-E250B8F13316}" type="presOf" srcId="{B5FC20E8-20BB-4575-A46A-8030700B8F8B}" destId="{20BAC8FA-4A63-4EB4-BAAD-840D095BD350}" srcOrd="1" destOrd="0" presId="urn:microsoft.com/office/officeart/2005/8/layout/lProcess2"/>
    <dgm:cxn modelId="{98AA5917-48E0-4068-92E5-B53BFCA93952}" srcId="{B5FC20E8-20BB-4575-A46A-8030700B8F8B}" destId="{50EA0AD1-F4EF-49A1-BE70-9083FEECD2F6}" srcOrd="0" destOrd="0" parTransId="{C04844F1-2C9B-45D8-B149-2DA82127F504}" sibTransId="{3FC00326-B5CE-4990-AE22-942786F617AF}"/>
    <dgm:cxn modelId="{BDF3CE33-4A7C-489E-AF68-8D0D646FCC7D}" type="presOf" srcId="{62FC1EB8-464D-4608-BCC0-D71FFC83A730}" destId="{997A66A6-5955-4D05-AA10-A7F06B53494B}" srcOrd="0" destOrd="0" presId="urn:microsoft.com/office/officeart/2005/8/layout/lProcess2"/>
    <dgm:cxn modelId="{B74C613A-20C5-4494-818E-B530DAEB41FA}" srcId="{A74E12C9-3AA9-46A3-9890-7651E50EA6FC}" destId="{2F945015-A9BB-4FE1-8288-A0F2152E2F1A}" srcOrd="1" destOrd="0" parTransId="{8CAEFF46-B447-413F-94EC-0C8F6D1677B5}" sibTransId="{66FF253C-E7C8-4717-9F7E-2D3249288EB2}"/>
    <dgm:cxn modelId="{E5CA2F6C-710F-408C-AC6C-9D7AF3A3AC20}" type="presOf" srcId="{A74E12C9-3AA9-46A3-9890-7651E50EA6FC}" destId="{BC3FC372-4551-4115-8BB8-D656999FBDFC}" srcOrd="1" destOrd="0" presId="urn:microsoft.com/office/officeart/2005/8/layout/lProcess2"/>
    <dgm:cxn modelId="{488EC34E-538E-4B9C-B75F-38B7B3774516}" srcId="{62FC1EB8-464D-4608-BCC0-D71FFC83A730}" destId="{A74E12C9-3AA9-46A3-9890-7651E50EA6FC}" srcOrd="1" destOrd="0" parTransId="{C472C2DA-3A0C-4816-B905-C8B447D1D537}" sibTransId="{E69EE5E6-3124-4EFB-A02E-084EA795493B}"/>
    <dgm:cxn modelId="{46565388-45F8-49FA-BFE7-5B2A5B6DF64B}" type="presOf" srcId="{50EA0AD1-F4EF-49A1-BE70-9083FEECD2F6}" destId="{0BD52EEC-5AB3-4081-88F2-1389384FBD78}" srcOrd="0" destOrd="0" presId="urn:microsoft.com/office/officeart/2005/8/layout/lProcess2"/>
    <dgm:cxn modelId="{63A2DAA8-D5F5-4FC0-BF65-26BC95B81170}" type="presOf" srcId="{2F945015-A9BB-4FE1-8288-A0F2152E2F1A}" destId="{FFEB0E88-C968-402E-8F6C-9F16F253DA91}" srcOrd="0" destOrd="0" presId="urn:microsoft.com/office/officeart/2005/8/layout/lProcess2"/>
    <dgm:cxn modelId="{5A2FAAB2-10A3-4BC4-8D01-74F62E70CC01}" srcId="{A74E12C9-3AA9-46A3-9890-7651E50EA6FC}" destId="{1DF0C2B6-32E7-449D-B79C-E5B0795EC9B1}" srcOrd="0" destOrd="0" parTransId="{386C2E6E-0CA2-4E7D-87E1-7787B04484CC}" sibTransId="{44706C87-124B-40E3-B72E-7360A38E3718}"/>
    <dgm:cxn modelId="{D029BFDB-1F60-4DA2-A2D7-8E5C5DD84CB9}" type="presOf" srcId="{B5FC20E8-20BB-4575-A46A-8030700B8F8B}" destId="{D2E78780-A729-4C2F-9EFD-C05F25310713}" srcOrd="0" destOrd="0" presId="urn:microsoft.com/office/officeart/2005/8/layout/lProcess2"/>
    <dgm:cxn modelId="{90927FE7-D9D5-4C8C-9B3F-4B245440C570}" srcId="{62FC1EB8-464D-4608-BCC0-D71FFC83A730}" destId="{B5FC20E8-20BB-4575-A46A-8030700B8F8B}" srcOrd="0" destOrd="0" parTransId="{23E2A6B4-CEF2-4AF7-8913-C09F9B6D0F41}" sibTransId="{2F922086-3EE8-4DB0-84A8-C0B5904DF3D9}"/>
    <dgm:cxn modelId="{4DF5D3FB-663D-4EA0-A6CA-A96436D37817}" type="presOf" srcId="{A74E12C9-3AA9-46A3-9890-7651E50EA6FC}" destId="{CBEE2F4B-36D4-4736-B44D-C4B9229A9029}" srcOrd="0" destOrd="0" presId="urn:microsoft.com/office/officeart/2005/8/layout/lProcess2"/>
    <dgm:cxn modelId="{DB828220-DF29-481E-9FE9-CA4DBEF7340F}" type="presParOf" srcId="{997A66A6-5955-4D05-AA10-A7F06B53494B}" destId="{60C4FB80-B107-4450-A428-D2646AEC5AFB}" srcOrd="0" destOrd="0" presId="urn:microsoft.com/office/officeart/2005/8/layout/lProcess2"/>
    <dgm:cxn modelId="{21A2C7AB-2997-4976-B411-76F11D84F0B7}" type="presParOf" srcId="{60C4FB80-B107-4450-A428-D2646AEC5AFB}" destId="{D2E78780-A729-4C2F-9EFD-C05F25310713}" srcOrd="0" destOrd="0" presId="urn:microsoft.com/office/officeart/2005/8/layout/lProcess2"/>
    <dgm:cxn modelId="{0BC9EEC7-3583-4C8B-9E0D-B5DB7A9AA7AD}" type="presParOf" srcId="{60C4FB80-B107-4450-A428-D2646AEC5AFB}" destId="{20BAC8FA-4A63-4EB4-BAAD-840D095BD350}" srcOrd="1" destOrd="0" presId="urn:microsoft.com/office/officeart/2005/8/layout/lProcess2"/>
    <dgm:cxn modelId="{D216316C-B4F3-4EC2-B8ED-C4FDA3E686A7}" type="presParOf" srcId="{60C4FB80-B107-4450-A428-D2646AEC5AFB}" destId="{1FD1FA6E-49BD-4C75-8424-B849E8826790}" srcOrd="2" destOrd="0" presId="urn:microsoft.com/office/officeart/2005/8/layout/lProcess2"/>
    <dgm:cxn modelId="{5B691BBB-DF9C-43CF-9AF6-786F89F61E7D}" type="presParOf" srcId="{1FD1FA6E-49BD-4C75-8424-B849E8826790}" destId="{78284794-5AC0-473C-A053-3902EFA7BFE2}" srcOrd="0" destOrd="0" presId="urn:microsoft.com/office/officeart/2005/8/layout/lProcess2"/>
    <dgm:cxn modelId="{E884D46E-39E8-477B-9A1E-6D8F3F1CA28B}" type="presParOf" srcId="{78284794-5AC0-473C-A053-3902EFA7BFE2}" destId="{0BD52EEC-5AB3-4081-88F2-1389384FBD78}" srcOrd="0" destOrd="0" presId="urn:microsoft.com/office/officeart/2005/8/layout/lProcess2"/>
    <dgm:cxn modelId="{D9CF15FF-7502-467A-BFB7-B2FF86F7F2FC}" type="presParOf" srcId="{997A66A6-5955-4D05-AA10-A7F06B53494B}" destId="{95085542-B005-45BA-BB47-9442275F4829}" srcOrd="1" destOrd="0" presId="urn:microsoft.com/office/officeart/2005/8/layout/lProcess2"/>
    <dgm:cxn modelId="{CE02B6DE-F3E2-4555-812A-9231ACA229D1}" type="presParOf" srcId="{997A66A6-5955-4D05-AA10-A7F06B53494B}" destId="{3404F63B-E757-4A21-8874-5C63EE15F8AB}" srcOrd="2" destOrd="0" presId="urn:microsoft.com/office/officeart/2005/8/layout/lProcess2"/>
    <dgm:cxn modelId="{3D55E9CA-7BC8-4591-A7F8-E7429C57C2B2}" type="presParOf" srcId="{3404F63B-E757-4A21-8874-5C63EE15F8AB}" destId="{CBEE2F4B-36D4-4736-B44D-C4B9229A9029}" srcOrd="0" destOrd="0" presId="urn:microsoft.com/office/officeart/2005/8/layout/lProcess2"/>
    <dgm:cxn modelId="{C9DC4E35-D343-4EF6-B6AB-F56209D3CAD9}" type="presParOf" srcId="{3404F63B-E757-4A21-8874-5C63EE15F8AB}" destId="{BC3FC372-4551-4115-8BB8-D656999FBDFC}" srcOrd="1" destOrd="0" presId="urn:microsoft.com/office/officeart/2005/8/layout/lProcess2"/>
    <dgm:cxn modelId="{B7FBE963-D824-44C2-980A-61B305AE2AB0}" type="presParOf" srcId="{3404F63B-E757-4A21-8874-5C63EE15F8AB}" destId="{45A4291A-0BD3-4CF7-A85B-23F6216956BA}" srcOrd="2" destOrd="0" presId="urn:microsoft.com/office/officeart/2005/8/layout/lProcess2"/>
    <dgm:cxn modelId="{AC722C0E-57EC-4402-8787-6844E37B3BC9}" type="presParOf" srcId="{45A4291A-0BD3-4CF7-A85B-23F6216956BA}" destId="{DE8D34D3-C53B-4689-8B81-69012CBE1B9C}" srcOrd="0" destOrd="0" presId="urn:microsoft.com/office/officeart/2005/8/layout/lProcess2"/>
    <dgm:cxn modelId="{06A1D5F5-69B3-4837-94F7-73CC2A55FD52}" type="presParOf" srcId="{DE8D34D3-C53B-4689-8B81-69012CBE1B9C}" destId="{F50BF409-BD5F-4C25-B729-1D4AF50E66DF}" srcOrd="0" destOrd="0" presId="urn:microsoft.com/office/officeart/2005/8/layout/lProcess2"/>
    <dgm:cxn modelId="{BFCA9B89-3A6A-4913-836D-1D9319074FE9}" type="presParOf" srcId="{DE8D34D3-C53B-4689-8B81-69012CBE1B9C}" destId="{2B77BC60-261A-4CD1-802D-A324FBA9A6B2}" srcOrd="1" destOrd="0" presId="urn:microsoft.com/office/officeart/2005/8/layout/lProcess2"/>
    <dgm:cxn modelId="{ADB7C5BC-6F86-4CE4-965A-1677C2B279D2}" type="presParOf" srcId="{DE8D34D3-C53B-4689-8B81-69012CBE1B9C}" destId="{FFEB0E88-C968-402E-8F6C-9F16F253DA9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241D7-0648-47FC-8E8D-E6D563555E79}">
      <dsp:nvSpPr>
        <dsp:cNvPr id="0" name=""/>
        <dsp:cNvSpPr/>
      </dsp:nvSpPr>
      <dsp:spPr>
        <a:xfrm rot="10800000">
          <a:off x="2321943" y="2985"/>
          <a:ext cx="7947553" cy="1280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6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Lato" panose="020F0502020204030203" pitchFamily="34" charset="0"/>
              <a:ea typeface="Lato" panose="020F0502020204030203" pitchFamily="34" charset="0"/>
              <a:cs typeface="Lato" panose="020F0502020204030203" pitchFamily="34" charset="0"/>
            </a:rPr>
            <a:t>Describe the purpose and key provisions of the </a:t>
          </a:r>
          <a:r>
            <a:rPr lang="en-US" sz="2000" b="1" kern="1200">
              <a:latin typeface="Lato" panose="020F0502020204030203" pitchFamily="34" charset="0"/>
              <a:ea typeface="Lato" panose="020F0502020204030203" pitchFamily="34" charset="0"/>
              <a:cs typeface="Lato" panose="020F0502020204030203" pitchFamily="34" charset="0"/>
            </a:rPr>
            <a:t>Older Americans Act</a:t>
          </a:r>
          <a:r>
            <a:rPr lang="en-US" sz="2000" kern="1200">
              <a:latin typeface="Lato" panose="020F0502020204030203" pitchFamily="34" charset="0"/>
              <a:ea typeface="Lato" panose="020F0502020204030203" pitchFamily="34" charset="0"/>
              <a:cs typeface="Lato" panose="020F0502020204030203" pitchFamily="34" charset="0"/>
            </a:rPr>
            <a:t> and why it matters for aging services.</a:t>
          </a:r>
        </a:p>
      </dsp:txBody>
      <dsp:txXfrm rot="10800000">
        <a:off x="2642059" y="2985"/>
        <a:ext cx="7627437" cy="1280465"/>
      </dsp:txXfrm>
    </dsp:sp>
    <dsp:sp modelId="{B5CD764A-C258-4A5B-9232-443E9BE1D156}">
      <dsp:nvSpPr>
        <dsp:cNvPr id="0" name=""/>
        <dsp:cNvSpPr/>
      </dsp:nvSpPr>
      <dsp:spPr>
        <a:xfrm>
          <a:off x="1681710" y="2985"/>
          <a:ext cx="1280465" cy="1280465"/>
        </a:xfrm>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b="23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AFADA6-5DF1-4E11-80CC-14776CCC1471}">
      <dsp:nvSpPr>
        <dsp:cNvPr id="0" name=""/>
        <dsp:cNvSpPr/>
      </dsp:nvSpPr>
      <dsp:spPr>
        <a:xfrm rot="10800000">
          <a:off x="2321943" y="1649627"/>
          <a:ext cx="7947553" cy="1280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6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Lato" panose="020F0502020204030203" pitchFamily="34" charset="0"/>
              <a:ea typeface="Lato" panose="020F0502020204030203" pitchFamily="34" charset="0"/>
              <a:cs typeface="Lato" panose="020F0502020204030203" pitchFamily="34" charset="0"/>
            </a:rPr>
            <a:t>Explain the roles of the </a:t>
          </a:r>
          <a:r>
            <a:rPr lang="en-US" sz="2000" b="1" kern="1200">
              <a:latin typeface="Lato" panose="020F0502020204030203" pitchFamily="34" charset="0"/>
              <a:ea typeface="Lato" panose="020F0502020204030203" pitchFamily="34" charset="0"/>
              <a:cs typeface="Lato" panose="020F0502020204030203" pitchFamily="34" charset="0"/>
            </a:rPr>
            <a:t>State Unit on Aging </a:t>
          </a:r>
          <a:r>
            <a:rPr lang="en-US" sz="2000" kern="1200">
              <a:latin typeface="Lato" panose="020F0502020204030203" pitchFamily="34" charset="0"/>
              <a:ea typeface="Lato" panose="020F0502020204030203" pitchFamily="34" charset="0"/>
              <a:cs typeface="Lato" panose="020F0502020204030203" pitchFamily="34" charset="0"/>
            </a:rPr>
            <a:t>and </a:t>
          </a:r>
          <a:r>
            <a:rPr lang="en-US" sz="2000" b="1" kern="1200">
              <a:latin typeface="Lato" panose="020F0502020204030203" pitchFamily="34" charset="0"/>
              <a:ea typeface="Lato" panose="020F0502020204030203" pitchFamily="34" charset="0"/>
              <a:cs typeface="Lato" panose="020F0502020204030203" pitchFamily="34" charset="0"/>
            </a:rPr>
            <a:t>Area Agencies on Aging </a:t>
          </a:r>
          <a:r>
            <a:rPr lang="en-US" sz="2000" kern="1200">
              <a:latin typeface="Lato" panose="020F0502020204030203" pitchFamily="34" charset="0"/>
              <a:ea typeface="Lato" panose="020F0502020204030203" pitchFamily="34" charset="0"/>
              <a:cs typeface="Lato" panose="020F0502020204030203" pitchFamily="34" charset="0"/>
            </a:rPr>
            <a:t>(AAAs) in Virginia’s aging services network</a:t>
          </a:r>
          <a:r>
            <a:rPr lang="en-US" sz="1800" kern="1200"/>
            <a:t>.</a:t>
          </a:r>
        </a:p>
      </dsp:txBody>
      <dsp:txXfrm rot="10800000">
        <a:off x="2642059" y="1649627"/>
        <a:ext cx="7627437" cy="1280465"/>
      </dsp:txXfrm>
    </dsp:sp>
    <dsp:sp modelId="{DC421462-B37D-44F0-BC3A-6802562F0326}">
      <dsp:nvSpPr>
        <dsp:cNvPr id="0" name=""/>
        <dsp:cNvSpPr/>
      </dsp:nvSpPr>
      <dsp:spPr>
        <a:xfrm>
          <a:off x="1681710" y="1649627"/>
          <a:ext cx="1280465" cy="1280465"/>
        </a:xfrm>
        <a:prstGeom prst="ellipse">
          <a:avLst/>
        </a:prstGeom>
        <a:blipFill>
          <a:blip xmlns:r="http://schemas.openxmlformats.org/officeDocument/2006/relationships"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E3B8FB-F27B-42CE-AEBC-72D28D9A583B}">
      <dsp:nvSpPr>
        <dsp:cNvPr id="0" name=""/>
        <dsp:cNvSpPr/>
      </dsp:nvSpPr>
      <dsp:spPr>
        <a:xfrm rot="10800000">
          <a:off x="2321943" y="3296269"/>
          <a:ext cx="7947553" cy="1280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6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Lato" panose="020F0502020204030203" pitchFamily="34" charset="0"/>
              <a:ea typeface="Lato" panose="020F0502020204030203" pitchFamily="34" charset="0"/>
              <a:cs typeface="Lato" panose="020F0502020204030203" pitchFamily="34" charset="0"/>
            </a:rPr>
            <a:t>Illustrate how state and local aging agencies </a:t>
          </a:r>
          <a:r>
            <a:rPr lang="en-US" sz="2000" b="1" kern="1200">
              <a:latin typeface="Lato" panose="020F0502020204030203" pitchFamily="34" charset="0"/>
              <a:ea typeface="Lato" panose="020F0502020204030203" pitchFamily="34" charset="0"/>
              <a:cs typeface="Lato" panose="020F0502020204030203" pitchFamily="34" charset="0"/>
            </a:rPr>
            <a:t>collaborate</a:t>
          </a:r>
          <a:r>
            <a:rPr lang="en-US" sz="2000" kern="1200">
              <a:latin typeface="Lato" panose="020F0502020204030203" pitchFamily="34" charset="0"/>
              <a:ea typeface="Lato" panose="020F0502020204030203" pitchFamily="34" charset="0"/>
              <a:cs typeface="Lato" panose="020F0502020204030203" pitchFamily="34" charset="0"/>
            </a:rPr>
            <a:t> to deliver coordinated services and supports to older adults and caregivers across the Commonwealth.</a:t>
          </a:r>
        </a:p>
      </dsp:txBody>
      <dsp:txXfrm rot="10800000">
        <a:off x="2642059" y="3296269"/>
        <a:ext cx="7627437" cy="1280465"/>
      </dsp:txXfrm>
    </dsp:sp>
    <dsp:sp modelId="{03E5CD52-68C3-486B-BA32-5201B9EF40B1}">
      <dsp:nvSpPr>
        <dsp:cNvPr id="0" name=""/>
        <dsp:cNvSpPr/>
      </dsp:nvSpPr>
      <dsp:spPr>
        <a:xfrm>
          <a:off x="1681710" y="3296269"/>
          <a:ext cx="1280465" cy="1280465"/>
        </a:xfrm>
        <a:prstGeom prst="ellipse">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95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49822-7B58-4407-B2E4-284B320DC395}">
      <dsp:nvSpPr>
        <dsp:cNvPr id="0" name=""/>
        <dsp:cNvSpPr/>
      </dsp:nvSpPr>
      <dsp:spPr>
        <a:xfrm>
          <a:off x="-5122379" y="-784684"/>
          <a:ext cx="6100094" cy="6100094"/>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CD7398-A591-4770-A2F7-6F1B6CEFE6A7}">
      <dsp:nvSpPr>
        <dsp:cNvPr id="0" name=""/>
        <dsp:cNvSpPr/>
      </dsp:nvSpPr>
      <dsp:spPr>
        <a:xfrm>
          <a:off x="364689" y="238587"/>
          <a:ext cx="10088352" cy="476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615" tIns="35560" rIns="35560" bIns="35560" numCol="1" spcCol="1270" anchor="ctr" anchorCtr="0">
          <a:noAutofit/>
        </a:bodyPr>
        <a:lstStyle/>
        <a:p>
          <a:pPr marL="0" lvl="0" indent="0" algn="l" defTabSz="622300">
            <a:lnSpc>
              <a:spcPct val="90000"/>
            </a:lnSpc>
            <a:spcBef>
              <a:spcPct val="0"/>
            </a:spcBef>
            <a:spcAft>
              <a:spcPct val="35000"/>
            </a:spcAft>
            <a:buClr>
              <a:srgbClr val="A64826"/>
            </a:buClr>
            <a:buFont typeface="Wingdings" panose="05000000000000000000" pitchFamily="2" charset="2"/>
            <a:buNone/>
          </a:pPr>
          <a:r>
            <a:rPr kumimoji="0" lang="en-US" sz="1400" kern="1200" dirty="0">
              <a:latin typeface="Lato"/>
              <a:ea typeface="Lato"/>
              <a:cs typeface="Lato"/>
            </a:rPr>
            <a:t>Individuals aged 60 and over can qualify for most OAA services. A few programs are available to younger individuals. </a:t>
          </a:r>
          <a:endParaRPr lang="en-US" sz="1400" kern="1200" dirty="0"/>
        </a:p>
      </dsp:txBody>
      <dsp:txXfrm>
        <a:off x="364689" y="238587"/>
        <a:ext cx="10088352" cy="476994"/>
      </dsp:txXfrm>
    </dsp:sp>
    <dsp:sp modelId="{98FB4CCA-83FB-414F-847F-1B39EA412DD6}">
      <dsp:nvSpPr>
        <dsp:cNvPr id="0" name=""/>
        <dsp:cNvSpPr/>
      </dsp:nvSpPr>
      <dsp:spPr>
        <a:xfrm>
          <a:off x="66567" y="178963"/>
          <a:ext cx="596243" cy="5962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D2C3F2-1D4F-44BC-A1DA-73906B11F75C}">
      <dsp:nvSpPr>
        <dsp:cNvPr id="0" name=""/>
        <dsp:cNvSpPr/>
      </dsp:nvSpPr>
      <dsp:spPr>
        <a:xfrm>
          <a:off x="757050" y="953989"/>
          <a:ext cx="9695991" cy="476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615" tIns="35560" rIns="35560" bIns="35560" numCol="1" spcCol="1270" anchor="ctr" anchorCtr="0">
          <a:noAutofit/>
        </a:bodyPr>
        <a:lstStyle/>
        <a:p>
          <a:pPr marL="0" lvl="0" indent="0" algn="l" defTabSz="622300">
            <a:lnSpc>
              <a:spcPct val="90000"/>
            </a:lnSpc>
            <a:spcBef>
              <a:spcPct val="0"/>
            </a:spcBef>
            <a:spcAft>
              <a:spcPct val="35000"/>
            </a:spcAft>
            <a:buNone/>
          </a:pPr>
          <a:r>
            <a:rPr kumimoji="0" lang="en-US" sz="1400" kern="1200" dirty="0">
              <a:latin typeface="Lato"/>
              <a:ea typeface="Lato"/>
              <a:cs typeface="Lato"/>
            </a:rPr>
            <a:t>OAA is </a:t>
          </a:r>
          <a:r>
            <a:rPr kumimoji="0" lang="en-US" sz="1400" b="1" u="sng" kern="1200" dirty="0">
              <a:latin typeface="Lato"/>
              <a:ea typeface="Lato"/>
              <a:cs typeface="Lato"/>
            </a:rPr>
            <a:t>not</a:t>
          </a:r>
          <a:r>
            <a:rPr kumimoji="0" lang="en-US" sz="1400" kern="1200" dirty="0">
              <a:latin typeface="Lato"/>
              <a:ea typeface="Lato"/>
              <a:cs typeface="Lato"/>
            </a:rPr>
            <a:t> an entitlement program </a:t>
          </a:r>
          <a:r>
            <a:rPr lang="en-US" sz="1400" kern="1200" dirty="0">
              <a:latin typeface="Lato"/>
              <a:ea typeface="Lato"/>
              <a:cs typeface="Lato"/>
            </a:rPr>
            <a:t>(i.e., guaranteed access to benefits), </a:t>
          </a:r>
          <a:r>
            <a:rPr kumimoji="0" lang="en-US" sz="1400" kern="1200" dirty="0">
              <a:latin typeface="Lato"/>
              <a:ea typeface="Lato"/>
              <a:cs typeface="Lato"/>
            </a:rPr>
            <a:t>like Social Security, Medicare or Medicaid.</a:t>
          </a:r>
          <a:endParaRPr lang="en-US" sz="1400" kern="1200" dirty="0">
            <a:latin typeface="Calibri"/>
            <a:ea typeface="Calibri"/>
            <a:cs typeface="Calibri"/>
          </a:endParaRPr>
        </a:p>
      </dsp:txBody>
      <dsp:txXfrm>
        <a:off x="757050" y="953989"/>
        <a:ext cx="9695991" cy="476994"/>
      </dsp:txXfrm>
    </dsp:sp>
    <dsp:sp modelId="{4F6C6363-A0B4-411A-914B-020FFDDA9993}">
      <dsp:nvSpPr>
        <dsp:cNvPr id="0" name=""/>
        <dsp:cNvSpPr/>
      </dsp:nvSpPr>
      <dsp:spPr>
        <a:xfrm>
          <a:off x="458928" y="894365"/>
          <a:ext cx="596243" cy="5962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6E275-EC6A-4D85-A66F-9613560B20CB}">
      <dsp:nvSpPr>
        <dsp:cNvPr id="0" name=""/>
        <dsp:cNvSpPr/>
      </dsp:nvSpPr>
      <dsp:spPr>
        <a:xfrm>
          <a:off x="936466" y="1669390"/>
          <a:ext cx="9516575" cy="476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615" tIns="35560" rIns="35560" bIns="35560" numCol="1" spcCol="1270" anchor="ctr" anchorCtr="0">
          <a:noAutofit/>
        </a:bodyPr>
        <a:lstStyle/>
        <a:p>
          <a:pPr marL="0" lvl="0" indent="0" algn="l" defTabSz="622300">
            <a:lnSpc>
              <a:spcPct val="90000"/>
            </a:lnSpc>
            <a:spcBef>
              <a:spcPct val="0"/>
            </a:spcBef>
            <a:spcAft>
              <a:spcPct val="35000"/>
            </a:spcAft>
            <a:buNone/>
          </a:pPr>
          <a:r>
            <a:rPr kumimoji="0" lang="en-US" sz="1400" kern="1200">
              <a:latin typeface="Lato"/>
              <a:ea typeface="Lato"/>
              <a:cs typeface="Lato"/>
            </a:rPr>
            <a:t>OAA services can be curtailed due to lack of funding.</a:t>
          </a:r>
          <a:endParaRPr lang="en-US" sz="1400" kern="1200">
            <a:latin typeface="Lato"/>
            <a:ea typeface="Lato"/>
            <a:cs typeface="Lato"/>
          </a:endParaRPr>
        </a:p>
      </dsp:txBody>
      <dsp:txXfrm>
        <a:off x="936466" y="1669390"/>
        <a:ext cx="9516575" cy="476994"/>
      </dsp:txXfrm>
    </dsp:sp>
    <dsp:sp modelId="{40605FCE-82A8-4467-9106-FCB34C85795D}">
      <dsp:nvSpPr>
        <dsp:cNvPr id="0" name=""/>
        <dsp:cNvSpPr/>
      </dsp:nvSpPr>
      <dsp:spPr>
        <a:xfrm>
          <a:off x="638345" y="1609766"/>
          <a:ext cx="596243" cy="5962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21EE4-9EF5-4D87-9EFF-EC9AF604B43E}">
      <dsp:nvSpPr>
        <dsp:cNvPr id="0" name=""/>
        <dsp:cNvSpPr/>
      </dsp:nvSpPr>
      <dsp:spPr>
        <a:xfrm>
          <a:off x="936466" y="2384339"/>
          <a:ext cx="9516575" cy="476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615" tIns="35560" rIns="35560" bIns="35560" numCol="1" spcCol="1270" anchor="ctr" anchorCtr="0">
          <a:noAutofit/>
        </a:bodyPr>
        <a:lstStyle/>
        <a:p>
          <a:pPr marL="0" lvl="0" indent="0" algn="l" defTabSz="622300">
            <a:lnSpc>
              <a:spcPct val="90000"/>
            </a:lnSpc>
            <a:spcBef>
              <a:spcPct val="0"/>
            </a:spcBef>
            <a:spcAft>
              <a:spcPct val="35000"/>
            </a:spcAft>
            <a:buNone/>
          </a:pPr>
          <a:r>
            <a:rPr kumimoji="0" lang="en-US" sz="1400" kern="1200" dirty="0">
              <a:latin typeface="Lato"/>
              <a:ea typeface="Lato"/>
              <a:cs typeface="Lato"/>
            </a:rPr>
            <a:t>OAA clients self-declare income. AAAs do not verify income or ability to pay. Services are not means tested.</a:t>
          </a:r>
          <a:endParaRPr lang="en-US" sz="1400" kern="1200" dirty="0">
            <a:latin typeface="Lato"/>
            <a:ea typeface="Lato"/>
            <a:cs typeface="Lato"/>
          </a:endParaRPr>
        </a:p>
      </dsp:txBody>
      <dsp:txXfrm>
        <a:off x="936466" y="2384339"/>
        <a:ext cx="9516575" cy="476994"/>
      </dsp:txXfrm>
    </dsp:sp>
    <dsp:sp modelId="{A03BD512-1233-469C-A98B-7EC830B6BF5C}">
      <dsp:nvSpPr>
        <dsp:cNvPr id="0" name=""/>
        <dsp:cNvSpPr/>
      </dsp:nvSpPr>
      <dsp:spPr>
        <a:xfrm>
          <a:off x="620273" y="2364067"/>
          <a:ext cx="596243" cy="5962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FC126-0E2E-47E1-8963-256C4821C5A4}">
      <dsp:nvSpPr>
        <dsp:cNvPr id="0" name=""/>
        <dsp:cNvSpPr/>
      </dsp:nvSpPr>
      <dsp:spPr>
        <a:xfrm>
          <a:off x="757050" y="3099740"/>
          <a:ext cx="9695991" cy="476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6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latin typeface="Lato"/>
              <a:ea typeface="Lato"/>
              <a:cs typeface="Lato"/>
            </a:rPr>
            <a:t>OAA services are targeted to individuals with greatest economic need and greatest social need.</a:t>
          </a:r>
        </a:p>
      </dsp:txBody>
      <dsp:txXfrm>
        <a:off x="757050" y="3099740"/>
        <a:ext cx="9695991" cy="476994"/>
      </dsp:txXfrm>
    </dsp:sp>
    <dsp:sp modelId="{73A38862-3B18-4C7C-AE62-CD1E4FB1E088}">
      <dsp:nvSpPr>
        <dsp:cNvPr id="0" name=""/>
        <dsp:cNvSpPr/>
      </dsp:nvSpPr>
      <dsp:spPr>
        <a:xfrm>
          <a:off x="458928" y="3040116"/>
          <a:ext cx="596243" cy="5962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94EBC-249B-4C42-B650-C167B0B36583}">
      <dsp:nvSpPr>
        <dsp:cNvPr id="0" name=""/>
        <dsp:cNvSpPr/>
      </dsp:nvSpPr>
      <dsp:spPr>
        <a:xfrm>
          <a:off x="364689" y="3815142"/>
          <a:ext cx="10088352" cy="476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615" tIns="35560" rIns="35560" bIns="35560" numCol="1" spcCol="1270" anchor="ctr" anchorCtr="0">
          <a:noAutofit/>
        </a:bodyPr>
        <a:lstStyle/>
        <a:p>
          <a:pPr marL="0" lvl="0" indent="0" algn="l" defTabSz="622300">
            <a:lnSpc>
              <a:spcPct val="90000"/>
            </a:lnSpc>
            <a:spcBef>
              <a:spcPct val="0"/>
            </a:spcBef>
            <a:spcAft>
              <a:spcPct val="35000"/>
            </a:spcAft>
            <a:buNone/>
          </a:pPr>
          <a:r>
            <a:rPr kumimoji="0" lang="en-US" sz="1400" kern="1200">
              <a:latin typeface="Lato"/>
              <a:ea typeface="Lato"/>
              <a:cs typeface="Lato"/>
            </a:rPr>
            <a:t>OAA clients are asked to voluntarily contribute to some OAA services, but it is not required.  </a:t>
          </a:r>
          <a:endParaRPr lang="en-US" sz="1400" kern="1200">
            <a:latin typeface="Lato"/>
            <a:ea typeface="Lato"/>
            <a:cs typeface="Lato"/>
          </a:endParaRPr>
        </a:p>
      </dsp:txBody>
      <dsp:txXfrm>
        <a:off x="364689" y="3815142"/>
        <a:ext cx="10088352" cy="476994"/>
      </dsp:txXfrm>
    </dsp:sp>
    <dsp:sp modelId="{DCA60199-6F4C-4EBB-9AA2-3B16600D8FE3}">
      <dsp:nvSpPr>
        <dsp:cNvPr id="0" name=""/>
        <dsp:cNvSpPr/>
      </dsp:nvSpPr>
      <dsp:spPr>
        <a:xfrm>
          <a:off x="66567" y="3755517"/>
          <a:ext cx="596243" cy="5962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761A-9F7B-45FB-B779-99BA4D70D789}">
      <dsp:nvSpPr>
        <dsp:cNvPr id="0" name=""/>
        <dsp:cNvSpPr/>
      </dsp:nvSpPr>
      <dsp:spPr>
        <a:xfrm>
          <a:off x="133316" y="745286"/>
          <a:ext cx="3199141" cy="9997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7152"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03864"/>
              </a:solidFill>
              <a:latin typeface="Lato" panose="020F0502020204030203" pitchFamily="34" charset="0"/>
              <a:ea typeface="Lato" panose="020F0502020204030203" pitchFamily="34" charset="0"/>
              <a:cs typeface="Lato" panose="020F0502020204030203" pitchFamily="34" charset="0"/>
            </a:rPr>
            <a:t>Care Coordination</a:t>
          </a:r>
        </a:p>
      </dsp:txBody>
      <dsp:txXfrm>
        <a:off x="133316" y="745286"/>
        <a:ext cx="3199141" cy="999731"/>
      </dsp:txXfrm>
    </dsp:sp>
    <dsp:sp modelId="{550BDB4E-6461-4882-828D-CF0EE583C125}">
      <dsp:nvSpPr>
        <dsp:cNvPr id="0" name=""/>
        <dsp:cNvSpPr/>
      </dsp:nvSpPr>
      <dsp:spPr>
        <a:xfrm>
          <a:off x="18" y="600880"/>
          <a:ext cx="699812" cy="1049718"/>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t="472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EE40A1-7985-432B-91C3-4BDBF4ECCAE3}">
      <dsp:nvSpPr>
        <dsp:cNvPr id="0" name=""/>
        <dsp:cNvSpPr/>
      </dsp:nvSpPr>
      <dsp:spPr>
        <a:xfrm>
          <a:off x="3583146" y="745286"/>
          <a:ext cx="3199141" cy="9997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7152"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03864"/>
              </a:solidFill>
              <a:latin typeface="Lato" panose="020F0502020204030203" pitchFamily="34" charset="0"/>
              <a:ea typeface="Lato" panose="020F0502020204030203" pitchFamily="34" charset="0"/>
              <a:cs typeface="Lato" panose="020F0502020204030203" pitchFamily="34" charset="0"/>
            </a:rPr>
            <a:t>Options Counseling</a:t>
          </a:r>
        </a:p>
      </dsp:txBody>
      <dsp:txXfrm>
        <a:off x="3583146" y="745286"/>
        <a:ext cx="3199141" cy="999731"/>
      </dsp:txXfrm>
    </dsp:sp>
    <dsp:sp modelId="{C65DC387-0778-4E4A-A077-C8854CD67641}">
      <dsp:nvSpPr>
        <dsp:cNvPr id="0" name=""/>
        <dsp:cNvSpPr/>
      </dsp:nvSpPr>
      <dsp:spPr>
        <a:xfrm>
          <a:off x="3449848" y="600880"/>
          <a:ext cx="699812" cy="1049718"/>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470EC6-7A6B-46D5-834B-75E9918146B4}">
      <dsp:nvSpPr>
        <dsp:cNvPr id="0" name=""/>
        <dsp:cNvSpPr/>
      </dsp:nvSpPr>
      <dsp:spPr>
        <a:xfrm>
          <a:off x="7032975" y="745286"/>
          <a:ext cx="3199141" cy="9997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7152"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3864"/>
              </a:solidFill>
              <a:latin typeface="Lato" panose="020F0502020204030203" pitchFamily="34" charset="0"/>
              <a:ea typeface="Lato" panose="020F0502020204030203" pitchFamily="34" charset="0"/>
              <a:cs typeface="Lato" panose="020F0502020204030203" pitchFamily="34" charset="0"/>
            </a:rPr>
            <a:t>Public Information and Education</a:t>
          </a:r>
        </a:p>
      </dsp:txBody>
      <dsp:txXfrm>
        <a:off x="7032975" y="745286"/>
        <a:ext cx="3199141" cy="999731"/>
      </dsp:txXfrm>
    </dsp:sp>
    <dsp:sp modelId="{0E619872-E1C1-413A-83FA-CC4C72956690}">
      <dsp:nvSpPr>
        <dsp:cNvPr id="0" name=""/>
        <dsp:cNvSpPr/>
      </dsp:nvSpPr>
      <dsp:spPr>
        <a:xfrm>
          <a:off x="6899678" y="600880"/>
          <a:ext cx="699812" cy="1049718"/>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BB58E-D685-4E0D-94FE-C5EB90C381A0}">
      <dsp:nvSpPr>
        <dsp:cNvPr id="0" name=""/>
        <dsp:cNvSpPr/>
      </dsp:nvSpPr>
      <dsp:spPr>
        <a:xfrm>
          <a:off x="133316" y="2003837"/>
          <a:ext cx="3199141" cy="9997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7152"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3864"/>
              </a:solidFill>
              <a:latin typeface="Lato" panose="020F0502020204030203" pitchFamily="34" charset="0"/>
              <a:ea typeface="Lato" panose="020F0502020204030203" pitchFamily="34" charset="0"/>
              <a:cs typeface="Lato" panose="020F0502020204030203" pitchFamily="34" charset="0"/>
            </a:rPr>
            <a:t>Information, Referral, &amp; Assistance</a:t>
          </a:r>
        </a:p>
      </dsp:txBody>
      <dsp:txXfrm>
        <a:off x="133316" y="2003837"/>
        <a:ext cx="3199141" cy="999731"/>
      </dsp:txXfrm>
    </dsp:sp>
    <dsp:sp modelId="{16350EB7-4F1E-484F-BAC9-FBC74A67111C}">
      <dsp:nvSpPr>
        <dsp:cNvPr id="0" name=""/>
        <dsp:cNvSpPr/>
      </dsp:nvSpPr>
      <dsp:spPr>
        <a:xfrm>
          <a:off x="18" y="1859431"/>
          <a:ext cx="699812" cy="1049718"/>
        </a:xfrm>
        <a:prstGeom prst="rect">
          <a:avLst/>
        </a:prstGeom>
        <a:blipFill>
          <a:blip xmlns:r="http://schemas.openxmlformats.org/officeDocument/2006/relationships"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7CE29-78A9-4920-BE31-58767A165500}">
      <dsp:nvSpPr>
        <dsp:cNvPr id="0" name=""/>
        <dsp:cNvSpPr/>
      </dsp:nvSpPr>
      <dsp:spPr>
        <a:xfrm>
          <a:off x="3583146" y="2003837"/>
          <a:ext cx="3199141" cy="9997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7152"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03864"/>
              </a:solidFill>
              <a:latin typeface="Lato" panose="020F0502020204030203" pitchFamily="34" charset="0"/>
              <a:ea typeface="Lato" panose="020F0502020204030203" pitchFamily="34" charset="0"/>
              <a:cs typeface="Lato" panose="020F0502020204030203" pitchFamily="34" charset="0"/>
            </a:rPr>
            <a:t>Transportation</a:t>
          </a:r>
        </a:p>
      </dsp:txBody>
      <dsp:txXfrm>
        <a:off x="3583146" y="2003837"/>
        <a:ext cx="3199141" cy="999731"/>
      </dsp:txXfrm>
    </dsp:sp>
    <dsp:sp modelId="{37F105FA-4D8B-4EC2-AC96-159D82472DB5}">
      <dsp:nvSpPr>
        <dsp:cNvPr id="0" name=""/>
        <dsp:cNvSpPr/>
      </dsp:nvSpPr>
      <dsp:spPr>
        <a:xfrm>
          <a:off x="3449848" y="1859431"/>
          <a:ext cx="699812" cy="1049718"/>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9CA6B0-886B-4E20-9012-FE0D68C8A448}">
      <dsp:nvSpPr>
        <dsp:cNvPr id="0" name=""/>
        <dsp:cNvSpPr/>
      </dsp:nvSpPr>
      <dsp:spPr>
        <a:xfrm>
          <a:off x="7032975" y="2003837"/>
          <a:ext cx="3199141" cy="9997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7152"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203864"/>
              </a:solidFill>
              <a:latin typeface="Lato" panose="020F0502020204030203" pitchFamily="34" charset="0"/>
              <a:ea typeface="Lato" panose="020F0502020204030203" pitchFamily="34" charset="0"/>
              <a:cs typeface="Lato" panose="020F0502020204030203" pitchFamily="34" charset="0"/>
            </a:rPr>
            <a:t>Legal Assistance</a:t>
          </a:r>
        </a:p>
      </dsp:txBody>
      <dsp:txXfrm>
        <a:off x="7032975" y="2003837"/>
        <a:ext cx="3199141" cy="999731"/>
      </dsp:txXfrm>
    </dsp:sp>
    <dsp:sp modelId="{85EC04FA-B955-44BE-B38B-77EE94A53F80}">
      <dsp:nvSpPr>
        <dsp:cNvPr id="0" name=""/>
        <dsp:cNvSpPr/>
      </dsp:nvSpPr>
      <dsp:spPr>
        <a:xfrm>
          <a:off x="6899678" y="1859431"/>
          <a:ext cx="699812" cy="1049718"/>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761A-9F7B-45FB-B779-99BA4D70D789}">
      <dsp:nvSpPr>
        <dsp:cNvPr id="0" name=""/>
        <dsp:cNvSpPr/>
      </dsp:nvSpPr>
      <dsp:spPr>
        <a:xfrm>
          <a:off x="236639" y="219194"/>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rgbClr val="203864"/>
              </a:solidFill>
              <a:latin typeface="Lato" panose="020F0502020204030203" pitchFamily="34" charset="0"/>
              <a:ea typeface="Lato" panose="020F0502020204030203" pitchFamily="34" charset="0"/>
              <a:cs typeface="Lato" panose="020F0502020204030203" pitchFamily="34" charset="0"/>
            </a:rPr>
            <a:t>Congregate Meals</a:t>
          </a:r>
        </a:p>
      </dsp:txBody>
      <dsp:txXfrm>
        <a:off x="236639" y="219194"/>
        <a:ext cx="4791517" cy="1497349"/>
      </dsp:txXfrm>
    </dsp:sp>
    <dsp:sp modelId="{550BDB4E-6461-4882-828D-CF0EE583C125}">
      <dsp:nvSpPr>
        <dsp:cNvPr id="0" name=""/>
        <dsp:cNvSpPr/>
      </dsp:nvSpPr>
      <dsp:spPr>
        <a:xfrm>
          <a:off x="36992" y="2910"/>
          <a:ext cx="1048144" cy="1572216"/>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t="429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BB58E-D685-4E0D-94FE-C5EB90C381A0}">
      <dsp:nvSpPr>
        <dsp:cNvPr id="0" name=""/>
        <dsp:cNvSpPr/>
      </dsp:nvSpPr>
      <dsp:spPr>
        <a:xfrm>
          <a:off x="5403625" y="219194"/>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rgbClr val="203864"/>
              </a:solidFill>
              <a:latin typeface="Lato" panose="020F0502020204030203" pitchFamily="34" charset="0"/>
              <a:ea typeface="Lato" panose="020F0502020204030203" pitchFamily="34" charset="0"/>
              <a:cs typeface="Lato" panose="020F0502020204030203" pitchFamily="34" charset="0"/>
            </a:rPr>
            <a:t>Home Delivered Meals</a:t>
          </a:r>
        </a:p>
      </dsp:txBody>
      <dsp:txXfrm>
        <a:off x="5403625" y="219194"/>
        <a:ext cx="4791517" cy="1497349"/>
      </dsp:txXfrm>
    </dsp:sp>
    <dsp:sp modelId="{16350EB7-4F1E-484F-BAC9-FBC74A67111C}">
      <dsp:nvSpPr>
        <dsp:cNvPr id="0" name=""/>
        <dsp:cNvSpPr/>
      </dsp:nvSpPr>
      <dsp:spPr>
        <a:xfrm>
          <a:off x="5203979" y="2910"/>
          <a:ext cx="1048144" cy="15722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7CE29-78A9-4920-BE31-58767A165500}">
      <dsp:nvSpPr>
        <dsp:cNvPr id="0" name=""/>
        <dsp:cNvSpPr/>
      </dsp:nvSpPr>
      <dsp:spPr>
        <a:xfrm>
          <a:off x="236639" y="2104190"/>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rgbClr val="203864"/>
              </a:solidFill>
              <a:latin typeface="Lato" panose="020F0502020204030203" pitchFamily="34" charset="0"/>
              <a:ea typeface="Lato" panose="020F0502020204030203" pitchFamily="34" charset="0"/>
              <a:cs typeface="Lato" panose="020F0502020204030203" pitchFamily="34" charset="0"/>
            </a:rPr>
            <a:t>Nutrition Counseling</a:t>
          </a:r>
        </a:p>
      </dsp:txBody>
      <dsp:txXfrm>
        <a:off x="236639" y="2104190"/>
        <a:ext cx="4791517" cy="1497349"/>
      </dsp:txXfrm>
    </dsp:sp>
    <dsp:sp modelId="{37F105FA-4D8B-4EC2-AC96-159D82472DB5}">
      <dsp:nvSpPr>
        <dsp:cNvPr id="0" name=""/>
        <dsp:cNvSpPr/>
      </dsp:nvSpPr>
      <dsp:spPr>
        <a:xfrm>
          <a:off x="36992" y="1887906"/>
          <a:ext cx="1048144" cy="1572216"/>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t="310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9CA6B0-886B-4E20-9012-FE0D68C8A448}">
      <dsp:nvSpPr>
        <dsp:cNvPr id="0" name=""/>
        <dsp:cNvSpPr/>
      </dsp:nvSpPr>
      <dsp:spPr>
        <a:xfrm>
          <a:off x="5403625" y="2104190"/>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solidFill>
                <a:srgbClr val="203864"/>
              </a:solidFill>
              <a:latin typeface="Lato" panose="020F0502020204030203" pitchFamily="34" charset="0"/>
              <a:ea typeface="Lato" panose="020F0502020204030203" pitchFamily="34" charset="0"/>
              <a:cs typeface="Lato" panose="020F0502020204030203" pitchFamily="34" charset="0"/>
            </a:rPr>
            <a:t>Nutrition Education</a:t>
          </a:r>
        </a:p>
      </dsp:txBody>
      <dsp:txXfrm>
        <a:off x="5403625" y="2104190"/>
        <a:ext cx="4791517" cy="1497349"/>
      </dsp:txXfrm>
    </dsp:sp>
    <dsp:sp modelId="{85EC04FA-B955-44BE-B38B-77EE94A53F80}">
      <dsp:nvSpPr>
        <dsp:cNvPr id="0" name=""/>
        <dsp:cNvSpPr/>
      </dsp:nvSpPr>
      <dsp:spPr>
        <a:xfrm>
          <a:off x="5203979" y="1887906"/>
          <a:ext cx="1048144" cy="1572216"/>
        </a:xfrm>
        <a:prstGeom prst="rect">
          <a:avLst/>
        </a:prstGeom>
        <a:blipFill dpi="0" rotWithShape="1">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t="59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761A-9F7B-45FB-B779-99BA4D70D789}">
      <dsp:nvSpPr>
        <dsp:cNvPr id="0" name=""/>
        <dsp:cNvSpPr/>
      </dsp:nvSpPr>
      <dsp:spPr>
        <a:xfrm>
          <a:off x="236639" y="219194"/>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203864"/>
              </a:solidFill>
              <a:latin typeface="Lato" panose="020F0502020204030203" pitchFamily="34" charset="0"/>
              <a:ea typeface="Lato" panose="020F0502020204030203" pitchFamily="34" charset="0"/>
              <a:cs typeface="Lato" panose="020F0502020204030203" pitchFamily="34" charset="0"/>
            </a:rPr>
            <a:t>Long-Term Care Ombudsman Program</a:t>
          </a:r>
        </a:p>
      </dsp:txBody>
      <dsp:txXfrm>
        <a:off x="236639" y="219194"/>
        <a:ext cx="4791517" cy="1497349"/>
      </dsp:txXfrm>
    </dsp:sp>
    <dsp:sp modelId="{550BDB4E-6461-4882-828D-CF0EE583C125}">
      <dsp:nvSpPr>
        <dsp:cNvPr id="0" name=""/>
        <dsp:cNvSpPr/>
      </dsp:nvSpPr>
      <dsp:spPr>
        <a:xfrm>
          <a:off x="36992" y="2910"/>
          <a:ext cx="1048144" cy="15722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BB58E-D685-4E0D-94FE-C5EB90C381A0}">
      <dsp:nvSpPr>
        <dsp:cNvPr id="0" name=""/>
        <dsp:cNvSpPr/>
      </dsp:nvSpPr>
      <dsp:spPr>
        <a:xfrm>
          <a:off x="5403625" y="219194"/>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203864"/>
              </a:solidFill>
              <a:latin typeface="Lato" panose="020F0502020204030203" pitchFamily="34" charset="0"/>
              <a:ea typeface="Lato" panose="020F0502020204030203" pitchFamily="34" charset="0"/>
              <a:cs typeface="Lato" panose="020F0502020204030203" pitchFamily="34" charset="0"/>
            </a:rPr>
            <a:t>Elder Abuse Prevention</a:t>
          </a:r>
        </a:p>
      </dsp:txBody>
      <dsp:txXfrm>
        <a:off x="5403625" y="219194"/>
        <a:ext cx="4791517" cy="1497349"/>
      </dsp:txXfrm>
    </dsp:sp>
    <dsp:sp modelId="{16350EB7-4F1E-484F-BAC9-FBC74A67111C}">
      <dsp:nvSpPr>
        <dsp:cNvPr id="0" name=""/>
        <dsp:cNvSpPr/>
      </dsp:nvSpPr>
      <dsp:spPr>
        <a:xfrm>
          <a:off x="5203979" y="2910"/>
          <a:ext cx="1048144" cy="15722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7CE29-78A9-4920-BE31-58767A165500}">
      <dsp:nvSpPr>
        <dsp:cNvPr id="0" name=""/>
        <dsp:cNvSpPr/>
      </dsp:nvSpPr>
      <dsp:spPr>
        <a:xfrm>
          <a:off x="236639" y="2104190"/>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203864"/>
              </a:solidFill>
              <a:latin typeface="Lato" panose="020F0502020204030203" pitchFamily="34" charset="0"/>
              <a:ea typeface="Lato" panose="020F0502020204030203" pitchFamily="34" charset="0"/>
              <a:cs typeface="Lato" panose="020F0502020204030203" pitchFamily="34" charset="0"/>
            </a:rPr>
            <a:t>Disease Prevention and Health Promotion</a:t>
          </a:r>
        </a:p>
      </dsp:txBody>
      <dsp:txXfrm>
        <a:off x="236639" y="2104190"/>
        <a:ext cx="4791517" cy="1497349"/>
      </dsp:txXfrm>
    </dsp:sp>
    <dsp:sp modelId="{37F105FA-4D8B-4EC2-AC96-159D82472DB5}">
      <dsp:nvSpPr>
        <dsp:cNvPr id="0" name=""/>
        <dsp:cNvSpPr/>
      </dsp:nvSpPr>
      <dsp:spPr>
        <a:xfrm>
          <a:off x="36992" y="1887906"/>
          <a:ext cx="1048144" cy="1572216"/>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9CA6B0-886B-4E20-9012-FE0D68C8A448}">
      <dsp:nvSpPr>
        <dsp:cNvPr id="0" name=""/>
        <dsp:cNvSpPr/>
      </dsp:nvSpPr>
      <dsp:spPr>
        <a:xfrm>
          <a:off x="5403625" y="2104190"/>
          <a:ext cx="4791517" cy="14973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05"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203864"/>
              </a:solidFill>
              <a:latin typeface="Lato" panose="020F0502020204030203" pitchFamily="34" charset="0"/>
              <a:ea typeface="Lato" panose="020F0502020204030203" pitchFamily="34" charset="0"/>
              <a:cs typeface="Lato" panose="020F0502020204030203" pitchFamily="34" charset="0"/>
            </a:rPr>
            <a:t>Caregiver Support</a:t>
          </a:r>
        </a:p>
      </dsp:txBody>
      <dsp:txXfrm>
        <a:off x="5403625" y="2104190"/>
        <a:ext cx="4791517" cy="1497349"/>
      </dsp:txXfrm>
    </dsp:sp>
    <dsp:sp modelId="{85EC04FA-B955-44BE-B38B-77EE94A53F80}">
      <dsp:nvSpPr>
        <dsp:cNvPr id="0" name=""/>
        <dsp:cNvSpPr/>
      </dsp:nvSpPr>
      <dsp:spPr>
        <a:xfrm>
          <a:off x="5203979" y="1887906"/>
          <a:ext cx="1048144" cy="157221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E6823-4DAD-4EE4-84AD-457E48FC7EF5}">
      <dsp:nvSpPr>
        <dsp:cNvPr id="0" name=""/>
        <dsp:cNvSpPr/>
      </dsp:nvSpPr>
      <dsp:spPr>
        <a:xfrm>
          <a:off x="682897" y="2517"/>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Adult Day Care/Services</a:t>
          </a:r>
        </a:p>
      </dsp:txBody>
      <dsp:txXfrm>
        <a:off x="682897" y="2517"/>
        <a:ext cx="1694408" cy="1016644"/>
      </dsp:txXfrm>
    </dsp:sp>
    <dsp:sp modelId="{DBC14B42-EB6F-4784-B1BC-64B28DFF0D88}">
      <dsp:nvSpPr>
        <dsp:cNvPr id="0" name=""/>
        <dsp:cNvSpPr/>
      </dsp:nvSpPr>
      <dsp:spPr>
        <a:xfrm>
          <a:off x="2546746" y="2517"/>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Assistive Technology</a:t>
          </a:r>
        </a:p>
      </dsp:txBody>
      <dsp:txXfrm>
        <a:off x="2546746" y="2517"/>
        <a:ext cx="1694408" cy="1016644"/>
      </dsp:txXfrm>
    </dsp:sp>
    <dsp:sp modelId="{2F9CF0A1-58F8-4157-B0E6-B3B09176AD59}">
      <dsp:nvSpPr>
        <dsp:cNvPr id="0" name=""/>
        <dsp:cNvSpPr/>
      </dsp:nvSpPr>
      <dsp:spPr>
        <a:xfrm>
          <a:off x="4410595" y="2517"/>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Caregiver Counseling &amp; Training</a:t>
          </a:r>
        </a:p>
      </dsp:txBody>
      <dsp:txXfrm>
        <a:off x="4410595" y="2517"/>
        <a:ext cx="1694408" cy="1016644"/>
      </dsp:txXfrm>
    </dsp:sp>
    <dsp:sp modelId="{4DB23640-34E9-4AB2-9F55-B1C469C18628}">
      <dsp:nvSpPr>
        <dsp:cNvPr id="0" name=""/>
        <dsp:cNvSpPr/>
      </dsp:nvSpPr>
      <dsp:spPr>
        <a:xfrm>
          <a:off x="6274444" y="2517"/>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ea typeface="Lato" panose="020F0502020204030203" pitchFamily="34" charset="0"/>
              <a:cs typeface="Lato" panose="020F0502020204030203" pitchFamily="34" charset="0"/>
            </a:rPr>
            <a:t>Care Transitions</a:t>
          </a:r>
        </a:p>
      </dsp:txBody>
      <dsp:txXfrm>
        <a:off x="6274444" y="2517"/>
        <a:ext cx="1694408" cy="1016644"/>
      </dsp:txXfrm>
    </dsp:sp>
    <dsp:sp modelId="{1EBEBDBD-D6C3-4A31-8C5E-8D2007E6F403}">
      <dsp:nvSpPr>
        <dsp:cNvPr id="0" name=""/>
        <dsp:cNvSpPr/>
      </dsp:nvSpPr>
      <dsp:spPr>
        <a:xfrm>
          <a:off x="8138293" y="2517"/>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Checking (Reassurance)</a:t>
          </a:r>
        </a:p>
      </dsp:txBody>
      <dsp:txXfrm>
        <a:off x="8138293" y="2517"/>
        <a:ext cx="1694408" cy="1016644"/>
      </dsp:txXfrm>
    </dsp:sp>
    <dsp:sp modelId="{3AEA3FD7-62F4-4C12-9088-69AAB44504CD}">
      <dsp:nvSpPr>
        <dsp:cNvPr id="0" name=""/>
        <dsp:cNvSpPr/>
      </dsp:nvSpPr>
      <dsp:spPr>
        <a:xfrm>
          <a:off x="682897" y="1188603"/>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Chore Services (Heavy Housework) </a:t>
          </a:r>
        </a:p>
      </dsp:txBody>
      <dsp:txXfrm>
        <a:off x="682897" y="1188603"/>
        <a:ext cx="1694408" cy="1016644"/>
      </dsp:txXfrm>
    </dsp:sp>
    <dsp:sp modelId="{8C9160A2-187C-4D51-84D7-8B79A626FD34}">
      <dsp:nvSpPr>
        <dsp:cNvPr id="0" name=""/>
        <dsp:cNvSpPr/>
      </dsp:nvSpPr>
      <dsp:spPr>
        <a:xfrm>
          <a:off x="2546746" y="1188603"/>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Consumable Supplies</a:t>
          </a:r>
        </a:p>
      </dsp:txBody>
      <dsp:txXfrm>
        <a:off x="2546746" y="1188603"/>
        <a:ext cx="1694408" cy="1016644"/>
      </dsp:txXfrm>
    </dsp:sp>
    <dsp:sp modelId="{795D0701-5D73-43FA-9380-AFA00A0D0CBD}">
      <dsp:nvSpPr>
        <dsp:cNvPr id="0" name=""/>
        <dsp:cNvSpPr/>
      </dsp:nvSpPr>
      <dsp:spPr>
        <a:xfrm>
          <a:off x="4410595" y="1188603"/>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ea typeface="Lato" panose="020F0502020204030203" pitchFamily="34" charset="0"/>
              <a:cs typeface="Lato" panose="020F0502020204030203" pitchFamily="34" charset="0"/>
            </a:rPr>
            <a:t>Emergency Services </a:t>
          </a:r>
        </a:p>
      </dsp:txBody>
      <dsp:txXfrm>
        <a:off x="4410595" y="1188603"/>
        <a:ext cx="1694408" cy="1016644"/>
      </dsp:txXfrm>
    </dsp:sp>
    <dsp:sp modelId="{12FFBBC6-D5F5-4B33-821E-D4138D5F1E86}">
      <dsp:nvSpPr>
        <dsp:cNvPr id="0" name=""/>
        <dsp:cNvSpPr/>
      </dsp:nvSpPr>
      <dsp:spPr>
        <a:xfrm>
          <a:off x="6274444" y="1188603"/>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Employment (Title V Services)</a:t>
          </a:r>
        </a:p>
      </dsp:txBody>
      <dsp:txXfrm>
        <a:off x="6274444" y="1188603"/>
        <a:ext cx="1694408" cy="1016644"/>
      </dsp:txXfrm>
    </dsp:sp>
    <dsp:sp modelId="{3B043B73-3D9A-4610-A2C4-B8572EC18B8B}">
      <dsp:nvSpPr>
        <dsp:cNvPr id="0" name=""/>
        <dsp:cNvSpPr/>
      </dsp:nvSpPr>
      <dsp:spPr>
        <a:xfrm>
          <a:off x="8138293" y="1188603"/>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Financial Consultation </a:t>
          </a:r>
        </a:p>
      </dsp:txBody>
      <dsp:txXfrm>
        <a:off x="8138293" y="1188603"/>
        <a:ext cx="1694408" cy="1016644"/>
      </dsp:txXfrm>
    </dsp:sp>
    <dsp:sp modelId="{89551A76-EA92-4A51-8AF2-9023362E68D5}">
      <dsp:nvSpPr>
        <dsp:cNvPr id="0" name=""/>
        <dsp:cNvSpPr/>
      </dsp:nvSpPr>
      <dsp:spPr>
        <a:xfrm>
          <a:off x="682897" y="2374688"/>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Homemaker Services (Light Housework) </a:t>
          </a:r>
        </a:p>
      </dsp:txBody>
      <dsp:txXfrm>
        <a:off x="682897" y="2374688"/>
        <a:ext cx="1694408" cy="1016644"/>
      </dsp:txXfrm>
    </dsp:sp>
    <dsp:sp modelId="{76301039-F787-4832-A6BE-345ABC158726}">
      <dsp:nvSpPr>
        <dsp:cNvPr id="0" name=""/>
        <dsp:cNvSpPr/>
      </dsp:nvSpPr>
      <dsp:spPr>
        <a:xfrm>
          <a:off x="2546746" y="2374688"/>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Medication Management</a:t>
          </a:r>
        </a:p>
      </dsp:txBody>
      <dsp:txXfrm>
        <a:off x="2546746" y="2374688"/>
        <a:ext cx="1694408" cy="1016644"/>
      </dsp:txXfrm>
    </dsp:sp>
    <dsp:sp modelId="{06D1B69F-BC1E-487D-87E4-A85FCD2CA544}">
      <dsp:nvSpPr>
        <dsp:cNvPr id="0" name=""/>
        <dsp:cNvSpPr/>
      </dsp:nvSpPr>
      <dsp:spPr>
        <a:xfrm>
          <a:off x="4410595" y="2374688"/>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Money Management</a:t>
          </a:r>
        </a:p>
      </dsp:txBody>
      <dsp:txXfrm>
        <a:off x="4410595" y="2374688"/>
        <a:ext cx="1694408" cy="1016644"/>
      </dsp:txXfrm>
    </dsp:sp>
    <dsp:sp modelId="{62AB0EBF-FE30-4165-BED9-27D07BDED785}">
      <dsp:nvSpPr>
        <dsp:cNvPr id="0" name=""/>
        <dsp:cNvSpPr/>
      </dsp:nvSpPr>
      <dsp:spPr>
        <a:xfrm>
          <a:off x="6274444" y="2374688"/>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Personal Care Services </a:t>
          </a:r>
        </a:p>
      </dsp:txBody>
      <dsp:txXfrm>
        <a:off x="6274444" y="2374688"/>
        <a:ext cx="1694408" cy="1016644"/>
      </dsp:txXfrm>
    </dsp:sp>
    <dsp:sp modelId="{64605B97-8B13-4B06-B77C-25D976B08B77}">
      <dsp:nvSpPr>
        <dsp:cNvPr id="0" name=""/>
        <dsp:cNvSpPr/>
      </dsp:nvSpPr>
      <dsp:spPr>
        <a:xfrm>
          <a:off x="8138293" y="2374688"/>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Residential Repair &amp; Renovation </a:t>
          </a:r>
        </a:p>
      </dsp:txBody>
      <dsp:txXfrm>
        <a:off x="8138293" y="2374688"/>
        <a:ext cx="1694408" cy="1016644"/>
      </dsp:txXfrm>
    </dsp:sp>
    <dsp:sp modelId="{2CFC7B89-A2D1-4C1C-9DAA-175228EF189E}">
      <dsp:nvSpPr>
        <dsp:cNvPr id="0" name=""/>
        <dsp:cNvSpPr/>
      </dsp:nvSpPr>
      <dsp:spPr>
        <a:xfrm>
          <a:off x="1614822" y="3560774"/>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Respite Care </a:t>
          </a:r>
        </a:p>
      </dsp:txBody>
      <dsp:txXfrm>
        <a:off x="1614822" y="3560774"/>
        <a:ext cx="1694408" cy="1016644"/>
      </dsp:txXfrm>
    </dsp:sp>
    <dsp:sp modelId="{4CFE6F71-A09F-4335-9D97-731E4CA4C32C}">
      <dsp:nvSpPr>
        <dsp:cNvPr id="0" name=""/>
        <dsp:cNvSpPr/>
      </dsp:nvSpPr>
      <dsp:spPr>
        <a:xfrm>
          <a:off x="3478671" y="3560774"/>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Socialization &amp; Recreation </a:t>
          </a:r>
        </a:p>
      </dsp:txBody>
      <dsp:txXfrm>
        <a:off x="3478671" y="3560774"/>
        <a:ext cx="1694408" cy="1016644"/>
      </dsp:txXfrm>
    </dsp:sp>
    <dsp:sp modelId="{44431085-F882-467A-962D-B5325DC7F558}">
      <dsp:nvSpPr>
        <dsp:cNvPr id="0" name=""/>
        <dsp:cNvSpPr/>
      </dsp:nvSpPr>
      <dsp:spPr>
        <a:xfrm>
          <a:off x="5342520" y="3560774"/>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Assisted Transportation (door to door)</a:t>
          </a:r>
        </a:p>
      </dsp:txBody>
      <dsp:txXfrm>
        <a:off x="5342520" y="3560774"/>
        <a:ext cx="1694408" cy="1016644"/>
      </dsp:txXfrm>
    </dsp:sp>
    <dsp:sp modelId="{D282098F-4567-4FC7-9C00-4D35C4A6FA91}">
      <dsp:nvSpPr>
        <dsp:cNvPr id="0" name=""/>
        <dsp:cNvSpPr/>
      </dsp:nvSpPr>
      <dsp:spPr>
        <a:xfrm>
          <a:off x="7206369" y="3560774"/>
          <a:ext cx="1694408" cy="10166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Volunteer Services</a:t>
          </a:r>
        </a:p>
      </dsp:txBody>
      <dsp:txXfrm>
        <a:off x="7206369" y="3560774"/>
        <a:ext cx="1694408" cy="10166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E2B7-9BBE-42C8-8CB6-0EAF5CBCA897}">
      <dsp:nvSpPr>
        <dsp:cNvPr id="0" name=""/>
        <dsp:cNvSpPr/>
      </dsp:nvSpPr>
      <dsp:spPr>
        <a:xfrm>
          <a:off x="0" y="0"/>
          <a:ext cx="2752688" cy="23022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4610" tIns="330200" rIns="214610" bIns="330200" numCol="1" spcCol="1270" anchor="t" anchorCtr="0">
          <a:noAutofit/>
        </a:bodyPr>
        <a:lstStyle/>
        <a:p>
          <a:pPr marL="0" lvl="0" indent="0" algn="l" defTabSz="755650">
            <a:lnSpc>
              <a:spcPct val="90000"/>
            </a:lnSpc>
            <a:spcBef>
              <a:spcPct val="0"/>
            </a:spcBef>
            <a:spcAft>
              <a:spcPct val="35000"/>
            </a:spcAft>
            <a:buNone/>
          </a:pPr>
          <a:r>
            <a:rPr lang="en-US" sz="1700" kern="1200"/>
            <a:t>Contract with community providers to deliver services</a:t>
          </a:r>
        </a:p>
      </dsp:txBody>
      <dsp:txXfrm>
        <a:off x="0" y="874857"/>
        <a:ext cx="2752688" cy="1381353"/>
      </dsp:txXfrm>
    </dsp:sp>
    <dsp:sp modelId="{715177AD-0620-4F4B-9433-6E15025AB69E}">
      <dsp:nvSpPr>
        <dsp:cNvPr id="0" name=""/>
        <dsp:cNvSpPr/>
      </dsp:nvSpPr>
      <dsp:spPr>
        <a:xfrm>
          <a:off x="1031711" y="230225"/>
          <a:ext cx="690676" cy="69067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48" tIns="12700" rIns="53848"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1132858" y="331372"/>
        <a:ext cx="488382" cy="488382"/>
      </dsp:txXfrm>
    </dsp:sp>
    <dsp:sp modelId="{DD16D091-DB2A-4199-8C55-B975F4C854DA}">
      <dsp:nvSpPr>
        <dsp:cNvPr id="0" name=""/>
        <dsp:cNvSpPr/>
      </dsp:nvSpPr>
      <dsp:spPr>
        <a:xfrm>
          <a:off x="705" y="2302184"/>
          <a:ext cx="2752688"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3CD4F-53E8-4EC3-989D-5855D00DD5AB}">
      <dsp:nvSpPr>
        <dsp:cNvPr id="0" name=""/>
        <dsp:cNvSpPr/>
      </dsp:nvSpPr>
      <dsp:spPr>
        <a:xfrm>
          <a:off x="3028663" y="0"/>
          <a:ext cx="2752688" cy="230225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4610" tIns="330200" rIns="214610" bIns="330200" numCol="1" spcCol="1270" anchor="t" anchorCtr="0">
          <a:noAutofit/>
        </a:bodyPr>
        <a:lstStyle/>
        <a:p>
          <a:pPr marL="0" lvl="0" indent="0" algn="l" defTabSz="755650">
            <a:lnSpc>
              <a:spcPct val="90000"/>
            </a:lnSpc>
            <a:spcBef>
              <a:spcPct val="0"/>
            </a:spcBef>
            <a:spcAft>
              <a:spcPct val="35000"/>
            </a:spcAft>
            <a:buNone/>
          </a:pPr>
          <a:r>
            <a:rPr lang="en-US" sz="1700" kern="1200"/>
            <a:t>Direct provision of services by the AAA</a:t>
          </a:r>
        </a:p>
      </dsp:txBody>
      <dsp:txXfrm>
        <a:off x="3028663" y="874857"/>
        <a:ext cx="2752688" cy="1381353"/>
      </dsp:txXfrm>
    </dsp:sp>
    <dsp:sp modelId="{634F949F-431D-4C88-85C1-49A64299452A}">
      <dsp:nvSpPr>
        <dsp:cNvPr id="0" name=""/>
        <dsp:cNvSpPr/>
      </dsp:nvSpPr>
      <dsp:spPr>
        <a:xfrm>
          <a:off x="4059669" y="230225"/>
          <a:ext cx="690676" cy="69067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48" tIns="12700" rIns="53848"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4160816" y="331372"/>
        <a:ext cx="488382" cy="488382"/>
      </dsp:txXfrm>
    </dsp:sp>
    <dsp:sp modelId="{090B8AAB-E844-402E-B0EE-C2CD6A714E88}">
      <dsp:nvSpPr>
        <dsp:cNvPr id="0" name=""/>
        <dsp:cNvSpPr/>
      </dsp:nvSpPr>
      <dsp:spPr>
        <a:xfrm>
          <a:off x="3028663" y="2302184"/>
          <a:ext cx="2752688"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86737-E642-4A48-B5FF-2D8A77D04908}">
      <dsp:nvSpPr>
        <dsp:cNvPr id="0" name=""/>
        <dsp:cNvSpPr/>
      </dsp:nvSpPr>
      <dsp:spPr>
        <a:xfrm>
          <a:off x="1668385" y="1816"/>
          <a:ext cx="2079525" cy="538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 Department of Health and Human Services</a:t>
          </a:r>
        </a:p>
      </dsp:txBody>
      <dsp:txXfrm>
        <a:off x="1684154" y="17585"/>
        <a:ext cx="2047987" cy="506850"/>
      </dsp:txXfrm>
    </dsp:sp>
    <dsp:sp modelId="{6039A142-2DC9-46AE-88C3-3B0B21DAB65E}">
      <dsp:nvSpPr>
        <dsp:cNvPr id="0" name=""/>
        <dsp:cNvSpPr/>
      </dsp:nvSpPr>
      <dsp:spPr>
        <a:xfrm rot="5400000">
          <a:off x="2607200" y="553665"/>
          <a:ext cx="201895" cy="242274"/>
        </a:xfrm>
        <a:prstGeom prst="rightArrow">
          <a:avLst>
            <a:gd name="adj1" fmla="val 60000"/>
            <a:gd name="adj2" fmla="val 50000"/>
          </a:avLst>
        </a:prstGeom>
        <a:solidFill>
          <a:srgbClr val="A64826"/>
        </a:solidFill>
        <a:ln>
          <a:solidFill>
            <a:srgbClr val="A6482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635466" y="573854"/>
        <a:ext cx="145364" cy="141327"/>
      </dsp:txXfrm>
    </dsp:sp>
    <dsp:sp modelId="{157C2723-FFE2-4B04-A805-BE9CB18F50E7}">
      <dsp:nvSpPr>
        <dsp:cNvPr id="0" name=""/>
        <dsp:cNvSpPr/>
      </dsp:nvSpPr>
      <dsp:spPr>
        <a:xfrm>
          <a:off x="1668385" y="809399"/>
          <a:ext cx="2079525" cy="538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Administration for Community Living (ACL)</a:t>
          </a:r>
        </a:p>
      </dsp:txBody>
      <dsp:txXfrm>
        <a:off x="1684154" y="825168"/>
        <a:ext cx="2047987" cy="506850"/>
      </dsp:txXfrm>
    </dsp:sp>
    <dsp:sp modelId="{1AB29587-756D-41BF-9CBA-EE66D5BC6F9D}">
      <dsp:nvSpPr>
        <dsp:cNvPr id="0" name=""/>
        <dsp:cNvSpPr/>
      </dsp:nvSpPr>
      <dsp:spPr>
        <a:xfrm rot="5400000">
          <a:off x="2607200" y="1361248"/>
          <a:ext cx="201895" cy="242274"/>
        </a:xfrm>
        <a:prstGeom prst="rightArrow">
          <a:avLst>
            <a:gd name="adj1" fmla="val 60000"/>
            <a:gd name="adj2" fmla="val 50000"/>
          </a:avLst>
        </a:prstGeom>
        <a:solidFill>
          <a:srgbClr val="A64826"/>
        </a:solidFill>
        <a:ln>
          <a:solidFill>
            <a:srgbClr val="A6482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635466" y="1381437"/>
        <a:ext cx="145364" cy="141327"/>
      </dsp:txXfrm>
    </dsp:sp>
    <dsp:sp modelId="{F2447C70-595E-46A2-B976-F24B525A89D4}">
      <dsp:nvSpPr>
        <dsp:cNvPr id="0" name=""/>
        <dsp:cNvSpPr/>
      </dsp:nvSpPr>
      <dsp:spPr>
        <a:xfrm>
          <a:off x="1668385" y="1616982"/>
          <a:ext cx="2079525" cy="538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State Units on Aging (56)</a:t>
          </a:r>
        </a:p>
      </dsp:txBody>
      <dsp:txXfrm>
        <a:off x="1684154" y="1632751"/>
        <a:ext cx="2047987" cy="506850"/>
      </dsp:txXfrm>
    </dsp:sp>
    <dsp:sp modelId="{0A1E7B21-1B29-4B41-8D58-8F9374E41885}">
      <dsp:nvSpPr>
        <dsp:cNvPr id="0" name=""/>
        <dsp:cNvSpPr/>
      </dsp:nvSpPr>
      <dsp:spPr>
        <a:xfrm rot="5400000">
          <a:off x="2607200" y="2168831"/>
          <a:ext cx="201895" cy="242274"/>
        </a:xfrm>
        <a:prstGeom prst="rightArrow">
          <a:avLst>
            <a:gd name="adj1" fmla="val 60000"/>
            <a:gd name="adj2" fmla="val 50000"/>
          </a:avLst>
        </a:prstGeom>
        <a:solidFill>
          <a:srgbClr val="A64826"/>
        </a:solidFill>
        <a:ln>
          <a:solidFill>
            <a:srgbClr val="A6482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635466" y="2189020"/>
        <a:ext cx="145364" cy="141327"/>
      </dsp:txXfrm>
    </dsp:sp>
    <dsp:sp modelId="{1586DB71-2D10-47C8-97E1-E3401553DDE2}">
      <dsp:nvSpPr>
        <dsp:cNvPr id="0" name=""/>
        <dsp:cNvSpPr/>
      </dsp:nvSpPr>
      <dsp:spPr>
        <a:xfrm>
          <a:off x="1668385" y="2424565"/>
          <a:ext cx="2079525" cy="538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Area Agencies on Aging (622)</a:t>
          </a:r>
        </a:p>
      </dsp:txBody>
      <dsp:txXfrm>
        <a:off x="1684154" y="2440334"/>
        <a:ext cx="2047987" cy="506850"/>
      </dsp:txXfrm>
    </dsp:sp>
    <dsp:sp modelId="{B46FA0FB-66DE-481F-87FB-5FB65FFE872D}">
      <dsp:nvSpPr>
        <dsp:cNvPr id="0" name=""/>
        <dsp:cNvSpPr/>
      </dsp:nvSpPr>
      <dsp:spPr>
        <a:xfrm rot="5400000">
          <a:off x="2607200" y="2976413"/>
          <a:ext cx="201895" cy="242274"/>
        </a:xfrm>
        <a:prstGeom prst="rightArrow">
          <a:avLst>
            <a:gd name="adj1" fmla="val 60000"/>
            <a:gd name="adj2" fmla="val 50000"/>
          </a:avLst>
        </a:prstGeom>
        <a:solidFill>
          <a:srgbClr val="A64826"/>
        </a:solidFill>
        <a:ln>
          <a:solidFill>
            <a:srgbClr val="A6482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635466" y="2996602"/>
        <a:ext cx="145364" cy="141327"/>
      </dsp:txXfrm>
    </dsp:sp>
    <dsp:sp modelId="{F01F5E33-B9CE-4EE0-86A7-7A1D4369AE7D}">
      <dsp:nvSpPr>
        <dsp:cNvPr id="0" name=""/>
        <dsp:cNvSpPr/>
      </dsp:nvSpPr>
      <dsp:spPr>
        <a:xfrm>
          <a:off x="1668385" y="3232148"/>
          <a:ext cx="2079525" cy="538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Local Service Provider Organizations</a:t>
          </a:r>
        </a:p>
      </dsp:txBody>
      <dsp:txXfrm>
        <a:off x="1684154" y="3247917"/>
        <a:ext cx="2047987" cy="506850"/>
      </dsp:txXfrm>
    </dsp:sp>
    <dsp:sp modelId="{3B0719A2-85C0-4C1A-A6D5-D3876B77AC0E}">
      <dsp:nvSpPr>
        <dsp:cNvPr id="0" name=""/>
        <dsp:cNvSpPr/>
      </dsp:nvSpPr>
      <dsp:spPr>
        <a:xfrm rot="5400000">
          <a:off x="2607200" y="3783996"/>
          <a:ext cx="201895" cy="242274"/>
        </a:xfrm>
        <a:prstGeom prst="rightArrow">
          <a:avLst>
            <a:gd name="adj1" fmla="val 60000"/>
            <a:gd name="adj2" fmla="val 50000"/>
          </a:avLst>
        </a:prstGeom>
        <a:solidFill>
          <a:srgbClr val="A64826"/>
        </a:solidFill>
        <a:ln>
          <a:solidFill>
            <a:srgbClr val="A6482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635466" y="3804185"/>
        <a:ext cx="145364" cy="141327"/>
      </dsp:txXfrm>
    </dsp:sp>
    <dsp:sp modelId="{83F444C0-F591-4776-BD1B-B7F7871A8627}">
      <dsp:nvSpPr>
        <dsp:cNvPr id="0" name=""/>
        <dsp:cNvSpPr/>
      </dsp:nvSpPr>
      <dsp:spPr>
        <a:xfrm>
          <a:off x="1668385" y="4039731"/>
          <a:ext cx="2079525" cy="538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CONSUMERS</a:t>
          </a:r>
        </a:p>
      </dsp:txBody>
      <dsp:txXfrm>
        <a:off x="1684154" y="4055500"/>
        <a:ext cx="2047987" cy="5068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7FDB-3389-400D-84DF-3ED3ECFE10E3}">
      <dsp:nvSpPr>
        <dsp:cNvPr id="0" name=""/>
        <dsp:cNvSpPr/>
      </dsp:nvSpPr>
      <dsp:spPr>
        <a:xfrm>
          <a:off x="0" y="198170"/>
          <a:ext cx="5181600" cy="407745"/>
        </a:xfrm>
        <a:prstGeom prst="roundRect">
          <a:avLst/>
        </a:prstGeom>
        <a:solidFill>
          <a:srgbClr val="A64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Some Examples:</a:t>
          </a:r>
        </a:p>
      </dsp:txBody>
      <dsp:txXfrm>
        <a:off x="19904" y="218074"/>
        <a:ext cx="5141792" cy="367937"/>
      </dsp:txXfrm>
    </dsp:sp>
    <dsp:sp modelId="{B48862A8-A6EF-4C20-9CBE-6844E65A1D74}">
      <dsp:nvSpPr>
        <dsp:cNvPr id="0" name=""/>
        <dsp:cNvSpPr/>
      </dsp:nvSpPr>
      <dsp:spPr>
        <a:xfrm>
          <a:off x="0" y="654875"/>
          <a:ext cx="5181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Veterans Directed Care</a:t>
          </a:r>
        </a:p>
      </dsp:txBody>
      <dsp:txXfrm>
        <a:off x="19904" y="674779"/>
        <a:ext cx="5141792" cy="367937"/>
      </dsp:txXfrm>
    </dsp:sp>
    <dsp:sp modelId="{756D7BB8-2B17-45D3-B2ED-1D454BB3E6CF}">
      <dsp:nvSpPr>
        <dsp:cNvPr id="0" name=""/>
        <dsp:cNvSpPr/>
      </dsp:nvSpPr>
      <dsp:spPr>
        <a:xfrm>
          <a:off x="0" y="1062620"/>
          <a:ext cx="518160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partnership with the VA, this allows veterans to manage their own home and community-based </a:t>
          </a:r>
        </a:p>
      </dsp:txBody>
      <dsp:txXfrm>
        <a:off x="0" y="1062620"/>
        <a:ext cx="5181600" cy="413482"/>
      </dsp:txXfrm>
    </dsp:sp>
    <dsp:sp modelId="{77C55B66-0121-4001-AA2C-7DC298DC53E4}">
      <dsp:nvSpPr>
        <dsp:cNvPr id="0" name=""/>
        <dsp:cNvSpPr/>
      </dsp:nvSpPr>
      <dsp:spPr>
        <a:xfrm>
          <a:off x="0" y="1476103"/>
          <a:ext cx="5181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Medicaid Waiver Services</a:t>
          </a:r>
        </a:p>
      </dsp:txBody>
      <dsp:txXfrm>
        <a:off x="19904" y="1496007"/>
        <a:ext cx="5141792" cy="367937"/>
      </dsp:txXfrm>
    </dsp:sp>
    <dsp:sp modelId="{23A810E1-105D-4BD7-B66F-74BA4C547506}">
      <dsp:nvSpPr>
        <dsp:cNvPr id="0" name=""/>
        <dsp:cNvSpPr/>
      </dsp:nvSpPr>
      <dsp:spPr>
        <a:xfrm>
          <a:off x="0" y="1883848"/>
          <a:ext cx="518160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providing personal care, case management, and home modifications not covered by OAA funds</a:t>
          </a:r>
        </a:p>
      </dsp:txBody>
      <dsp:txXfrm>
        <a:off x="0" y="1883848"/>
        <a:ext cx="5181600" cy="413482"/>
      </dsp:txXfrm>
    </dsp:sp>
    <dsp:sp modelId="{8F3AC84C-5F7B-4587-B1B6-C34A72D1173E}">
      <dsp:nvSpPr>
        <dsp:cNvPr id="0" name=""/>
        <dsp:cNvSpPr/>
      </dsp:nvSpPr>
      <dsp:spPr>
        <a:xfrm>
          <a:off x="0" y="2297331"/>
          <a:ext cx="5181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MCO Contracts</a:t>
          </a:r>
        </a:p>
      </dsp:txBody>
      <dsp:txXfrm>
        <a:off x="19904" y="2317235"/>
        <a:ext cx="5141792" cy="367937"/>
      </dsp:txXfrm>
    </dsp:sp>
    <dsp:sp modelId="{D6947CF3-BE0E-4803-95B3-9789DB65B4AF}">
      <dsp:nvSpPr>
        <dsp:cNvPr id="0" name=""/>
        <dsp:cNvSpPr/>
      </dsp:nvSpPr>
      <dsp:spPr>
        <a:xfrm>
          <a:off x="0" y="2705075"/>
          <a:ext cx="5181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contract with healthcare systems and insurers to provide social service</a:t>
          </a:r>
        </a:p>
      </dsp:txBody>
      <dsp:txXfrm>
        <a:off x="0" y="2705075"/>
        <a:ext cx="5181600" cy="281520"/>
      </dsp:txXfrm>
    </dsp:sp>
    <dsp:sp modelId="{C20E51AD-2C32-4A59-84B2-42CC064597FA}">
      <dsp:nvSpPr>
        <dsp:cNvPr id="0" name=""/>
        <dsp:cNvSpPr/>
      </dsp:nvSpPr>
      <dsp:spPr>
        <a:xfrm>
          <a:off x="0" y="2986596"/>
          <a:ext cx="5181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Transportation Programs</a:t>
          </a:r>
        </a:p>
      </dsp:txBody>
      <dsp:txXfrm>
        <a:off x="19904" y="3006500"/>
        <a:ext cx="5141792" cy="367937"/>
      </dsp:txXfrm>
    </dsp:sp>
    <dsp:sp modelId="{7779A6FE-A887-4215-B2D6-7D9FEFC8574B}">
      <dsp:nvSpPr>
        <dsp:cNvPr id="0" name=""/>
        <dsp:cNvSpPr/>
      </dsp:nvSpPr>
      <dsp:spPr>
        <a:xfrm>
          <a:off x="0" y="3394341"/>
          <a:ext cx="5181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Through the </a:t>
          </a:r>
          <a:r>
            <a:rPr lang="en-US" sz="1300" i="1" kern="1200"/>
            <a:t>Virginia Department of Rail and Public Transportation</a:t>
          </a:r>
          <a:endParaRPr lang="en-US" sz="1300" kern="1200"/>
        </a:p>
      </dsp:txBody>
      <dsp:txXfrm>
        <a:off x="0" y="3394341"/>
        <a:ext cx="5181600" cy="281520"/>
      </dsp:txXfrm>
    </dsp:sp>
    <dsp:sp modelId="{1195DF4E-2340-4EC3-A2AF-EA8D3E0A4DD7}">
      <dsp:nvSpPr>
        <dsp:cNvPr id="0" name=""/>
        <dsp:cNvSpPr/>
      </dsp:nvSpPr>
      <dsp:spPr>
        <a:xfrm>
          <a:off x="0" y="3675861"/>
          <a:ext cx="5181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Pet Food Programs</a:t>
          </a:r>
        </a:p>
      </dsp:txBody>
      <dsp:txXfrm>
        <a:off x="19904" y="3695765"/>
        <a:ext cx="5141792" cy="367937"/>
      </dsp:txXfrm>
    </dsp:sp>
    <dsp:sp modelId="{0E9B4CF2-6AC1-492B-8410-C069796BC6AE}">
      <dsp:nvSpPr>
        <dsp:cNvPr id="0" name=""/>
        <dsp:cNvSpPr/>
      </dsp:nvSpPr>
      <dsp:spPr>
        <a:xfrm>
          <a:off x="0" y="4132566"/>
          <a:ext cx="5181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Senior Medicare Patrol</a:t>
          </a:r>
        </a:p>
      </dsp:txBody>
      <dsp:txXfrm>
        <a:off x="19904" y="4152470"/>
        <a:ext cx="5141792" cy="3679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BA4D-6A90-4C79-B8E6-BE90D358BDE2}">
      <dsp:nvSpPr>
        <dsp:cNvPr id="0" name=""/>
        <dsp:cNvSpPr/>
      </dsp:nvSpPr>
      <dsp:spPr>
        <a:xfrm>
          <a:off x="5920" y="570068"/>
          <a:ext cx="3028275" cy="1576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dirty="0">
              <a:solidFill>
                <a:srgbClr val="203864"/>
              </a:solidFill>
              <a:latin typeface="Lato" panose="020F0502020204030203" pitchFamily="34" charset="0"/>
              <a:ea typeface="Lato" panose="020F0502020204030203" pitchFamily="34" charset="0"/>
              <a:cs typeface="Lato" panose="020F0502020204030203" pitchFamily="34" charset="0"/>
            </a:rPr>
            <a:t>Virginia Insurance Counseling &amp; Assistance Program (VICAP)</a:t>
          </a:r>
        </a:p>
      </dsp:txBody>
      <dsp:txXfrm>
        <a:off x="5920" y="570068"/>
        <a:ext cx="3028275" cy="1576575"/>
      </dsp:txXfrm>
    </dsp:sp>
    <dsp:sp modelId="{81DBF15B-3337-4DD2-859D-F5BFE271BCCD}">
      <dsp:nvSpPr>
        <dsp:cNvPr id="0" name=""/>
        <dsp:cNvSpPr/>
      </dsp:nvSpPr>
      <dsp:spPr>
        <a:xfrm>
          <a:off x="3034196" y="126656"/>
          <a:ext cx="605655" cy="2463398"/>
        </a:xfrm>
        <a:prstGeom prst="leftBrace">
          <a:avLst>
            <a:gd name="adj1" fmla="val 35000"/>
            <a:gd name="adj2" fmla="val 5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B0315C-954F-43E5-9879-67F6357A22FB}">
      <dsp:nvSpPr>
        <dsp:cNvPr id="0" name=""/>
        <dsp:cNvSpPr/>
      </dsp:nvSpPr>
      <dsp:spPr>
        <a:xfrm>
          <a:off x="3882113" y="126656"/>
          <a:ext cx="8236910" cy="246339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Lato" panose="020F0502020204030203" pitchFamily="34" charset="0"/>
              <a:ea typeface="Lato" panose="020F0502020204030203" pitchFamily="34" charset="0"/>
              <a:cs typeface="Lato" panose="020F0502020204030203" pitchFamily="34" charset="0"/>
            </a:rPr>
            <a:t>Federally funded through ACL</a:t>
          </a:r>
        </a:p>
        <a:p>
          <a:pPr marL="228600" lvl="1" indent="-228600" algn="l" defTabSz="1155700">
            <a:lnSpc>
              <a:spcPct val="90000"/>
            </a:lnSpc>
            <a:spcBef>
              <a:spcPct val="0"/>
            </a:spcBef>
            <a:spcAft>
              <a:spcPct val="15000"/>
            </a:spcAft>
            <a:buChar char="•"/>
          </a:pPr>
          <a:r>
            <a:rPr lang="en-US" sz="2600" kern="1200" dirty="0">
              <a:latin typeface="Lato" panose="020F0502020204030203" pitchFamily="34" charset="0"/>
              <a:ea typeface="Lato" panose="020F0502020204030203" pitchFamily="34" charset="0"/>
              <a:cs typeface="Lato" panose="020F0502020204030203" pitchFamily="34" charset="0"/>
            </a:rPr>
            <a:t>DARS receives the funds and contracts with AAAs to provide the services</a:t>
          </a:r>
        </a:p>
        <a:p>
          <a:pPr marL="228600" lvl="1" indent="-228600" algn="l" defTabSz="1155700">
            <a:lnSpc>
              <a:spcPct val="90000"/>
            </a:lnSpc>
            <a:spcBef>
              <a:spcPct val="0"/>
            </a:spcBef>
            <a:spcAft>
              <a:spcPct val="15000"/>
            </a:spcAft>
            <a:buChar char="•"/>
          </a:pPr>
          <a:r>
            <a:rPr lang="en-US" sz="2600" kern="1200">
              <a:latin typeface="Lato" panose="020F0502020204030203" pitchFamily="34" charset="0"/>
              <a:ea typeface="Lato" panose="020F0502020204030203" pitchFamily="34" charset="0"/>
              <a:cs typeface="Lato" panose="020F0502020204030203" pitchFamily="34" charset="0"/>
            </a:rPr>
            <a:t>Trained counselors provide free, local, in-depth, and unbiased Medicare information and help beneficiaries navigate Medicare enrollment, claims, and benefit</a:t>
          </a:r>
        </a:p>
      </dsp:txBody>
      <dsp:txXfrm>
        <a:off x="3882113" y="126656"/>
        <a:ext cx="8236910" cy="2463398"/>
      </dsp:txXfrm>
    </dsp:sp>
    <dsp:sp modelId="{1345EBD5-20A7-47CA-BEB4-628367BD73C3}">
      <dsp:nvSpPr>
        <dsp:cNvPr id="0" name=""/>
        <dsp:cNvSpPr/>
      </dsp:nvSpPr>
      <dsp:spPr>
        <a:xfrm>
          <a:off x="5920" y="3311067"/>
          <a:ext cx="3028275"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dirty="0">
              <a:solidFill>
                <a:srgbClr val="203864"/>
              </a:solidFill>
              <a:latin typeface="Lato" panose="020F0502020204030203" pitchFamily="34" charset="0"/>
              <a:ea typeface="Lato" panose="020F0502020204030203" pitchFamily="34" charset="0"/>
              <a:cs typeface="Lato" panose="020F0502020204030203" pitchFamily="34" charset="0"/>
            </a:rPr>
            <a:t>Senior Cool Care</a:t>
          </a:r>
        </a:p>
      </dsp:txBody>
      <dsp:txXfrm>
        <a:off x="5920" y="3311067"/>
        <a:ext cx="3028275" cy="514800"/>
      </dsp:txXfrm>
    </dsp:sp>
    <dsp:sp modelId="{C721C8E9-9AE4-4673-AE59-17FB2B684B05}">
      <dsp:nvSpPr>
        <dsp:cNvPr id="0" name=""/>
        <dsp:cNvSpPr/>
      </dsp:nvSpPr>
      <dsp:spPr>
        <a:xfrm>
          <a:off x="3034196" y="2683655"/>
          <a:ext cx="605655" cy="1769625"/>
        </a:xfrm>
        <a:prstGeom prst="leftBrace">
          <a:avLst>
            <a:gd name="adj1" fmla="val 35000"/>
            <a:gd name="adj2" fmla="val 5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AE4B64-9781-4369-935B-E6C33502BED7}">
      <dsp:nvSpPr>
        <dsp:cNvPr id="0" name=""/>
        <dsp:cNvSpPr/>
      </dsp:nvSpPr>
      <dsp:spPr>
        <a:xfrm>
          <a:off x="3882113" y="2683655"/>
          <a:ext cx="8236910" cy="17696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Lato" panose="020F0502020204030203" pitchFamily="34" charset="0"/>
              <a:ea typeface="Lato" panose="020F0502020204030203" pitchFamily="34" charset="0"/>
              <a:cs typeface="Lato" panose="020F0502020204030203" pitchFamily="34" charset="0"/>
            </a:rPr>
            <a:t>Sponsored by Dominion Energy</a:t>
          </a:r>
        </a:p>
        <a:p>
          <a:pPr marL="228600" lvl="1" indent="-228600" algn="l" defTabSz="1155700">
            <a:lnSpc>
              <a:spcPct val="90000"/>
            </a:lnSpc>
            <a:spcBef>
              <a:spcPct val="0"/>
            </a:spcBef>
            <a:spcAft>
              <a:spcPct val="15000"/>
            </a:spcAft>
            <a:buChar char="•"/>
          </a:pPr>
          <a:r>
            <a:rPr lang="en-US" sz="2600" kern="1200">
              <a:latin typeface="Lato" panose="020F0502020204030203" pitchFamily="34" charset="0"/>
              <a:ea typeface="Lato" panose="020F0502020204030203" pitchFamily="34" charset="0"/>
              <a:cs typeface="Lato" panose="020F0502020204030203" pitchFamily="34" charset="0"/>
            </a:rPr>
            <a:t>DARS receives the funds and contracts with AAAs to provide the services</a:t>
          </a:r>
        </a:p>
        <a:p>
          <a:pPr marL="228600" lvl="1" indent="-228600" algn="l" defTabSz="1155700">
            <a:lnSpc>
              <a:spcPct val="90000"/>
            </a:lnSpc>
            <a:spcBef>
              <a:spcPct val="0"/>
            </a:spcBef>
            <a:spcAft>
              <a:spcPct val="15000"/>
            </a:spcAft>
            <a:buChar char="•"/>
          </a:pPr>
          <a:r>
            <a:rPr lang="en-US" sz="2600" kern="1200">
              <a:latin typeface="Lato" panose="020F0502020204030203" pitchFamily="34" charset="0"/>
              <a:ea typeface="Lato" panose="020F0502020204030203" pitchFamily="34" charset="0"/>
              <a:cs typeface="Lato" panose="020F0502020204030203" pitchFamily="34" charset="0"/>
            </a:rPr>
            <a:t>Provides free AC or fan to low-income older adults</a:t>
          </a:r>
        </a:p>
      </dsp:txBody>
      <dsp:txXfrm>
        <a:off x="3882113" y="2683655"/>
        <a:ext cx="8236910" cy="17696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BA4D-6A90-4C79-B8E6-BE90D358BDE2}">
      <dsp:nvSpPr>
        <dsp:cNvPr id="0" name=""/>
        <dsp:cNvSpPr/>
      </dsp:nvSpPr>
      <dsp:spPr>
        <a:xfrm>
          <a:off x="5918" y="913221"/>
          <a:ext cx="3027514" cy="88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b="1" kern="1200" dirty="0">
              <a:solidFill>
                <a:srgbClr val="203864"/>
              </a:solidFill>
              <a:latin typeface="Lato" panose="020F0502020204030203" pitchFamily="34" charset="0"/>
              <a:ea typeface="Lato" panose="020F0502020204030203" pitchFamily="34" charset="0"/>
              <a:cs typeface="Lato" panose="020F0502020204030203" pitchFamily="34" charset="0"/>
            </a:rPr>
            <a:t>Farm Market Fresh</a:t>
          </a:r>
        </a:p>
      </dsp:txBody>
      <dsp:txXfrm>
        <a:off x="5918" y="913221"/>
        <a:ext cx="3027514" cy="885431"/>
      </dsp:txXfrm>
    </dsp:sp>
    <dsp:sp modelId="{81DBF15B-3337-4DD2-859D-F5BFE271BCCD}">
      <dsp:nvSpPr>
        <dsp:cNvPr id="0" name=""/>
        <dsp:cNvSpPr/>
      </dsp:nvSpPr>
      <dsp:spPr>
        <a:xfrm>
          <a:off x="3033433" y="249148"/>
          <a:ext cx="605502" cy="221357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B0315C-954F-43E5-9879-67F6357A22FB}">
      <dsp:nvSpPr>
        <dsp:cNvPr id="0" name=""/>
        <dsp:cNvSpPr/>
      </dsp:nvSpPr>
      <dsp:spPr>
        <a:xfrm>
          <a:off x="3881137" y="249148"/>
          <a:ext cx="8234839" cy="2213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latin typeface="Lato" panose="020F0502020204030203" pitchFamily="34" charset="0"/>
              <a:ea typeface="Lato" panose="020F0502020204030203" pitchFamily="34" charset="0"/>
              <a:cs typeface="Lato" panose="020F0502020204030203" pitchFamily="34" charset="0"/>
            </a:rPr>
            <a:t>Federally funded through USDA</a:t>
          </a:r>
        </a:p>
        <a:p>
          <a:pPr marL="228600" lvl="1" indent="-228600" algn="l" defTabSz="1200150">
            <a:lnSpc>
              <a:spcPct val="90000"/>
            </a:lnSpc>
            <a:spcBef>
              <a:spcPct val="0"/>
            </a:spcBef>
            <a:spcAft>
              <a:spcPct val="15000"/>
            </a:spcAft>
            <a:buChar char="•"/>
          </a:pPr>
          <a:r>
            <a:rPr lang="en-US" sz="2700" kern="1200" dirty="0">
              <a:latin typeface="Lato" panose="020F0502020204030203" pitchFamily="34" charset="0"/>
              <a:ea typeface="Lato" panose="020F0502020204030203" pitchFamily="34" charset="0"/>
              <a:cs typeface="Lato" panose="020F0502020204030203" pitchFamily="34" charset="0"/>
            </a:rPr>
            <a:t>DARS receives the funds and contracts with AAAs to provide the services</a:t>
          </a:r>
        </a:p>
        <a:p>
          <a:pPr marL="228600" lvl="1" indent="-228600" algn="l" defTabSz="1200150">
            <a:lnSpc>
              <a:spcPct val="90000"/>
            </a:lnSpc>
            <a:spcBef>
              <a:spcPct val="0"/>
            </a:spcBef>
            <a:spcAft>
              <a:spcPct val="15000"/>
            </a:spcAft>
            <a:buChar char="•"/>
          </a:pPr>
          <a:r>
            <a:rPr lang="en-US" sz="2700" kern="1200">
              <a:latin typeface="Lato" panose="020F0502020204030203" pitchFamily="34" charset="0"/>
              <a:ea typeface="Lato" panose="020F0502020204030203" pitchFamily="34" charset="0"/>
              <a:cs typeface="Lato" panose="020F0502020204030203" pitchFamily="34" charset="0"/>
            </a:rPr>
            <a:t>Older adults receive $50 benefit to purchase fresh fruit and vegetables at authorized farmers markets</a:t>
          </a:r>
        </a:p>
      </dsp:txBody>
      <dsp:txXfrm>
        <a:off x="3881137" y="249148"/>
        <a:ext cx="8234839" cy="2213578"/>
      </dsp:txXfrm>
    </dsp:sp>
    <dsp:sp modelId="{1345EBD5-20A7-47CA-BEB4-628367BD73C3}">
      <dsp:nvSpPr>
        <dsp:cNvPr id="0" name=""/>
        <dsp:cNvSpPr/>
      </dsp:nvSpPr>
      <dsp:spPr>
        <a:xfrm>
          <a:off x="5918" y="3002641"/>
          <a:ext cx="3027514" cy="88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b="1" kern="1200" dirty="0">
              <a:solidFill>
                <a:srgbClr val="203864"/>
              </a:solidFill>
              <a:latin typeface="Lato" panose="020F0502020204030203" pitchFamily="34" charset="0"/>
              <a:ea typeface="Lato" panose="020F0502020204030203" pitchFamily="34" charset="0"/>
              <a:cs typeface="Lato" panose="020F0502020204030203" pitchFamily="34" charset="0"/>
            </a:rPr>
            <a:t>Lifespan Respite Voucher</a:t>
          </a:r>
        </a:p>
      </dsp:txBody>
      <dsp:txXfrm>
        <a:off x="5918" y="3002641"/>
        <a:ext cx="3027514" cy="885431"/>
      </dsp:txXfrm>
    </dsp:sp>
    <dsp:sp modelId="{C721C8E9-9AE4-4673-AE59-17FB2B684B05}">
      <dsp:nvSpPr>
        <dsp:cNvPr id="0" name=""/>
        <dsp:cNvSpPr/>
      </dsp:nvSpPr>
      <dsp:spPr>
        <a:xfrm>
          <a:off x="3033433" y="2559926"/>
          <a:ext cx="605502" cy="17708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E4B64-9781-4369-935B-E6C33502BED7}">
      <dsp:nvSpPr>
        <dsp:cNvPr id="0" name=""/>
        <dsp:cNvSpPr/>
      </dsp:nvSpPr>
      <dsp:spPr>
        <a:xfrm>
          <a:off x="3881137" y="2559926"/>
          <a:ext cx="8234839" cy="1770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a:latin typeface="Lato" panose="020F0502020204030203" pitchFamily="34" charset="0"/>
              <a:ea typeface="Lato" panose="020F0502020204030203" pitchFamily="34" charset="0"/>
              <a:cs typeface="Lato" panose="020F0502020204030203" pitchFamily="34" charset="0"/>
            </a:rPr>
            <a:t>Federally funded through ACL</a:t>
          </a:r>
        </a:p>
        <a:p>
          <a:pPr marL="228600" lvl="1" indent="-228600" algn="l" defTabSz="1200150">
            <a:lnSpc>
              <a:spcPct val="90000"/>
            </a:lnSpc>
            <a:spcBef>
              <a:spcPct val="0"/>
            </a:spcBef>
            <a:spcAft>
              <a:spcPct val="15000"/>
            </a:spcAft>
            <a:buChar char="•"/>
          </a:pPr>
          <a:r>
            <a:rPr lang="en-US" sz="2700" kern="1200" dirty="0">
              <a:latin typeface="Lato" panose="020F0502020204030203" pitchFamily="34" charset="0"/>
              <a:ea typeface="Lato" panose="020F0502020204030203" pitchFamily="34" charset="0"/>
              <a:cs typeface="Lato" panose="020F0502020204030203" pitchFamily="34" charset="0"/>
            </a:rPr>
            <a:t>Caregivers can receive up to $595 reimbursement for the cost of temporary, short-term respite from caregiving</a:t>
          </a:r>
        </a:p>
      </dsp:txBody>
      <dsp:txXfrm>
        <a:off x="3881137" y="2559926"/>
        <a:ext cx="8234839" cy="1770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777A1-673F-4507-9A46-FA7393E42139}">
      <dsp:nvSpPr>
        <dsp:cNvPr id="0" name=""/>
        <dsp:cNvSpPr/>
      </dsp:nvSpPr>
      <dsp:spPr>
        <a:xfrm>
          <a:off x="421804" y="2398047"/>
          <a:ext cx="3364170" cy="50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latin typeface="Lato" panose="020F0502020204030203" pitchFamily="34" charset="0"/>
              <a:ea typeface="Lato" panose="020F0502020204030203" pitchFamily="34" charset="0"/>
              <a:cs typeface="Lato" panose="020F0502020204030203" pitchFamily="34" charset="0"/>
            </a:rPr>
            <a:t>1961</a:t>
          </a:r>
        </a:p>
      </dsp:txBody>
      <dsp:txXfrm>
        <a:off x="421804" y="2398047"/>
        <a:ext cx="3364170" cy="504616"/>
      </dsp:txXfrm>
    </dsp:sp>
    <dsp:sp modelId="{C3F4A433-F6F0-FD40-9ADA-EBBB09B94A14}">
      <dsp:nvSpPr>
        <dsp:cNvPr id="0" name=""/>
        <dsp:cNvSpPr/>
      </dsp:nvSpPr>
      <dsp:spPr>
        <a:xfrm>
          <a:off x="0" y="2143505"/>
          <a:ext cx="10515600" cy="1786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B2A18-655D-44AF-AB6B-6D8015364F8A}">
      <dsp:nvSpPr>
        <dsp:cNvPr id="0" name=""/>
        <dsp:cNvSpPr/>
      </dsp:nvSpPr>
      <dsp:spPr>
        <a:xfrm>
          <a:off x="253596" y="761391"/>
          <a:ext cx="3700587" cy="6229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Lato" panose="020F0502020204030203" pitchFamily="34" charset="0"/>
              <a:ea typeface="Lato" panose="020F0502020204030203" pitchFamily="34" charset="0"/>
              <a:cs typeface="Lato" panose="020F0502020204030203" pitchFamily="34" charset="0"/>
            </a:rPr>
            <a:t>First White House Conference on Aging</a:t>
          </a:r>
        </a:p>
      </dsp:txBody>
      <dsp:txXfrm>
        <a:off x="253596" y="761391"/>
        <a:ext cx="3700587" cy="622956"/>
      </dsp:txXfrm>
    </dsp:sp>
    <dsp:sp modelId="{C217FE42-5BDF-44FC-8725-CF6D26173EC9}">
      <dsp:nvSpPr>
        <dsp:cNvPr id="0" name=""/>
        <dsp:cNvSpPr/>
      </dsp:nvSpPr>
      <dsp:spPr>
        <a:xfrm>
          <a:off x="2103890" y="1384347"/>
          <a:ext cx="0" cy="75915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7701427-DB1E-2D46-A1C2-AB9AAB82D954}">
      <dsp:nvSpPr>
        <dsp:cNvPr id="0" name=""/>
        <dsp:cNvSpPr/>
      </dsp:nvSpPr>
      <dsp:spPr>
        <a:xfrm>
          <a:off x="2524411" y="1562972"/>
          <a:ext cx="3364170" cy="50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latin typeface="Lato" panose="020F0502020204030203" pitchFamily="34" charset="0"/>
              <a:ea typeface="Lato" panose="020F0502020204030203" pitchFamily="34" charset="0"/>
              <a:cs typeface="Lato" panose="020F0502020204030203" pitchFamily="34" charset="0"/>
            </a:rPr>
            <a:t>1965</a:t>
          </a:r>
        </a:p>
      </dsp:txBody>
      <dsp:txXfrm>
        <a:off x="2524411" y="1562972"/>
        <a:ext cx="3364170" cy="504616"/>
      </dsp:txXfrm>
    </dsp:sp>
    <dsp:sp modelId="{B5E216D4-D5FB-B84D-8544-AAD889EA2112}">
      <dsp:nvSpPr>
        <dsp:cNvPr id="0" name=""/>
        <dsp:cNvSpPr/>
      </dsp:nvSpPr>
      <dsp:spPr>
        <a:xfrm>
          <a:off x="2356202" y="3081289"/>
          <a:ext cx="3700587" cy="1070706"/>
        </a:xfrm>
        <a:prstGeom prst="rect">
          <a:avLst/>
        </a:prstGeom>
        <a:solidFill>
          <a:schemeClr val="accent2">
            <a:tint val="40000"/>
            <a:alpha val="90000"/>
            <a:hueOff val="488654"/>
            <a:satOff val="-5831"/>
            <a:lumOff val="-988"/>
            <a:alphaOff val="0"/>
          </a:schemeClr>
        </a:solidFill>
        <a:ln w="12700" cap="flat" cmpd="sng" algn="ctr">
          <a:solidFill>
            <a:schemeClr val="accent2">
              <a:tint val="40000"/>
              <a:alpha val="90000"/>
              <a:hueOff val="488654"/>
              <a:satOff val="-5831"/>
              <a:lumOff val="-9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Font typeface="Wingdings" panose="05000000000000000000" pitchFamily="2" charset="2"/>
            <a:buNone/>
          </a:pPr>
          <a:r>
            <a:rPr lang="en-US" sz="1500" b="1" kern="1200">
              <a:latin typeface="Lato" panose="020F0502020204030203" pitchFamily="34" charset="0"/>
              <a:ea typeface="Lato" panose="020F0502020204030203" pitchFamily="34" charset="0"/>
              <a:cs typeface="Lato" panose="020F0502020204030203" pitchFamily="34" charset="0"/>
            </a:rPr>
            <a:t>Older Americans Act (OAA) enacted</a:t>
          </a:r>
        </a:p>
        <a:p>
          <a:pPr marL="0" lvl="0" indent="0" algn="l" defTabSz="666750">
            <a:lnSpc>
              <a:spcPct val="90000"/>
            </a:lnSpc>
            <a:spcBef>
              <a:spcPct val="0"/>
            </a:spcBef>
            <a:spcAft>
              <a:spcPct val="35000"/>
            </a:spcAft>
            <a:buFont typeface="Wingdings" panose="05000000000000000000" pitchFamily="2" charset="2"/>
            <a:buNone/>
          </a:pPr>
          <a:r>
            <a:rPr lang="en-US" sz="1500" b="1" kern="1200">
              <a:latin typeface="Lato" panose="020F0502020204030203" pitchFamily="34" charset="0"/>
              <a:ea typeface="Lato" panose="020F0502020204030203" pitchFamily="34" charset="0"/>
              <a:cs typeface="Lato" panose="020F0502020204030203" pitchFamily="34" charset="0"/>
            </a:rPr>
            <a:t>Medicaid enacted</a:t>
          </a:r>
        </a:p>
        <a:p>
          <a:pPr marL="0" lvl="0" indent="0" algn="l" defTabSz="666750">
            <a:lnSpc>
              <a:spcPct val="90000"/>
            </a:lnSpc>
            <a:spcBef>
              <a:spcPct val="0"/>
            </a:spcBef>
            <a:spcAft>
              <a:spcPct val="35000"/>
            </a:spcAft>
            <a:buFont typeface="Wingdings" panose="05000000000000000000" pitchFamily="2" charset="2"/>
            <a:buNone/>
          </a:pPr>
          <a:r>
            <a:rPr lang="en-US" sz="1500" b="1" kern="1200">
              <a:latin typeface="Lato" panose="020F0502020204030203" pitchFamily="34" charset="0"/>
              <a:ea typeface="Lato" panose="020F0502020204030203" pitchFamily="34" charset="0"/>
              <a:cs typeface="Lato" panose="020F0502020204030203" pitchFamily="34" charset="0"/>
            </a:rPr>
            <a:t>Medicare enacted</a:t>
          </a:r>
        </a:p>
      </dsp:txBody>
      <dsp:txXfrm>
        <a:off x="2356202" y="3081289"/>
        <a:ext cx="3700587" cy="1070706"/>
      </dsp:txXfrm>
    </dsp:sp>
    <dsp:sp modelId="{2432A590-76BF-974D-8095-3991B15F9CEA}">
      <dsp:nvSpPr>
        <dsp:cNvPr id="0" name=""/>
        <dsp:cNvSpPr/>
      </dsp:nvSpPr>
      <dsp:spPr>
        <a:xfrm>
          <a:off x="4206496" y="2322131"/>
          <a:ext cx="0" cy="759158"/>
        </a:xfrm>
        <a:prstGeom prst="line">
          <a:avLst/>
        </a:prstGeom>
        <a:solidFill>
          <a:schemeClr val="accent2">
            <a:hueOff val="559612"/>
            <a:satOff val="10477"/>
            <a:lumOff val="-6601"/>
            <a:alphaOff val="0"/>
          </a:schemeClr>
        </a:solidFill>
        <a:ln w="6350" cap="flat" cmpd="sng" algn="ctr">
          <a:solidFill>
            <a:schemeClr val="accent2">
              <a:hueOff val="559612"/>
              <a:satOff val="10477"/>
              <a:lumOff val="-660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075B769-618D-49CD-BF4F-A3CEA84DEDAB}">
      <dsp:nvSpPr>
        <dsp:cNvPr id="0" name=""/>
        <dsp:cNvSpPr/>
      </dsp:nvSpPr>
      <dsp:spPr>
        <a:xfrm>
          <a:off x="2048069" y="2176998"/>
          <a:ext cx="111640" cy="1116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7646A6C-1CAA-6046-8715-54D2D51C3756}">
      <dsp:nvSpPr>
        <dsp:cNvPr id="0" name=""/>
        <dsp:cNvSpPr/>
      </dsp:nvSpPr>
      <dsp:spPr>
        <a:xfrm>
          <a:off x="4150676" y="2176998"/>
          <a:ext cx="111640" cy="1116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415310-2F1D-CF4E-9AAF-2A6864B28EBC}">
      <dsp:nvSpPr>
        <dsp:cNvPr id="0" name=""/>
        <dsp:cNvSpPr/>
      </dsp:nvSpPr>
      <dsp:spPr>
        <a:xfrm>
          <a:off x="4627018" y="2398047"/>
          <a:ext cx="3364170" cy="50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latin typeface="Lato" panose="020F0502020204030203" pitchFamily="34" charset="0"/>
              <a:ea typeface="Lato" panose="020F0502020204030203" pitchFamily="34" charset="0"/>
              <a:cs typeface="Lato" panose="020F0502020204030203" pitchFamily="34" charset="0"/>
            </a:rPr>
            <a:t>1973</a:t>
          </a:r>
        </a:p>
      </dsp:txBody>
      <dsp:txXfrm>
        <a:off x="4627018" y="2398047"/>
        <a:ext cx="3364170" cy="504616"/>
      </dsp:txXfrm>
    </dsp:sp>
    <dsp:sp modelId="{2852DD8C-F450-FE47-967F-166C0E0BB8B6}">
      <dsp:nvSpPr>
        <dsp:cNvPr id="0" name=""/>
        <dsp:cNvSpPr/>
      </dsp:nvSpPr>
      <dsp:spPr>
        <a:xfrm>
          <a:off x="4458809" y="683521"/>
          <a:ext cx="3700587" cy="700825"/>
        </a:xfrm>
        <a:prstGeom prst="rect">
          <a:avLst/>
        </a:prstGeom>
        <a:solidFill>
          <a:schemeClr val="accent2">
            <a:tint val="40000"/>
            <a:alpha val="90000"/>
            <a:hueOff val="977307"/>
            <a:satOff val="-11661"/>
            <a:lumOff val="-1976"/>
            <a:alphaOff val="0"/>
          </a:schemeClr>
        </a:solidFill>
        <a:ln w="12700" cap="flat" cmpd="sng" algn="ctr">
          <a:solidFill>
            <a:schemeClr val="accent2">
              <a:tint val="40000"/>
              <a:alpha val="90000"/>
              <a:hueOff val="977307"/>
              <a:satOff val="-11661"/>
              <a:lumOff val="-1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Lato" panose="020F0502020204030203" pitchFamily="34" charset="0"/>
              <a:ea typeface="Lato" panose="020F0502020204030203" pitchFamily="34" charset="0"/>
              <a:cs typeface="Lato" panose="020F0502020204030203" pitchFamily="34" charset="0"/>
            </a:rPr>
            <a:t>Area Agencies on Aging (AAAs) established</a:t>
          </a:r>
        </a:p>
      </dsp:txBody>
      <dsp:txXfrm>
        <a:off x="4458809" y="683521"/>
        <a:ext cx="3700587" cy="700825"/>
      </dsp:txXfrm>
    </dsp:sp>
    <dsp:sp modelId="{D8307A24-1825-0B47-A375-F29330F00673}">
      <dsp:nvSpPr>
        <dsp:cNvPr id="0" name=""/>
        <dsp:cNvSpPr/>
      </dsp:nvSpPr>
      <dsp:spPr>
        <a:xfrm>
          <a:off x="6309103" y="1384347"/>
          <a:ext cx="0" cy="759158"/>
        </a:xfrm>
        <a:prstGeom prst="line">
          <a:avLst/>
        </a:prstGeom>
        <a:solidFill>
          <a:schemeClr val="accent2">
            <a:hueOff val="1119224"/>
            <a:satOff val="20954"/>
            <a:lumOff val="-13203"/>
            <a:alphaOff val="0"/>
          </a:schemeClr>
        </a:solidFill>
        <a:ln w="6350" cap="flat" cmpd="sng" algn="ctr">
          <a:solidFill>
            <a:schemeClr val="accent2">
              <a:hueOff val="1119224"/>
              <a:satOff val="20954"/>
              <a:lumOff val="-1320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2AD6B17-5977-4147-B27C-5BA7C5371D59}">
      <dsp:nvSpPr>
        <dsp:cNvPr id="0" name=""/>
        <dsp:cNvSpPr/>
      </dsp:nvSpPr>
      <dsp:spPr>
        <a:xfrm>
          <a:off x="6729624" y="1562972"/>
          <a:ext cx="3364170" cy="50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latin typeface="Lato" panose="020F0502020204030203" pitchFamily="34" charset="0"/>
              <a:ea typeface="Lato" panose="020F0502020204030203" pitchFamily="34" charset="0"/>
              <a:cs typeface="Lato" panose="020F0502020204030203" pitchFamily="34" charset="0"/>
            </a:rPr>
            <a:t>2020</a:t>
          </a:r>
        </a:p>
      </dsp:txBody>
      <dsp:txXfrm>
        <a:off x="6729624" y="1562972"/>
        <a:ext cx="3364170" cy="504616"/>
      </dsp:txXfrm>
    </dsp:sp>
    <dsp:sp modelId="{FBB3C71E-D20F-BA41-B558-2778B0F07725}">
      <dsp:nvSpPr>
        <dsp:cNvPr id="0" name=""/>
        <dsp:cNvSpPr/>
      </dsp:nvSpPr>
      <dsp:spPr>
        <a:xfrm>
          <a:off x="6561416" y="3081289"/>
          <a:ext cx="3700587" cy="622956"/>
        </a:xfrm>
        <a:prstGeom prst="rect">
          <a:avLst/>
        </a:prstGeom>
        <a:solidFill>
          <a:schemeClr val="accent2">
            <a:tint val="40000"/>
            <a:alpha val="90000"/>
            <a:hueOff val="1465961"/>
            <a:satOff val="-17492"/>
            <a:lumOff val="-2964"/>
            <a:alphaOff val="0"/>
          </a:schemeClr>
        </a:solidFill>
        <a:ln w="12700" cap="flat" cmpd="sng" algn="ctr">
          <a:solidFill>
            <a:schemeClr val="accent2">
              <a:tint val="40000"/>
              <a:alpha val="90000"/>
              <a:hueOff val="1465961"/>
              <a:satOff val="-17492"/>
              <a:lumOff val="-29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Lato" panose="020F0502020204030203" pitchFamily="34" charset="0"/>
              <a:ea typeface="Lato" panose="020F0502020204030203" pitchFamily="34" charset="0"/>
              <a:cs typeface="Lato" panose="020F0502020204030203" pitchFamily="34" charset="0"/>
            </a:rPr>
            <a:t>OAA most recently reauthorized</a:t>
          </a:r>
        </a:p>
      </dsp:txBody>
      <dsp:txXfrm>
        <a:off x="6561416" y="3081289"/>
        <a:ext cx="3700587" cy="622956"/>
      </dsp:txXfrm>
    </dsp:sp>
    <dsp:sp modelId="{B2865C25-C9D2-2B48-974C-D25FF35F5F71}">
      <dsp:nvSpPr>
        <dsp:cNvPr id="0" name=""/>
        <dsp:cNvSpPr/>
      </dsp:nvSpPr>
      <dsp:spPr>
        <a:xfrm>
          <a:off x="8411709" y="2322131"/>
          <a:ext cx="0" cy="759158"/>
        </a:xfrm>
        <a:prstGeom prst="line">
          <a:avLst/>
        </a:prstGeom>
        <a:solidFill>
          <a:schemeClr val="accent2">
            <a:hueOff val="1678836"/>
            <a:satOff val="31431"/>
            <a:lumOff val="-19804"/>
            <a:alphaOff val="0"/>
          </a:schemeClr>
        </a:solidFill>
        <a:ln w="6350" cap="flat" cmpd="sng" algn="ctr">
          <a:solidFill>
            <a:schemeClr val="accent2">
              <a:hueOff val="1678836"/>
              <a:satOff val="31431"/>
              <a:lumOff val="-1980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C2F7AA3-25D1-2D46-9AEA-990D408EC05D}">
      <dsp:nvSpPr>
        <dsp:cNvPr id="0" name=""/>
        <dsp:cNvSpPr/>
      </dsp:nvSpPr>
      <dsp:spPr>
        <a:xfrm>
          <a:off x="6253282" y="2176998"/>
          <a:ext cx="111640" cy="1116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AD850A-B18B-0442-B6D2-59EF3D60F07B}">
      <dsp:nvSpPr>
        <dsp:cNvPr id="0" name=""/>
        <dsp:cNvSpPr/>
      </dsp:nvSpPr>
      <dsp:spPr>
        <a:xfrm>
          <a:off x="8355889" y="2176998"/>
          <a:ext cx="111640" cy="1116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BA4D-6A90-4C79-B8E6-BE90D358BDE2}">
      <dsp:nvSpPr>
        <dsp:cNvPr id="0" name=""/>
        <dsp:cNvSpPr/>
      </dsp:nvSpPr>
      <dsp:spPr>
        <a:xfrm>
          <a:off x="5918" y="489202"/>
          <a:ext cx="3027514" cy="91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rgbClr val="203864"/>
              </a:solidFill>
              <a:latin typeface="Lato" panose="020F0502020204030203" pitchFamily="34" charset="0"/>
              <a:ea typeface="Lato" panose="020F0502020204030203" pitchFamily="34" charset="0"/>
              <a:cs typeface="Lato" panose="020F0502020204030203" pitchFamily="34" charset="0"/>
            </a:rPr>
            <a:t>Virginia </a:t>
          </a:r>
          <a:r>
            <a:rPr lang="en-US" sz="2800" b="1" kern="1200" dirty="0" err="1">
              <a:solidFill>
                <a:srgbClr val="203864"/>
              </a:solidFill>
              <a:latin typeface="Lato" panose="020F0502020204030203" pitchFamily="34" charset="0"/>
              <a:ea typeface="Lato" panose="020F0502020204030203" pitchFamily="34" charset="0"/>
              <a:cs typeface="Lato" panose="020F0502020204030203" pitchFamily="34" charset="0"/>
            </a:rPr>
            <a:t>GrandDriver</a:t>
          </a:r>
          <a:endParaRPr lang="en-US" sz="2800" b="1" kern="1200" dirty="0">
            <a:solidFill>
              <a:srgbClr val="203864"/>
            </a:solidFill>
            <a:latin typeface="Lato" panose="020F0502020204030203" pitchFamily="34" charset="0"/>
            <a:ea typeface="Lato" panose="020F0502020204030203" pitchFamily="34" charset="0"/>
            <a:cs typeface="Lato" panose="020F0502020204030203" pitchFamily="34" charset="0"/>
          </a:endParaRPr>
        </a:p>
      </dsp:txBody>
      <dsp:txXfrm>
        <a:off x="5918" y="489202"/>
        <a:ext cx="3027514" cy="918225"/>
      </dsp:txXfrm>
    </dsp:sp>
    <dsp:sp modelId="{81DBF15B-3337-4DD2-859D-F5BFE271BCCD}">
      <dsp:nvSpPr>
        <dsp:cNvPr id="0" name=""/>
        <dsp:cNvSpPr/>
      </dsp:nvSpPr>
      <dsp:spPr>
        <a:xfrm>
          <a:off x="3033433" y="30089"/>
          <a:ext cx="605502" cy="18364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B0315C-954F-43E5-9879-67F6357A22FB}">
      <dsp:nvSpPr>
        <dsp:cNvPr id="0" name=""/>
        <dsp:cNvSpPr/>
      </dsp:nvSpPr>
      <dsp:spPr>
        <a:xfrm>
          <a:off x="3881137" y="30089"/>
          <a:ext cx="8234839" cy="1836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to" panose="020F0502020204030203" pitchFamily="34" charset="0"/>
              <a:ea typeface="Lato" panose="020F0502020204030203" pitchFamily="34" charset="0"/>
              <a:cs typeface="Lato" panose="020F0502020204030203" pitchFamily="34" charset="0"/>
            </a:rPr>
            <a:t>Funded through the Virginia DMV</a:t>
          </a:r>
        </a:p>
        <a:p>
          <a:pPr marL="285750" lvl="1" indent="-285750" algn="l" defTabSz="1244600">
            <a:lnSpc>
              <a:spcPct val="90000"/>
            </a:lnSpc>
            <a:spcBef>
              <a:spcPct val="0"/>
            </a:spcBef>
            <a:spcAft>
              <a:spcPct val="15000"/>
            </a:spcAft>
            <a:buChar char="•"/>
          </a:pPr>
          <a:r>
            <a:rPr lang="en-US" sz="2800" kern="1200" dirty="0">
              <a:latin typeface="Lato" panose="020F0502020204030203" pitchFamily="34" charset="0"/>
              <a:ea typeface="Lato" panose="020F0502020204030203" pitchFamily="34" charset="0"/>
              <a:cs typeface="Lato" panose="020F0502020204030203" pitchFamily="34" charset="0"/>
            </a:rPr>
            <a:t>Educational resource providing information and resources about staying safe and mobile on the road.</a:t>
          </a:r>
        </a:p>
      </dsp:txBody>
      <dsp:txXfrm>
        <a:off x="3881137" y="30089"/>
        <a:ext cx="8234839" cy="1836450"/>
      </dsp:txXfrm>
    </dsp:sp>
    <dsp:sp modelId="{1345EBD5-20A7-47CA-BEB4-628367BD73C3}">
      <dsp:nvSpPr>
        <dsp:cNvPr id="0" name=""/>
        <dsp:cNvSpPr/>
      </dsp:nvSpPr>
      <dsp:spPr>
        <a:xfrm>
          <a:off x="5918" y="2799481"/>
          <a:ext cx="3027514" cy="91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rgbClr val="203864"/>
              </a:solidFill>
              <a:latin typeface="Lato" panose="020F0502020204030203" pitchFamily="34" charset="0"/>
              <a:ea typeface="Lato" panose="020F0502020204030203" pitchFamily="34" charset="0"/>
              <a:cs typeface="Lato" panose="020F0502020204030203" pitchFamily="34" charset="0"/>
            </a:rPr>
            <a:t>Dementia Capable Virginia</a:t>
          </a:r>
        </a:p>
      </dsp:txBody>
      <dsp:txXfrm>
        <a:off x="5918" y="2799481"/>
        <a:ext cx="3027514" cy="918225"/>
      </dsp:txXfrm>
    </dsp:sp>
    <dsp:sp modelId="{C721C8E9-9AE4-4673-AE59-17FB2B684B05}">
      <dsp:nvSpPr>
        <dsp:cNvPr id="0" name=""/>
        <dsp:cNvSpPr/>
      </dsp:nvSpPr>
      <dsp:spPr>
        <a:xfrm>
          <a:off x="3033433" y="1967339"/>
          <a:ext cx="605502" cy="258250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E4B64-9781-4369-935B-E6C33502BED7}">
      <dsp:nvSpPr>
        <dsp:cNvPr id="0" name=""/>
        <dsp:cNvSpPr/>
      </dsp:nvSpPr>
      <dsp:spPr>
        <a:xfrm>
          <a:off x="3881137" y="1967339"/>
          <a:ext cx="8234839" cy="2582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to" panose="020F0502020204030203" pitchFamily="34" charset="0"/>
              <a:ea typeface="Lato" panose="020F0502020204030203" pitchFamily="34" charset="0"/>
              <a:cs typeface="Lato" panose="020F0502020204030203" pitchFamily="34" charset="0"/>
            </a:rPr>
            <a:t>An initiative of the ADRD Commission and DARS, in collaboration with the Virginia Department of Health</a:t>
          </a:r>
        </a:p>
        <a:p>
          <a:pPr marL="285750" lvl="1" indent="-285750" algn="l" defTabSz="1244600">
            <a:lnSpc>
              <a:spcPct val="90000"/>
            </a:lnSpc>
            <a:spcBef>
              <a:spcPct val="0"/>
            </a:spcBef>
            <a:spcAft>
              <a:spcPct val="15000"/>
            </a:spcAft>
            <a:buChar char="•"/>
          </a:pPr>
          <a:r>
            <a:rPr lang="en-US" sz="2800" kern="1200" dirty="0">
              <a:latin typeface="Lato" panose="020F0502020204030203" pitchFamily="34" charset="0"/>
              <a:ea typeface="Lato" panose="020F0502020204030203" pitchFamily="34" charset="0"/>
              <a:cs typeface="Lato" panose="020F0502020204030203" pitchFamily="34" charset="0"/>
            </a:rPr>
            <a:t>Provides dementia resources and training materials to individuals, families, caregivers, and providers.</a:t>
          </a:r>
        </a:p>
      </dsp:txBody>
      <dsp:txXfrm>
        <a:off x="3881137" y="1967339"/>
        <a:ext cx="8234839" cy="25825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D2D25-CFA0-42E5-8860-26E2D44A1AA7}">
      <dsp:nvSpPr>
        <dsp:cNvPr id="0" name=""/>
        <dsp:cNvSpPr/>
      </dsp:nvSpPr>
      <dsp:spPr>
        <a:xfrm>
          <a:off x="1114008" y="493344"/>
          <a:ext cx="3299022" cy="3299022"/>
        </a:xfrm>
        <a:prstGeom prst="blockArc">
          <a:avLst>
            <a:gd name="adj1" fmla="val 11880000"/>
            <a:gd name="adj2" fmla="val 162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E9782-0A80-443B-ACC7-3D292BF8B262}">
      <dsp:nvSpPr>
        <dsp:cNvPr id="0" name=""/>
        <dsp:cNvSpPr/>
      </dsp:nvSpPr>
      <dsp:spPr>
        <a:xfrm>
          <a:off x="1114008" y="493344"/>
          <a:ext cx="3299022" cy="3299022"/>
        </a:xfrm>
        <a:prstGeom prst="blockArc">
          <a:avLst>
            <a:gd name="adj1" fmla="val 7560000"/>
            <a:gd name="adj2" fmla="val 1188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48D18-1C58-4D0E-9299-5DBA0904C543}">
      <dsp:nvSpPr>
        <dsp:cNvPr id="0" name=""/>
        <dsp:cNvSpPr/>
      </dsp:nvSpPr>
      <dsp:spPr>
        <a:xfrm>
          <a:off x="1114008" y="493344"/>
          <a:ext cx="3299022" cy="3299022"/>
        </a:xfrm>
        <a:prstGeom prst="blockArc">
          <a:avLst>
            <a:gd name="adj1" fmla="val 3240000"/>
            <a:gd name="adj2" fmla="val 756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FE2CA-B9F8-45F4-BBAF-9A58ABCD570E}">
      <dsp:nvSpPr>
        <dsp:cNvPr id="0" name=""/>
        <dsp:cNvSpPr/>
      </dsp:nvSpPr>
      <dsp:spPr>
        <a:xfrm>
          <a:off x="1114008" y="493344"/>
          <a:ext cx="3299022" cy="3299022"/>
        </a:xfrm>
        <a:prstGeom prst="blockArc">
          <a:avLst>
            <a:gd name="adj1" fmla="val 20520000"/>
            <a:gd name="adj2" fmla="val 324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7EB092-16DC-49B3-940A-7F3716109F67}">
      <dsp:nvSpPr>
        <dsp:cNvPr id="0" name=""/>
        <dsp:cNvSpPr/>
      </dsp:nvSpPr>
      <dsp:spPr>
        <a:xfrm>
          <a:off x="1114008" y="493344"/>
          <a:ext cx="3299022" cy="3299022"/>
        </a:xfrm>
        <a:prstGeom prst="blockArc">
          <a:avLst>
            <a:gd name="adj1" fmla="val 16200000"/>
            <a:gd name="adj2" fmla="val 2052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EACB09-DE0F-47FC-B3E3-12440A394448}">
      <dsp:nvSpPr>
        <dsp:cNvPr id="0" name=""/>
        <dsp:cNvSpPr/>
      </dsp:nvSpPr>
      <dsp:spPr>
        <a:xfrm>
          <a:off x="2005170" y="1384507"/>
          <a:ext cx="1516697" cy="151669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2227285" y="1606622"/>
        <a:ext cx="1072467" cy="1072467"/>
      </dsp:txXfrm>
    </dsp:sp>
    <dsp:sp modelId="{C5FAC24B-57D7-49FC-AFB8-8D94E5928804}">
      <dsp:nvSpPr>
        <dsp:cNvPr id="0" name=""/>
        <dsp:cNvSpPr/>
      </dsp:nvSpPr>
      <dsp:spPr>
        <a:xfrm>
          <a:off x="2232675" y="721"/>
          <a:ext cx="1061688" cy="106168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AAA</a:t>
          </a:r>
        </a:p>
      </dsp:txBody>
      <dsp:txXfrm>
        <a:off x="2388156" y="156202"/>
        <a:ext cx="750726" cy="750726"/>
      </dsp:txXfrm>
    </dsp:sp>
    <dsp:sp modelId="{05D820DC-F8AE-4219-927A-27216A450BB9}">
      <dsp:nvSpPr>
        <dsp:cNvPr id="0" name=""/>
        <dsp:cNvSpPr/>
      </dsp:nvSpPr>
      <dsp:spPr>
        <a:xfrm>
          <a:off x="3765103" y="1114095"/>
          <a:ext cx="1061688" cy="106168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Other State Agencies</a:t>
          </a:r>
        </a:p>
      </dsp:txBody>
      <dsp:txXfrm>
        <a:off x="3920584" y="1269576"/>
        <a:ext cx="750726" cy="750726"/>
      </dsp:txXfrm>
    </dsp:sp>
    <dsp:sp modelId="{876CA980-0B18-471D-A13C-C32B2C4FDCB8}">
      <dsp:nvSpPr>
        <dsp:cNvPr id="0" name=""/>
        <dsp:cNvSpPr/>
      </dsp:nvSpPr>
      <dsp:spPr>
        <a:xfrm>
          <a:off x="3179768" y="2915572"/>
          <a:ext cx="1061688" cy="106168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Health Organizations</a:t>
          </a:r>
        </a:p>
      </dsp:txBody>
      <dsp:txXfrm>
        <a:off x="3335249" y="3071053"/>
        <a:ext cx="750726" cy="750726"/>
      </dsp:txXfrm>
    </dsp:sp>
    <dsp:sp modelId="{D19B22BF-AAEF-4FF4-A5E4-B4F2010A53A1}">
      <dsp:nvSpPr>
        <dsp:cNvPr id="0" name=""/>
        <dsp:cNvSpPr/>
      </dsp:nvSpPr>
      <dsp:spPr>
        <a:xfrm>
          <a:off x="1285582" y="2915572"/>
          <a:ext cx="1061688" cy="106168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DARS</a:t>
          </a:r>
        </a:p>
      </dsp:txBody>
      <dsp:txXfrm>
        <a:off x="1441063" y="3071053"/>
        <a:ext cx="750726" cy="750726"/>
      </dsp:txXfrm>
    </dsp:sp>
    <dsp:sp modelId="{2CEEB347-CFE9-4751-9222-986EB2BAEE5D}">
      <dsp:nvSpPr>
        <dsp:cNvPr id="0" name=""/>
        <dsp:cNvSpPr/>
      </dsp:nvSpPr>
      <dsp:spPr>
        <a:xfrm>
          <a:off x="700247" y="1114095"/>
          <a:ext cx="1061688" cy="106168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Community Organizations</a:t>
          </a:r>
        </a:p>
      </dsp:txBody>
      <dsp:txXfrm>
        <a:off x="855728" y="1269576"/>
        <a:ext cx="750726" cy="750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CDA28-E5AC-46A4-B089-E5A1A625B15C}">
      <dsp:nvSpPr>
        <dsp:cNvPr id="0" name=""/>
        <dsp:cNvSpPr/>
      </dsp:nvSpPr>
      <dsp:spPr>
        <a:xfrm>
          <a:off x="2063" y="153702"/>
          <a:ext cx="1241022"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1950’s</a:t>
          </a:r>
        </a:p>
      </dsp:txBody>
      <dsp:txXfrm>
        <a:off x="2063" y="153702"/>
        <a:ext cx="1241022" cy="432000"/>
      </dsp:txXfrm>
    </dsp:sp>
    <dsp:sp modelId="{3EFA9E1A-4173-448C-A098-FFB5366D17C2}">
      <dsp:nvSpPr>
        <dsp:cNvPr id="0" name=""/>
        <dsp:cNvSpPr/>
      </dsp:nvSpPr>
      <dsp:spPr>
        <a:xfrm>
          <a:off x="2063" y="585702"/>
          <a:ext cx="1241022"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National leaders recognized the need for coordinated response to address aging population</a:t>
          </a:r>
        </a:p>
      </dsp:txBody>
      <dsp:txXfrm>
        <a:off x="2063" y="585702"/>
        <a:ext cx="1241022" cy="2305800"/>
      </dsp:txXfrm>
    </dsp:sp>
    <dsp:sp modelId="{B8650B42-6C90-434B-867E-641599B2B0CC}">
      <dsp:nvSpPr>
        <dsp:cNvPr id="0" name=""/>
        <dsp:cNvSpPr/>
      </dsp:nvSpPr>
      <dsp:spPr>
        <a:xfrm>
          <a:off x="1416829" y="153702"/>
          <a:ext cx="1241022"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1956</a:t>
          </a:r>
        </a:p>
      </dsp:txBody>
      <dsp:txXfrm>
        <a:off x="1416829" y="153702"/>
        <a:ext cx="1241022" cy="432000"/>
      </dsp:txXfrm>
    </dsp:sp>
    <dsp:sp modelId="{19939E7D-90FF-47A7-8757-9B7B8A2BC149}">
      <dsp:nvSpPr>
        <dsp:cNvPr id="0" name=""/>
        <dsp:cNvSpPr/>
      </dsp:nvSpPr>
      <dsp:spPr>
        <a:xfrm>
          <a:off x="1416829" y="585702"/>
          <a:ext cx="1241022"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President Eisenhower Creates the Federal-State Council on Aging</a:t>
          </a:r>
        </a:p>
      </dsp:txBody>
      <dsp:txXfrm>
        <a:off x="1416829" y="585702"/>
        <a:ext cx="1241022" cy="2305800"/>
      </dsp:txXfrm>
    </dsp:sp>
    <dsp:sp modelId="{DE1F6989-C708-4644-B130-CC68B7842047}">
      <dsp:nvSpPr>
        <dsp:cNvPr id="0" name=""/>
        <dsp:cNvSpPr/>
      </dsp:nvSpPr>
      <dsp:spPr>
        <a:xfrm>
          <a:off x="2831595" y="153702"/>
          <a:ext cx="1241022"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1958</a:t>
          </a:r>
        </a:p>
      </dsp:txBody>
      <dsp:txXfrm>
        <a:off x="2831595" y="153702"/>
        <a:ext cx="1241022" cy="432000"/>
      </dsp:txXfrm>
    </dsp:sp>
    <dsp:sp modelId="{FE90B45D-67F0-4C6E-A8CA-D51AF2E291DA}">
      <dsp:nvSpPr>
        <dsp:cNvPr id="0" name=""/>
        <dsp:cNvSpPr/>
      </dsp:nvSpPr>
      <dsp:spPr>
        <a:xfrm>
          <a:off x="2831595" y="585702"/>
          <a:ext cx="1241022"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Legislation establishes White House Council on Aging</a:t>
          </a:r>
        </a:p>
      </dsp:txBody>
      <dsp:txXfrm>
        <a:off x="2831595" y="585702"/>
        <a:ext cx="1241022" cy="2305800"/>
      </dsp:txXfrm>
    </dsp:sp>
    <dsp:sp modelId="{3239E148-830E-405C-A815-983FF3E212BD}">
      <dsp:nvSpPr>
        <dsp:cNvPr id="0" name=""/>
        <dsp:cNvSpPr/>
      </dsp:nvSpPr>
      <dsp:spPr>
        <a:xfrm>
          <a:off x="4246361" y="153702"/>
          <a:ext cx="1241022"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1961</a:t>
          </a:r>
        </a:p>
      </dsp:txBody>
      <dsp:txXfrm>
        <a:off x="4246361" y="153702"/>
        <a:ext cx="1241022" cy="432000"/>
      </dsp:txXfrm>
    </dsp:sp>
    <dsp:sp modelId="{57FDC1C0-1406-4A27-AC07-34863E633BB0}">
      <dsp:nvSpPr>
        <dsp:cNvPr id="0" name=""/>
        <dsp:cNvSpPr/>
      </dsp:nvSpPr>
      <dsp:spPr>
        <a:xfrm>
          <a:off x="4246361" y="585702"/>
          <a:ext cx="1241022"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First White House Conference on Aging is held</a:t>
          </a:r>
        </a:p>
      </dsp:txBody>
      <dsp:txXfrm>
        <a:off x="4246361" y="585702"/>
        <a:ext cx="1241022" cy="2305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A7F3D-5241-44C0-BBB4-AB55A208090B}">
      <dsp:nvSpPr>
        <dsp:cNvPr id="0" name=""/>
        <dsp:cNvSpPr/>
      </dsp:nvSpPr>
      <dsp:spPr>
        <a:xfrm>
          <a:off x="0" y="118540"/>
          <a:ext cx="5632704" cy="6169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Role of SUAs</a:t>
          </a:r>
        </a:p>
      </dsp:txBody>
      <dsp:txXfrm>
        <a:off x="0" y="118540"/>
        <a:ext cx="5632704" cy="616968"/>
      </dsp:txXfrm>
    </dsp:sp>
    <dsp:sp modelId="{789F16BF-78B0-4CE1-8D88-DC1299230D53}">
      <dsp:nvSpPr>
        <dsp:cNvPr id="0" name=""/>
        <dsp:cNvSpPr/>
      </dsp:nvSpPr>
      <dsp:spPr>
        <a:xfrm>
          <a:off x="0" y="996404"/>
          <a:ext cx="1408175" cy="23580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Develop and administer the State Plan on Aging</a:t>
          </a:r>
        </a:p>
        <a:p>
          <a:pPr marL="0" lvl="0" indent="0" algn="ctr" defTabSz="711200">
            <a:lnSpc>
              <a:spcPct val="90000"/>
            </a:lnSpc>
            <a:spcBef>
              <a:spcPct val="0"/>
            </a:spcBef>
            <a:spcAft>
              <a:spcPct val="35000"/>
            </a:spcAft>
            <a:buNone/>
          </a:pPr>
          <a:endParaRPr lang="en-US" sz="1600" kern="1200" dirty="0"/>
        </a:p>
      </dsp:txBody>
      <dsp:txXfrm>
        <a:off x="0" y="996404"/>
        <a:ext cx="1408175" cy="2358055"/>
      </dsp:txXfrm>
    </dsp:sp>
    <dsp:sp modelId="{7911EDEC-C4C9-4C22-A7C0-0F10C5AA5937}">
      <dsp:nvSpPr>
        <dsp:cNvPr id="0" name=""/>
        <dsp:cNvSpPr/>
      </dsp:nvSpPr>
      <dsp:spPr>
        <a:xfrm>
          <a:off x="1408176" y="996404"/>
          <a:ext cx="1408175" cy="23580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Lead statewide planning, policy development, and administration for aging services and the Older Americans Act</a:t>
          </a:r>
        </a:p>
      </dsp:txBody>
      <dsp:txXfrm>
        <a:off x="1408176" y="996404"/>
        <a:ext cx="1408175" cy="2358055"/>
      </dsp:txXfrm>
    </dsp:sp>
    <dsp:sp modelId="{22988BF0-CDC7-45B5-BBA0-04500FE79BCA}">
      <dsp:nvSpPr>
        <dsp:cNvPr id="0" name=""/>
        <dsp:cNvSpPr/>
      </dsp:nvSpPr>
      <dsp:spPr>
        <a:xfrm>
          <a:off x="2816352" y="996404"/>
          <a:ext cx="1408175" cy="23580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Establish and maintain the state's Planning and Service Areas (PSAs); designate Area Agencies on Aging</a:t>
          </a:r>
        </a:p>
      </dsp:txBody>
      <dsp:txXfrm>
        <a:off x="2816352" y="996404"/>
        <a:ext cx="1408175" cy="2358055"/>
      </dsp:txXfrm>
    </dsp:sp>
    <dsp:sp modelId="{20C5EDF9-6606-466A-B0EB-566CCC0AE62D}">
      <dsp:nvSpPr>
        <dsp:cNvPr id="0" name=""/>
        <dsp:cNvSpPr/>
      </dsp:nvSpPr>
      <dsp:spPr>
        <a:xfrm>
          <a:off x="4224528" y="996404"/>
          <a:ext cx="1408175" cy="23580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Provide technical assistance to relevant agencies and organizations</a:t>
          </a:r>
        </a:p>
      </dsp:txBody>
      <dsp:txXfrm>
        <a:off x="4224528" y="996404"/>
        <a:ext cx="1408175" cy="2358055"/>
      </dsp:txXfrm>
    </dsp:sp>
    <dsp:sp modelId="{8A5E0678-6C54-4D82-A48F-EE94717DD659}">
      <dsp:nvSpPr>
        <dsp:cNvPr id="0" name=""/>
        <dsp:cNvSpPr/>
      </dsp:nvSpPr>
      <dsp:spPr>
        <a:xfrm>
          <a:off x="0" y="3354460"/>
          <a:ext cx="5632704" cy="2620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3FF3-48DC-45C0-919A-B279F605E32F}">
      <dsp:nvSpPr>
        <dsp:cNvPr id="0" name=""/>
        <dsp:cNvSpPr/>
      </dsp:nvSpPr>
      <dsp:spPr>
        <a:xfrm>
          <a:off x="516443" y="1430"/>
          <a:ext cx="1927417" cy="115645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Vocational Rehabilitation (VR)</a:t>
          </a:r>
        </a:p>
      </dsp:txBody>
      <dsp:txXfrm>
        <a:off x="516443" y="1430"/>
        <a:ext cx="1927417" cy="1156450"/>
      </dsp:txXfrm>
    </dsp:sp>
    <dsp:sp modelId="{D0D41083-5EA3-487C-B9AD-EC4BB5ACE469}">
      <dsp:nvSpPr>
        <dsp:cNvPr id="0" name=""/>
        <dsp:cNvSpPr/>
      </dsp:nvSpPr>
      <dsp:spPr>
        <a:xfrm>
          <a:off x="2636603" y="1430"/>
          <a:ext cx="1927417" cy="115645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Disability Determination Services </a:t>
          </a:r>
        </a:p>
        <a:p>
          <a:pPr marL="0" lvl="0" indent="0" algn="ctr"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(for SSDI &amp; SSI)</a:t>
          </a:r>
        </a:p>
      </dsp:txBody>
      <dsp:txXfrm>
        <a:off x="2636603" y="1430"/>
        <a:ext cx="1927417" cy="1156450"/>
      </dsp:txXfrm>
    </dsp:sp>
    <dsp:sp modelId="{D95A1EAB-8DC2-4694-845C-F2F0107DA868}">
      <dsp:nvSpPr>
        <dsp:cNvPr id="0" name=""/>
        <dsp:cNvSpPr/>
      </dsp:nvSpPr>
      <dsp:spPr>
        <a:xfrm>
          <a:off x="4756762" y="1430"/>
          <a:ext cx="1927417" cy="115645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Adult Protective Services </a:t>
          </a:r>
        </a:p>
        <a:p>
          <a:pPr marL="0" lvl="0" indent="0" algn="ctr"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(through local departments of social services)</a:t>
          </a:r>
        </a:p>
      </dsp:txBody>
      <dsp:txXfrm>
        <a:off x="4756762" y="1430"/>
        <a:ext cx="1927417" cy="1156450"/>
      </dsp:txXfrm>
    </dsp:sp>
    <dsp:sp modelId="{FC7A1D45-9871-40F1-A994-238CDC3E1206}">
      <dsp:nvSpPr>
        <dsp:cNvPr id="0" name=""/>
        <dsp:cNvSpPr/>
      </dsp:nvSpPr>
      <dsp:spPr>
        <a:xfrm>
          <a:off x="6876922" y="1430"/>
          <a:ext cx="1927417" cy="115645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Disability Services (e.g., Independent Living &amp; Brain Injury Services)</a:t>
          </a:r>
        </a:p>
      </dsp:txBody>
      <dsp:txXfrm>
        <a:off x="6876922" y="1430"/>
        <a:ext cx="1927417" cy="1156450"/>
      </dsp:txXfrm>
    </dsp:sp>
    <dsp:sp modelId="{F3B895A3-AF27-4161-A79E-F2AFFFF122D7}">
      <dsp:nvSpPr>
        <dsp:cNvPr id="0" name=""/>
        <dsp:cNvSpPr/>
      </dsp:nvSpPr>
      <dsp:spPr>
        <a:xfrm>
          <a:off x="1632514" y="1352053"/>
          <a:ext cx="1927417" cy="115645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Lato" panose="020F0502020204030203" pitchFamily="34" charset="0"/>
              <a:ea typeface="Lato" panose="020F0502020204030203" pitchFamily="34" charset="0"/>
              <a:cs typeface="Lato" panose="020F0502020204030203" pitchFamily="34" charset="0"/>
            </a:rPr>
            <a:t>Aging Services</a:t>
          </a:r>
        </a:p>
      </dsp:txBody>
      <dsp:txXfrm>
        <a:off x="1632514" y="1352053"/>
        <a:ext cx="1927417" cy="1156450"/>
      </dsp:txXfrm>
    </dsp:sp>
    <dsp:sp modelId="{1DF19D3B-79F5-47E4-AABD-AFE34C9EB6E5}">
      <dsp:nvSpPr>
        <dsp:cNvPr id="0" name=""/>
        <dsp:cNvSpPr/>
      </dsp:nvSpPr>
      <dsp:spPr>
        <a:xfrm>
          <a:off x="3696683" y="1350622"/>
          <a:ext cx="1927417" cy="115645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Lato" panose="020F0502020204030203" pitchFamily="34" charset="0"/>
              <a:ea typeface="Lato" panose="020F0502020204030203" pitchFamily="34" charset="0"/>
              <a:cs typeface="Lato" panose="020F0502020204030203" pitchFamily="34" charset="0"/>
            </a:rPr>
            <a:t>State Long-Term Care Ombudsman</a:t>
          </a:r>
        </a:p>
      </dsp:txBody>
      <dsp:txXfrm>
        <a:off x="3696683" y="1350622"/>
        <a:ext cx="1927417" cy="1156450"/>
      </dsp:txXfrm>
    </dsp:sp>
    <dsp:sp modelId="{E8081C2B-45CA-457C-A092-5864B7877F45}">
      <dsp:nvSpPr>
        <dsp:cNvPr id="0" name=""/>
        <dsp:cNvSpPr/>
      </dsp:nvSpPr>
      <dsp:spPr>
        <a:xfrm>
          <a:off x="5816842" y="1350622"/>
          <a:ext cx="1927417" cy="115645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Lato" panose="020F0502020204030203" pitchFamily="34" charset="0"/>
              <a:ea typeface="Lato" panose="020F0502020204030203" pitchFamily="34" charset="0"/>
              <a:cs typeface="Lato" panose="020F0502020204030203" pitchFamily="34" charset="0"/>
            </a:rPr>
            <a:t>No Wrong Door</a:t>
          </a:r>
        </a:p>
      </dsp:txBody>
      <dsp:txXfrm>
        <a:off x="5816842" y="1350622"/>
        <a:ext cx="1927417" cy="1156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2C68B-9F21-4667-86E8-6614D87E2E3E}">
      <dsp:nvSpPr>
        <dsp:cNvPr id="0" name=""/>
        <dsp:cNvSpPr/>
      </dsp:nvSpPr>
      <dsp:spPr>
        <a:xfrm>
          <a:off x="0" y="40432"/>
          <a:ext cx="5181600" cy="231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latin typeface="Lato" panose="020F0502020204030203" pitchFamily="34" charset="0"/>
              <a:ea typeface="Lato" panose="020F0502020204030203" pitchFamily="34" charset="0"/>
              <a:cs typeface="Lato" panose="020F0502020204030203" pitchFamily="34" charset="0"/>
            </a:rPr>
            <a:t>Mission: </a:t>
          </a:r>
        </a:p>
        <a:p>
          <a:pPr marL="0" lvl="0" indent="0" algn="l" defTabSz="844550">
            <a:lnSpc>
              <a:spcPct val="90000"/>
            </a:lnSpc>
            <a:spcBef>
              <a:spcPct val="0"/>
            </a:spcBef>
            <a:spcAft>
              <a:spcPct val="35000"/>
            </a:spcAft>
            <a:buNone/>
          </a:pPr>
          <a:r>
            <a:rPr lang="en-US" sz="1900" kern="1200">
              <a:latin typeface="Lato" panose="020F0502020204030203" pitchFamily="34" charset="0"/>
              <a:ea typeface="Lato" panose="020F0502020204030203" pitchFamily="34" charset="0"/>
              <a:cs typeface="Lato" panose="020F0502020204030203" pitchFamily="34" charset="0"/>
            </a:rPr>
            <a:t>to foster the independence and well-being of older Virginians and support their caregivers through leadership, advocacy and oversight of state and community programs, and guides the Commonwealth in preparing for an aging population.</a:t>
          </a:r>
        </a:p>
      </dsp:txBody>
      <dsp:txXfrm>
        <a:off x="112859" y="153291"/>
        <a:ext cx="4955882" cy="2086202"/>
      </dsp:txXfrm>
    </dsp:sp>
    <dsp:sp modelId="{B45D0C90-16A1-45F4-BB14-F18F4BB7C6AC}">
      <dsp:nvSpPr>
        <dsp:cNvPr id="0" name=""/>
        <dsp:cNvSpPr/>
      </dsp:nvSpPr>
      <dsp:spPr>
        <a:xfrm>
          <a:off x="0" y="2407072"/>
          <a:ext cx="5181600" cy="231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latin typeface="Lato" panose="020F0502020204030203" pitchFamily="34" charset="0"/>
              <a:ea typeface="Lato" panose="020F0502020204030203" pitchFamily="34" charset="0"/>
              <a:cs typeface="Lato" panose="020F0502020204030203" pitchFamily="34" charset="0"/>
            </a:rPr>
            <a:t>Role:</a:t>
          </a:r>
        </a:p>
        <a:p>
          <a:pPr marL="0" lvl="0" indent="0" algn="l" defTabSz="844550">
            <a:lnSpc>
              <a:spcPct val="90000"/>
            </a:lnSpc>
            <a:spcBef>
              <a:spcPct val="0"/>
            </a:spcBef>
            <a:spcAft>
              <a:spcPct val="35000"/>
            </a:spcAft>
            <a:buNone/>
          </a:pPr>
          <a:r>
            <a:rPr lang="en-US" sz="1900" kern="1200">
              <a:latin typeface="Lato" panose="020F0502020204030203" pitchFamily="34" charset="0"/>
              <a:ea typeface="Lato" panose="020F0502020204030203" pitchFamily="34" charset="0"/>
              <a:cs typeface="Lato" panose="020F0502020204030203" pitchFamily="34" charset="0"/>
            </a:rPr>
            <a:t>oversee the implementation of the federal Older Americans Act (OAA) services as well as other federal and state-funded programs that support older adults and caregivers. </a:t>
          </a:r>
        </a:p>
      </dsp:txBody>
      <dsp:txXfrm>
        <a:off x="112859" y="2519931"/>
        <a:ext cx="4955882" cy="20862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C8185-CBE4-4005-B4AB-0521B8D0F99D}">
      <dsp:nvSpPr>
        <dsp:cNvPr id="0" name=""/>
        <dsp:cNvSpPr/>
      </dsp:nvSpPr>
      <dsp:spPr>
        <a:xfrm>
          <a:off x="707143" y="822970"/>
          <a:ext cx="9326864" cy="32918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US" sz="1000" kern="1200"/>
        </a:p>
        <a:p>
          <a:pPr marL="228600" lvl="1" indent="-228600" algn="l" defTabSz="1155700">
            <a:lnSpc>
              <a:spcPct val="90000"/>
            </a:lnSpc>
            <a:spcBef>
              <a:spcPct val="0"/>
            </a:spcBef>
            <a:spcAft>
              <a:spcPct val="15000"/>
            </a:spcAft>
            <a:buChar char="•"/>
          </a:pPr>
          <a:r>
            <a:rPr lang="en-US" sz="2600" kern="1200"/>
            <a:t>Oversees Virginia’s 25 Area Agencies on Aging (AAAs) </a:t>
          </a:r>
        </a:p>
        <a:p>
          <a:pPr marL="228600" lvl="1" indent="-228600" algn="l" defTabSz="1155700">
            <a:lnSpc>
              <a:spcPct val="90000"/>
            </a:lnSpc>
            <a:spcBef>
              <a:spcPct val="0"/>
            </a:spcBef>
            <a:spcAft>
              <a:spcPct val="15000"/>
            </a:spcAft>
            <a:buChar char="•"/>
          </a:pPr>
          <a:r>
            <a:rPr lang="en-US" sz="2600" kern="1200"/>
            <a:t>Distributes federal and state funding to AAAs</a:t>
          </a:r>
        </a:p>
        <a:p>
          <a:pPr marL="228600" lvl="1" indent="-228600" algn="l" defTabSz="1155700">
            <a:lnSpc>
              <a:spcPct val="90000"/>
            </a:lnSpc>
            <a:spcBef>
              <a:spcPct val="0"/>
            </a:spcBef>
            <a:spcAft>
              <a:spcPct val="15000"/>
            </a:spcAft>
            <a:buChar char="•"/>
          </a:pPr>
          <a:r>
            <a:rPr lang="en-US" sz="2600" kern="1200"/>
            <a:t>Monitors the delivery of aging services by AAAs</a:t>
          </a:r>
        </a:p>
        <a:p>
          <a:pPr marL="228600" lvl="1" indent="-228600" algn="l" defTabSz="1155700">
            <a:lnSpc>
              <a:spcPct val="90000"/>
            </a:lnSpc>
            <a:spcBef>
              <a:spcPct val="0"/>
            </a:spcBef>
            <a:spcAft>
              <a:spcPct val="15000"/>
            </a:spcAft>
            <a:buChar char="•"/>
          </a:pPr>
          <a:r>
            <a:rPr lang="en-US" sz="2600" kern="1200" dirty="0"/>
            <a:t>Implements federal and state discretionary grant programs </a:t>
          </a:r>
        </a:p>
        <a:p>
          <a:pPr marL="228600" lvl="1" indent="-228600" algn="l" defTabSz="1155700">
            <a:lnSpc>
              <a:spcPct val="90000"/>
            </a:lnSpc>
            <a:spcBef>
              <a:spcPct val="0"/>
            </a:spcBef>
            <a:spcAft>
              <a:spcPct val="15000"/>
            </a:spcAft>
            <a:buChar char="•"/>
          </a:pPr>
          <a:r>
            <a:rPr lang="en-US" sz="2600" kern="1200"/>
            <a:t>Leads the No Wrong Door (NWD) Virginia System</a:t>
          </a:r>
        </a:p>
        <a:p>
          <a:pPr marL="228600" lvl="1" indent="-228600" algn="l" defTabSz="1155700">
            <a:lnSpc>
              <a:spcPct val="90000"/>
            </a:lnSpc>
            <a:spcBef>
              <a:spcPct val="0"/>
            </a:spcBef>
            <a:spcAft>
              <a:spcPct val="15000"/>
            </a:spcAft>
            <a:buChar char="•"/>
          </a:pPr>
          <a:r>
            <a:rPr lang="en-US" sz="2600" kern="1200"/>
            <a:t>Facilitates constituent advisory boards and councils</a:t>
          </a:r>
        </a:p>
        <a:p>
          <a:pPr marL="228600" lvl="1" indent="-228600" algn="l" defTabSz="1155700">
            <a:lnSpc>
              <a:spcPct val="90000"/>
            </a:lnSpc>
            <a:spcBef>
              <a:spcPct val="0"/>
            </a:spcBef>
            <a:spcAft>
              <a:spcPct val="15000"/>
            </a:spcAft>
            <a:buChar char="•"/>
          </a:pPr>
          <a:r>
            <a:rPr lang="en-US" sz="2600" kern="1200"/>
            <a:t>Develops and implements the State Plan for Aging Services</a:t>
          </a:r>
        </a:p>
      </dsp:txBody>
      <dsp:txXfrm>
        <a:off x="707143" y="822970"/>
        <a:ext cx="9326864" cy="3291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A446F-FB3F-4FBF-A1E2-E26B41D6B32B}">
      <dsp:nvSpPr>
        <dsp:cNvPr id="0" name=""/>
        <dsp:cNvSpPr/>
      </dsp:nvSpPr>
      <dsp:spPr>
        <a:xfrm>
          <a:off x="3420" y="71314"/>
          <a:ext cx="2056886"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14 AAAs</a:t>
          </a:r>
        </a:p>
      </dsp:txBody>
      <dsp:txXfrm>
        <a:off x="3420" y="71314"/>
        <a:ext cx="2056886" cy="374400"/>
      </dsp:txXfrm>
    </dsp:sp>
    <dsp:sp modelId="{C86E5BA2-83EF-4CEC-8530-567C10A3394E}">
      <dsp:nvSpPr>
        <dsp:cNvPr id="0" name=""/>
        <dsp:cNvSpPr/>
      </dsp:nvSpPr>
      <dsp:spPr>
        <a:xfrm>
          <a:off x="3420" y="445715"/>
          <a:ext cx="2056886" cy="713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Lato" panose="020F0502020204030203" pitchFamily="34" charset="0"/>
              <a:ea typeface="Lato" panose="020F0502020204030203" pitchFamily="34" charset="0"/>
              <a:cs typeface="Lato" panose="020F0502020204030203" pitchFamily="34" charset="0"/>
            </a:rPr>
            <a:t>Private Nonprofit Organizations</a:t>
          </a:r>
        </a:p>
      </dsp:txBody>
      <dsp:txXfrm>
        <a:off x="3420" y="445715"/>
        <a:ext cx="2056886" cy="713700"/>
      </dsp:txXfrm>
    </dsp:sp>
    <dsp:sp modelId="{8D689239-66BD-4794-B2C7-CCC4FB8DBE92}">
      <dsp:nvSpPr>
        <dsp:cNvPr id="0" name=""/>
        <dsp:cNvSpPr/>
      </dsp:nvSpPr>
      <dsp:spPr>
        <a:xfrm>
          <a:off x="2348271" y="71314"/>
          <a:ext cx="2056886"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5 AAAs</a:t>
          </a:r>
        </a:p>
      </dsp:txBody>
      <dsp:txXfrm>
        <a:off x="2348271" y="71314"/>
        <a:ext cx="2056886" cy="374400"/>
      </dsp:txXfrm>
    </dsp:sp>
    <dsp:sp modelId="{3476BA3E-C802-4D36-8864-5A920FDE507A}">
      <dsp:nvSpPr>
        <dsp:cNvPr id="0" name=""/>
        <dsp:cNvSpPr/>
      </dsp:nvSpPr>
      <dsp:spPr>
        <a:xfrm>
          <a:off x="2348271" y="445715"/>
          <a:ext cx="2056886" cy="713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Lato" panose="020F0502020204030203" pitchFamily="34" charset="0"/>
              <a:ea typeface="Lato" panose="020F0502020204030203" pitchFamily="34" charset="0"/>
              <a:cs typeface="Lato" panose="020F0502020204030203" pitchFamily="34" charset="0"/>
            </a:rPr>
            <a:t>Part of a County or City Government</a:t>
          </a:r>
        </a:p>
      </dsp:txBody>
      <dsp:txXfrm>
        <a:off x="2348271" y="445715"/>
        <a:ext cx="2056886" cy="713700"/>
      </dsp:txXfrm>
    </dsp:sp>
    <dsp:sp modelId="{1CDA847C-90EC-45C7-8317-6F036133E5C6}">
      <dsp:nvSpPr>
        <dsp:cNvPr id="0" name=""/>
        <dsp:cNvSpPr/>
      </dsp:nvSpPr>
      <dsp:spPr>
        <a:xfrm>
          <a:off x="4693122" y="71314"/>
          <a:ext cx="2056886"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5 AAAs</a:t>
          </a:r>
        </a:p>
      </dsp:txBody>
      <dsp:txXfrm>
        <a:off x="4693122" y="71314"/>
        <a:ext cx="2056886" cy="374400"/>
      </dsp:txXfrm>
    </dsp:sp>
    <dsp:sp modelId="{2CC8B8BD-8186-4CFD-836E-B35CE2887DD5}">
      <dsp:nvSpPr>
        <dsp:cNvPr id="0" name=""/>
        <dsp:cNvSpPr/>
      </dsp:nvSpPr>
      <dsp:spPr>
        <a:xfrm>
          <a:off x="4693122" y="445715"/>
          <a:ext cx="2056886" cy="713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Lato" panose="020F0502020204030203" pitchFamily="34" charset="0"/>
              <a:ea typeface="Lato" panose="020F0502020204030203" pitchFamily="34" charset="0"/>
              <a:cs typeface="Lato" panose="020F0502020204030203" pitchFamily="34" charset="0"/>
            </a:rPr>
            <a:t>Joint Exercise of Powers (local government established) </a:t>
          </a:r>
        </a:p>
      </dsp:txBody>
      <dsp:txXfrm>
        <a:off x="4693122" y="445715"/>
        <a:ext cx="2056886" cy="713700"/>
      </dsp:txXfrm>
    </dsp:sp>
    <dsp:sp modelId="{27F80B00-8BD8-44C0-BB14-A745BEEF622A}">
      <dsp:nvSpPr>
        <dsp:cNvPr id="0" name=""/>
        <dsp:cNvSpPr/>
      </dsp:nvSpPr>
      <dsp:spPr>
        <a:xfrm>
          <a:off x="7037973" y="71314"/>
          <a:ext cx="2056886"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1 AAA</a:t>
          </a:r>
        </a:p>
      </dsp:txBody>
      <dsp:txXfrm>
        <a:off x="7037973" y="71314"/>
        <a:ext cx="2056886" cy="374400"/>
      </dsp:txXfrm>
    </dsp:sp>
    <dsp:sp modelId="{1F261F49-0F1E-47C5-A6F8-39BBDC3F5881}">
      <dsp:nvSpPr>
        <dsp:cNvPr id="0" name=""/>
        <dsp:cNvSpPr/>
      </dsp:nvSpPr>
      <dsp:spPr>
        <a:xfrm>
          <a:off x="7037973" y="445715"/>
          <a:ext cx="2056886" cy="713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Lato" panose="020F0502020204030203" pitchFamily="34" charset="0"/>
              <a:ea typeface="Lato" panose="020F0502020204030203" pitchFamily="34" charset="0"/>
              <a:cs typeface="Lato" panose="020F0502020204030203" pitchFamily="34" charset="0"/>
            </a:rPr>
            <a:t>Community Services Board (CSB)</a:t>
          </a:r>
        </a:p>
      </dsp:txBody>
      <dsp:txXfrm>
        <a:off x="7037973" y="445715"/>
        <a:ext cx="2056886" cy="713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8780-A729-4C2F-9EFD-C05F25310713}">
      <dsp:nvSpPr>
        <dsp:cNvPr id="0" name=""/>
        <dsp:cNvSpPr/>
      </dsp:nvSpPr>
      <dsp:spPr>
        <a:xfrm>
          <a:off x="3907" y="0"/>
          <a:ext cx="3758616" cy="416322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b="1" kern="1200">
              <a:solidFill>
                <a:srgbClr val="203864"/>
              </a:solidFill>
            </a:rPr>
            <a:t>AAA</a:t>
          </a:r>
        </a:p>
      </dsp:txBody>
      <dsp:txXfrm>
        <a:off x="3907" y="0"/>
        <a:ext cx="3758616" cy="1248968"/>
      </dsp:txXfrm>
    </dsp:sp>
    <dsp:sp modelId="{0BD52EEC-5AB3-4081-88F2-1389384FBD78}">
      <dsp:nvSpPr>
        <dsp:cNvPr id="0" name=""/>
        <dsp:cNvSpPr/>
      </dsp:nvSpPr>
      <dsp:spPr>
        <a:xfrm>
          <a:off x="379768" y="1248968"/>
          <a:ext cx="3006893" cy="2706098"/>
        </a:xfrm>
        <a:prstGeom prst="roundRect">
          <a:avLst>
            <a:gd name="adj" fmla="val 10000"/>
          </a:avLst>
        </a:prstGeom>
        <a:solidFill>
          <a:srgbClr val="2038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Coordinates and provides OAA services directly to older adults and caregivers in the community</a:t>
          </a:r>
        </a:p>
      </dsp:txBody>
      <dsp:txXfrm>
        <a:off x="459027" y="1328227"/>
        <a:ext cx="2848375" cy="2547580"/>
      </dsp:txXfrm>
    </dsp:sp>
    <dsp:sp modelId="{CBEE2F4B-36D4-4736-B44D-C4B9229A9029}">
      <dsp:nvSpPr>
        <dsp:cNvPr id="0" name=""/>
        <dsp:cNvSpPr/>
      </dsp:nvSpPr>
      <dsp:spPr>
        <a:xfrm>
          <a:off x="4044420" y="0"/>
          <a:ext cx="3758616" cy="4163229"/>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b="1" kern="1200">
              <a:solidFill>
                <a:srgbClr val="A64826"/>
              </a:solidFill>
            </a:rPr>
            <a:t>SUA</a:t>
          </a:r>
        </a:p>
      </dsp:txBody>
      <dsp:txXfrm>
        <a:off x="4044420" y="0"/>
        <a:ext cx="3758616" cy="1248968"/>
      </dsp:txXfrm>
    </dsp:sp>
    <dsp:sp modelId="{F50BF409-BD5F-4C25-B729-1D4AF50E66DF}">
      <dsp:nvSpPr>
        <dsp:cNvPr id="0" name=""/>
        <dsp:cNvSpPr/>
      </dsp:nvSpPr>
      <dsp:spPr>
        <a:xfrm>
          <a:off x="4420281" y="1250188"/>
          <a:ext cx="3006893" cy="1255270"/>
        </a:xfrm>
        <a:prstGeom prst="roundRect">
          <a:avLst>
            <a:gd name="adj" fmla="val 10000"/>
          </a:avLst>
        </a:prstGeom>
        <a:solidFill>
          <a:srgbClr val="A64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Administers OAA funds to AAAs</a:t>
          </a:r>
        </a:p>
      </dsp:txBody>
      <dsp:txXfrm>
        <a:off x="4457047" y="1286954"/>
        <a:ext cx="2933361" cy="1181738"/>
      </dsp:txXfrm>
    </dsp:sp>
    <dsp:sp modelId="{FFEB0E88-C968-402E-8F6C-9F16F253DA91}">
      <dsp:nvSpPr>
        <dsp:cNvPr id="0" name=""/>
        <dsp:cNvSpPr/>
      </dsp:nvSpPr>
      <dsp:spPr>
        <a:xfrm>
          <a:off x="4420281" y="2698577"/>
          <a:ext cx="3006893" cy="1255270"/>
        </a:xfrm>
        <a:prstGeom prst="roundRect">
          <a:avLst>
            <a:gd name="adj" fmla="val 10000"/>
          </a:avLst>
        </a:prstGeom>
        <a:solidFill>
          <a:srgbClr val="A64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Monitors and provides AAAs technical assistance for OAA services</a:t>
          </a:r>
        </a:p>
      </dsp:txBody>
      <dsp:txXfrm>
        <a:off x="4457047" y="2735343"/>
        <a:ext cx="2933361" cy="118173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BD0B54-6600-4A0B-9056-1D7AEF2767C5}" type="datetimeFigureOut">
              <a:rPr lang="en-US" smtClean="0"/>
              <a:t>5/1/2026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BCEE31-AF65-40F4-B494-151EA1D27BB8}" type="slidenum">
              <a:rPr lang="en-US" smtClean="0"/>
              <a:t>‹#›</a:t>
            </a:fld>
            <a:endParaRPr lang="en-US"/>
          </a:p>
        </p:txBody>
      </p:sp>
    </p:spTree>
    <p:extLst>
      <p:ext uri="{BB962C8B-B14F-4D97-AF65-F5344CB8AC3E}">
        <p14:creationId xmlns:p14="http://schemas.microsoft.com/office/powerpoint/2010/main" val="120454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1</a:t>
            </a:fld>
            <a:endParaRPr lang="en-US"/>
          </a:p>
        </p:txBody>
      </p:sp>
    </p:spTree>
    <p:extLst>
      <p:ext uri="{BB962C8B-B14F-4D97-AF65-F5344CB8AC3E}">
        <p14:creationId xmlns:p14="http://schemas.microsoft.com/office/powerpoint/2010/main" val="410302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11</a:t>
            </a:fld>
            <a:endParaRPr lang="en-US"/>
          </a:p>
        </p:txBody>
      </p:sp>
    </p:spTree>
    <p:extLst>
      <p:ext uri="{BB962C8B-B14F-4D97-AF65-F5344CB8AC3E}">
        <p14:creationId xmlns:p14="http://schemas.microsoft.com/office/powerpoint/2010/main" val="95473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12</a:t>
            </a:fld>
            <a:endParaRPr lang="en-US"/>
          </a:p>
        </p:txBody>
      </p:sp>
    </p:spTree>
    <p:extLst>
      <p:ext uri="{BB962C8B-B14F-4D97-AF65-F5344CB8AC3E}">
        <p14:creationId xmlns:p14="http://schemas.microsoft.com/office/powerpoint/2010/main" val="45338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13</a:t>
            </a:fld>
            <a:endParaRPr lang="en-US"/>
          </a:p>
        </p:txBody>
      </p:sp>
    </p:spTree>
    <p:extLst>
      <p:ext uri="{BB962C8B-B14F-4D97-AF65-F5344CB8AC3E}">
        <p14:creationId xmlns:p14="http://schemas.microsoft.com/office/powerpoint/2010/main" val="182315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15</a:t>
            </a:fld>
            <a:endParaRPr lang="en-US"/>
          </a:p>
        </p:txBody>
      </p:sp>
    </p:spTree>
    <p:extLst>
      <p:ext uri="{BB962C8B-B14F-4D97-AF65-F5344CB8AC3E}">
        <p14:creationId xmlns:p14="http://schemas.microsoft.com/office/powerpoint/2010/main" val="268787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16</a:t>
            </a:fld>
            <a:endParaRPr lang="en-US"/>
          </a:p>
        </p:txBody>
      </p:sp>
    </p:spTree>
    <p:extLst>
      <p:ext uri="{BB962C8B-B14F-4D97-AF65-F5344CB8AC3E}">
        <p14:creationId xmlns:p14="http://schemas.microsoft.com/office/powerpoint/2010/main" val="341104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17</a:t>
            </a:fld>
            <a:endParaRPr lang="en-US"/>
          </a:p>
        </p:txBody>
      </p:sp>
    </p:spTree>
    <p:extLst>
      <p:ext uri="{BB962C8B-B14F-4D97-AF65-F5344CB8AC3E}">
        <p14:creationId xmlns:p14="http://schemas.microsoft.com/office/powerpoint/2010/main" val="111553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DAE84-D44D-B731-39D7-A925E63E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6C2B8-A99B-00C7-C4F2-54C6E85F5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58A9E-7A6D-089F-55D5-D6AEE395D2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8B2416-5692-3FCC-041C-B4BB96910945}"/>
              </a:ext>
            </a:extLst>
          </p:cNvPr>
          <p:cNvSpPr>
            <a:spLocks noGrp="1"/>
          </p:cNvSpPr>
          <p:nvPr>
            <p:ph type="sldNum" sz="quarter" idx="5"/>
          </p:nvPr>
        </p:nvSpPr>
        <p:spPr/>
        <p:txBody>
          <a:bodyPr/>
          <a:lstStyle/>
          <a:p>
            <a:fld id="{04BCEE31-AF65-40F4-B494-151EA1D27BB8}" type="slidenum">
              <a:rPr lang="en-US" smtClean="0"/>
              <a:t>18</a:t>
            </a:fld>
            <a:endParaRPr lang="en-US"/>
          </a:p>
        </p:txBody>
      </p:sp>
    </p:spTree>
    <p:extLst>
      <p:ext uri="{BB962C8B-B14F-4D97-AF65-F5344CB8AC3E}">
        <p14:creationId xmlns:p14="http://schemas.microsoft.com/office/powerpoint/2010/main" val="66448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4E57C-2B03-7D04-D98F-2A3209BBD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FA0B3-76C8-6A64-C262-052957B05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73179-E17E-07EE-9324-94A89B6350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A49C0-9593-A71D-70AD-71BD513C199D}"/>
              </a:ext>
            </a:extLst>
          </p:cNvPr>
          <p:cNvSpPr>
            <a:spLocks noGrp="1"/>
          </p:cNvSpPr>
          <p:nvPr>
            <p:ph type="sldNum" sz="quarter" idx="5"/>
          </p:nvPr>
        </p:nvSpPr>
        <p:spPr/>
        <p:txBody>
          <a:bodyPr/>
          <a:lstStyle/>
          <a:p>
            <a:fld id="{04BCEE31-AF65-40F4-B494-151EA1D27BB8}" type="slidenum">
              <a:rPr lang="en-US" smtClean="0"/>
              <a:t>19</a:t>
            </a:fld>
            <a:endParaRPr lang="en-US"/>
          </a:p>
        </p:txBody>
      </p:sp>
    </p:spTree>
    <p:extLst>
      <p:ext uri="{BB962C8B-B14F-4D97-AF65-F5344CB8AC3E}">
        <p14:creationId xmlns:p14="http://schemas.microsoft.com/office/powerpoint/2010/main" val="218080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20</a:t>
            </a:fld>
            <a:endParaRPr lang="en-US"/>
          </a:p>
        </p:txBody>
      </p:sp>
    </p:spTree>
    <p:extLst>
      <p:ext uri="{BB962C8B-B14F-4D97-AF65-F5344CB8AC3E}">
        <p14:creationId xmlns:p14="http://schemas.microsoft.com/office/powerpoint/2010/main" val="417059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21</a:t>
            </a:fld>
            <a:endParaRPr lang="en-US"/>
          </a:p>
        </p:txBody>
      </p:sp>
    </p:spTree>
    <p:extLst>
      <p:ext uri="{BB962C8B-B14F-4D97-AF65-F5344CB8AC3E}">
        <p14:creationId xmlns:p14="http://schemas.microsoft.com/office/powerpoint/2010/main" val="322209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2</a:t>
            </a:fld>
            <a:endParaRPr lang="en-US"/>
          </a:p>
        </p:txBody>
      </p:sp>
    </p:spTree>
    <p:extLst>
      <p:ext uri="{BB962C8B-B14F-4D97-AF65-F5344CB8AC3E}">
        <p14:creationId xmlns:p14="http://schemas.microsoft.com/office/powerpoint/2010/main" val="153573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23</a:t>
            </a:fld>
            <a:endParaRPr lang="en-US"/>
          </a:p>
        </p:txBody>
      </p:sp>
    </p:spTree>
    <p:extLst>
      <p:ext uri="{BB962C8B-B14F-4D97-AF65-F5344CB8AC3E}">
        <p14:creationId xmlns:p14="http://schemas.microsoft.com/office/powerpoint/2010/main" val="374594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24</a:t>
            </a:fld>
            <a:endParaRPr lang="en-US"/>
          </a:p>
        </p:txBody>
      </p:sp>
    </p:spTree>
    <p:extLst>
      <p:ext uri="{BB962C8B-B14F-4D97-AF65-F5344CB8AC3E}">
        <p14:creationId xmlns:p14="http://schemas.microsoft.com/office/powerpoint/2010/main" val="187139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25</a:t>
            </a:fld>
            <a:endParaRPr lang="en-US"/>
          </a:p>
        </p:txBody>
      </p:sp>
    </p:spTree>
    <p:extLst>
      <p:ext uri="{BB962C8B-B14F-4D97-AF65-F5344CB8AC3E}">
        <p14:creationId xmlns:p14="http://schemas.microsoft.com/office/powerpoint/2010/main" val="1491439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F32C9-5589-5681-CD6D-06D62AA5D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44325-6F20-4324-60C7-059C372DE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6B126-0ECA-7CE3-0736-B8D8116E2C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4291CB-C60D-D81C-089A-3A72FEE28856}"/>
              </a:ext>
            </a:extLst>
          </p:cNvPr>
          <p:cNvSpPr>
            <a:spLocks noGrp="1"/>
          </p:cNvSpPr>
          <p:nvPr>
            <p:ph type="sldNum" sz="quarter" idx="5"/>
          </p:nvPr>
        </p:nvSpPr>
        <p:spPr/>
        <p:txBody>
          <a:bodyPr/>
          <a:lstStyle/>
          <a:p>
            <a:fld id="{04BCEE31-AF65-40F4-B494-151EA1D27BB8}" type="slidenum">
              <a:rPr lang="en-US" smtClean="0"/>
              <a:t>26</a:t>
            </a:fld>
            <a:endParaRPr lang="en-US"/>
          </a:p>
        </p:txBody>
      </p:sp>
    </p:spTree>
    <p:extLst>
      <p:ext uri="{BB962C8B-B14F-4D97-AF65-F5344CB8AC3E}">
        <p14:creationId xmlns:p14="http://schemas.microsoft.com/office/powerpoint/2010/main" val="165027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4DCB7-AD3F-BD48-B24C-550C38623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891EA-C563-B3E0-D383-AABE65252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EE49D-89BD-3B49-AF64-1C50CFFDDD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5203E8-2580-E7F7-AA8A-6803FD84A5AE}"/>
              </a:ext>
            </a:extLst>
          </p:cNvPr>
          <p:cNvSpPr>
            <a:spLocks noGrp="1"/>
          </p:cNvSpPr>
          <p:nvPr>
            <p:ph type="sldNum" sz="quarter" idx="5"/>
          </p:nvPr>
        </p:nvSpPr>
        <p:spPr/>
        <p:txBody>
          <a:bodyPr/>
          <a:lstStyle/>
          <a:p>
            <a:fld id="{04BCEE31-AF65-40F4-B494-151EA1D27BB8}" type="slidenum">
              <a:rPr lang="en-US" smtClean="0"/>
              <a:t>27</a:t>
            </a:fld>
            <a:endParaRPr lang="en-US"/>
          </a:p>
        </p:txBody>
      </p:sp>
    </p:spTree>
    <p:extLst>
      <p:ext uri="{BB962C8B-B14F-4D97-AF65-F5344CB8AC3E}">
        <p14:creationId xmlns:p14="http://schemas.microsoft.com/office/powerpoint/2010/main" val="1632492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28</a:t>
            </a:fld>
            <a:endParaRPr lang="en-US"/>
          </a:p>
        </p:txBody>
      </p:sp>
    </p:spTree>
    <p:extLst>
      <p:ext uri="{BB962C8B-B14F-4D97-AF65-F5344CB8AC3E}">
        <p14:creationId xmlns:p14="http://schemas.microsoft.com/office/powerpoint/2010/main" val="2517449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29</a:t>
            </a:fld>
            <a:endParaRPr lang="en-US"/>
          </a:p>
        </p:txBody>
      </p:sp>
    </p:spTree>
    <p:extLst>
      <p:ext uri="{BB962C8B-B14F-4D97-AF65-F5344CB8AC3E}">
        <p14:creationId xmlns:p14="http://schemas.microsoft.com/office/powerpoint/2010/main" val="20293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4</a:t>
            </a:fld>
            <a:endParaRPr lang="en-US"/>
          </a:p>
        </p:txBody>
      </p:sp>
    </p:spTree>
    <p:extLst>
      <p:ext uri="{BB962C8B-B14F-4D97-AF65-F5344CB8AC3E}">
        <p14:creationId xmlns:p14="http://schemas.microsoft.com/office/powerpoint/2010/main" val="355708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5</a:t>
            </a:fld>
            <a:endParaRPr lang="en-US"/>
          </a:p>
        </p:txBody>
      </p:sp>
    </p:spTree>
    <p:extLst>
      <p:ext uri="{BB962C8B-B14F-4D97-AF65-F5344CB8AC3E}">
        <p14:creationId xmlns:p14="http://schemas.microsoft.com/office/powerpoint/2010/main" val="19989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6</a:t>
            </a:fld>
            <a:endParaRPr lang="en-US"/>
          </a:p>
        </p:txBody>
      </p:sp>
    </p:spTree>
    <p:extLst>
      <p:ext uri="{BB962C8B-B14F-4D97-AF65-F5344CB8AC3E}">
        <p14:creationId xmlns:p14="http://schemas.microsoft.com/office/powerpoint/2010/main" val="199535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CEE31-AF65-40F4-B494-151EA1D27BB8}" type="slidenum">
              <a:rPr lang="en-US" smtClean="0"/>
              <a:t>7</a:t>
            </a:fld>
            <a:endParaRPr lang="en-US"/>
          </a:p>
        </p:txBody>
      </p:sp>
    </p:spTree>
    <p:extLst>
      <p:ext uri="{BB962C8B-B14F-4D97-AF65-F5344CB8AC3E}">
        <p14:creationId xmlns:p14="http://schemas.microsoft.com/office/powerpoint/2010/main" val="47707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8</a:t>
            </a:fld>
            <a:endParaRPr lang="en-US"/>
          </a:p>
        </p:txBody>
      </p:sp>
    </p:spTree>
    <p:extLst>
      <p:ext uri="{BB962C8B-B14F-4D97-AF65-F5344CB8AC3E}">
        <p14:creationId xmlns:p14="http://schemas.microsoft.com/office/powerpoint/2010/main" val="223315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9</a:t>
            </a:fld>
            <a:endParaRPr lang="en-US"/>
          </a:p>
        </p:txBody>
      </p:sp>
    </p:spTree>
    <p:extLst>
      <p:ext uri="{BB962C8B-B14F-4D97-AF65-F5344CB8AC3E}">
        <p14:creationId xmlns:p14="http://schemas.microsoft.com/office/powerpoint/2010/main" val="143176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BCEE31-AF65-40F4-B494-151EA1D27BB8}" type="slidenum">
              <a:rPr lang="en-US" smtClean="0"/>
              <a:t>10</a:t>
            </a:fld>
            <a:endParaRPr lang="en-US"/>
          </a:p>
        </p:txBody>
      </p:sp>
    </p:spTree>
    <p:extLst>
      <p:ext uri="{BB962C8B-B14F-4D97-AF65-F5344CB8AC3E}">
        <p14:creationId xmlns:p14="http://schemas.microsoft.com/office/powerpoint/2010/main" val="88084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D2CD-AF06-1699-D9AC-D4452AAAE9D4}"/>
              </a:ext>
            </a:extLst>
          </p:cNvPr>
          <p:cNvSpPr>
            <a:spLocks noGrp="1"/>
          </p:cNvSpPr>
          <p:nvPr>
            <p:ph type="ctrTitle"/>
          </p:nvPr>
        </p:nvSpPr>
        <p:spPr>
          <a:xfrm>
            <a:off x="7562335" y="1041400"/>
            <a:ext cx="4349578" cy="2387600"/>
          </a:xfrm>
        </p:spPr>
        <p:txBody>
          <a:bodyPr anchor="b">
            <a:normAutofit/>
          </a:bodyPr>
          <a:lstStyle>
            <a:lvl1pPr algn="l">
              <a:defRPr sz="4400">
                <a:solidFill>
                  <a:srgbClr val="203864"/>
                </a:solidFill>
              </a:defRPr>
            </a:lvl1pPr>
          </a:lstStyle>
          <a:p>
            <a:r>
              <a:rPr lang="en-US"/>
              <a:t>Click to edit Master</a:t>
            </a:r>
          </a:p>
        </p:txBody>
      </p:sp>
      <p:sp>
        <p:nvSpPr>
          <p:cNvPr id="3" name="Subtitle 2">
            <a:extLst>
              <a:ext uri="{FF2B5EF4-FFF2-40B4-BE49-F238E27FC236}">
                <a16:creationId xmlns:a16="http://schemas.microsoft.com/office/drawing/2014/main" id="{7AD81C95-BB66-F4AC-F23C-70363A7D002F}"/>
              </a:ext>
            </a:extLst>
          </p:cNvPr>
          <p:cNvSpPr>
            <a:spLocks noGrp="1"/>
          </p:cNvSpPr>
          <p:nvPr>
            <p:ph type="subTitle" idx="1"/>
          </p:nvPr>
        </p:nvSpPr>
        <p:spPr>
          <a:xfrm>
            <a:off x="7562336" y="3602038"/>
            <a:ext cx="4349576" cy="1655762"/>
          </a:xfrm>
        </p:spPr>
        <p:txBody>
          <a:bodyPr/>
          <a:lstStyle>
            <a:lvl1pPr marL="0" indent="0" algn="l">
              <a:buNone/>
              <a:defRPr sz="2400" b="1">
                <a:solidFill>
                  <a:srgbClr val="A648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a:extLst>
              <a:ext uri="{FF2B5EF4-FFF2-40B4-BE49-F238E27FC236}">
                <a16:creationId xmlns:a16="http://schemas.microsoft.com/office/drawing/2014/main" id="{C434BB96-B8E5-95C4-9742-E2D612D02FC8}"/>
              </a:ext>
            </a:extLst>
          </p:cNvPr>
          <p:cNvSpPr>
            <a:spLocks noGrp="1"/>
          </p:cNvSpPr>
          <p:nvPr>
            <p:ph type="pic" sz="quarter" idx="10"/>
          </p:nvPr>
        </p:nvSpPr>
        <p:spPr>
          <a:xfrm>
            <a:off x="0" y="0"/>
            <a:ext cx="7356389" cy="6400800"/>
          </a:xfrm>
        </p:spPr>
        <p:txBody>
          <a:bodyPr/>
          <a:lstStyle/>
          <a:p>
            <a:endParaRPr lang="en-US"/>
          </a:p>
        </p:txBody>
      </p:sp>
      <p:pic>
        <p:nvPicPr>
          <p:cNvPr id="8" name="Picture 7" descr="A picture containing text&#10;&#10;AI-generated content may be incorrect.">
            <a:extLst>
              <a:ext uri="{FF2B5EF4-FFF2-40B4-BE49-F238E27FC236}">
                <a16:creationId xmlns:a16="http://schemas.microsoft.com/office/drawing/2014/main" id="{F8E47D6D-410F-B7E3-8759-F92200E2B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521139" y="5430838"/>
            <a:ext cx="3138614" cy="1097012"/>
          </a:xfrm>
          <a:prstGeom prst="rect">
            <a:avLst/>
          </a:prstGeom>
        </p:spPr>
      </p:pic>
    </p:spTree>
    <p:extLst>
      <p:ext uri="{BB962C8B-B14F-4D97-AF65-F5344CB8AC3E}">
        <p14:creationId xmlns:p14="http://schemas.microsoft.com/office/powerpoint/2010/main" val="9015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2506E97-5C2D-3C3E-53FD-87712ECEA741}"/>
              </a:ext>
            </a:extLst>
          </p:cNvPr>
          <p:cNvCxnSpPr>
            <a:cxnSpLocks/>
          </p:cNvCxnSpPr>
          <p:nvPr userDrawn="1"/>
        </p:nvCxnSpPr>
        <p:spPr>
          <a:xfrm flipH="1">
            <a:off x="981456" y="1270686"/>
            <a:ext cx="73469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7586F2-F049-9C04-61C1-E4258A725B4C}"/>
              </a:ext>
            </a:extLst>
          </p:cNvPr>
          <p:cNvSpPr>
            <a:spLocks noGrp="1"/>
          </p:cNvSpPr>
          <p:nvPr>
            <p:ph type="title"/>
          </p:nvPr>
        </p:nvSpPr>
        <p:spPr>
          <a:xfrm>
            <a:off x="838199" y="523775"/>
            <a:ext cx="10515600" cy="1051025"/>
          </a:xfrm>
        </p:spPr>
        <p:txBody>
          <a:bodyPr>
            <a:normAutofit/>
          </a:bodyPr>
          <a:lstStyle>
            <a:lvl1pPr>
              <a:defRPr sz="4000">
                <a:solidFill>
                  <a:srgbClr val="A64826"/>
                </a:solidFill>
                <a:latin typeface="Lato"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B372DDE-3718-1F31-B766-B1E1346DC317}"/>
              </a:ext>
            </a:extLst>
          </p:cNvPr>
          <p:cNvSpPr>
            <a:spLocks noGrp="1"/>
          </p:cNvSpPr>
          <p:nvPr>
            <p:ph idx="1"/>
          </p:nvPr>
        </p:nvSpPr>
        <p:spPr>
          <a:xfrm>
            <a:off x="838200" y="1754505"/>
            <a:ext cx="10515600" cy="4579720"/>
          </a:xfrm>
        </p:spPr>
        <p:txBody>
          <a:bodyPr/>
          <a:lstStyle>
            <a:lvl1pPr marL="228600" indent="-228600">
              <a:buClr>
                <a:srgbClr val="A64826"/>
              </a:buClr>
              <a:buFont typeface="Wingdings" panose="05000000000000000000" pitchFamily="2" charset="2"/>
              <a:buChar char="§"/>
              <a:defRPr>
                <a:solidFill>
                  <a:srgbClr val="203864"/>
                </a:solidFill>
                <a:latin typeface="Lato" panose="020F0502020204030203" pitchFamily="34" charset="0"/>
              </a:defRPr>
            </a:lvl1pPr>
            <a:lvl2pPr marL="685800" indent="-228600">
              <a:buClr>
                <a:srgbClr val="A64826"/>
              </a:buClr>
              <a:buFont typeface="Wingdings" panose="05000000000000000000" pitchFamily="2" charset="2"/>
              <a:buChar char="§"/>
              <a:defRPr>
                <a:solidFill>
                  <a:srgbClr val="203864"/>
                </a:solidFill>
                <a:latin typeface="Lato" panose="020F0502020204030203" pitchFamily="34" charset="0"/>
              </a:defRPr>
            </a:lvl2pPr>
            <a:lvl3pPr marL="1143000" indent="-228600">
              <a:buClr>
                <a:srgbClr val="A64826"/>
              </a:buClr>
              <a:buFont typeface="Wingdings" panose="05000000000000000000" pitchFamily="2" charset="2"/>
              <a:buChar char="§"/>
              <a:defRPr>
                <a:solidFill>
                  <a:srgbClr val="203864"/>
                </a:solidFill>
                <a:latin typeface="Lato" panose="020F0502020204030203" pitchFamily="34" charset="0"/>
              </a:defRPr>
            </a:lvl3pPr>
            <a:lvl4pPr marL="1600200" indent="-228600">
              <a:buClr>
                <a:srgbClr val="A64826"/>
              </a:buClr>
              <a:buFont typeface="Wingdings" panose="05000000000000000000" pitchFamily="2" charset="2"/>
              <a:buChar char="§"/>
              <a:defRPr>
                <a:solidFill>
                  <a:srgbClr val="203864"/>
                </a:solidFill>
                <a:latin typeface="Lato" panose="020F0502020204030203" pitchFamily="34" charset="0"/>
              </a:defRPr>
            </a:lvl4pPr>
            <a:lvl5pPr marL="2057400" indent="-228600">
              <a:buClr>
                <a:srgbClr val="A64826"/>
              </a:buClr>
              <a:buFont typeface="Wingdings" panose="05000000000000000000" pitchFamily="2" charset="2"/>
              <a:buChar char="§"/>
              <a:defRPr>
                <a:solidFill>
                  <a:srgbClr val="203864"/>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ext&#10;&#10;AI-generated content may be incorrect.">
            <a:extLst>
              <a:ext uri="{FF2B5EF4-FFF2-40B4-BE49-F238E27FC236}">
                <a16:creationId xmlns:a16="http://schemas.microsoft.com/office/drawing/2014/main" id="{12DC409C-02E3-DD70-2954-8A187F0EDA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198708" y="567641"/>
            <a:ext cx="3138614" cy="1097012"/>
          </a:xfrm>
          <a:prstGeom prst="rect">
            <a:avLst/>
          </a:prstGeom>
        </p:spPr>
      </p:pic>
    </p:spTree>
    <p:extLst>
      <p:ext uri="{BB962C8B-B14F-4D97-AF65-F5344CB8AC3E}">
        <p14:creationId xmlns:p14="http://schemas.microsoft.com/office/powerpoint/2010/main" val="237113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9741E-C55C-016F-19BC-9F3DE75580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FF8A9-511B-C728-783B-3AE4BA17B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EC9E592A-BCF6-575D-C875-269E5E64C498}"/>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10;&#10;AI-generated content may be incorrect.">
            <a:extLst>
              <a:ext uri="{FF2B5EF4-FFF2-40B4-BE49-F238E27FC236}">
                <a16:creationId xmlns:a16="http://schemas.microsoft.com/office/drawing/2014/main" id="{3321AA42-154A-ACAA-0452-7C6EE1B350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198708" y="584117"/>
            <a:ext cx="3138614" cy="1097012"/>
          </a:xfrm>
          <a:prstGeom prst="rect">
            <a:avLst/>
          </a:prstGeom>
        </p:spPr>
      </p:pic>
      <p:sp>
        <p:nvSpPr>
          <p:cNvPr id="5" name="Title 1">
            <a:extLst>
              <a:ext uri="{FF2B5EF4-FFF2-40B4-BE49-F238E27FC236}">
                <a16:creationId xmlns:a16="http://schemas.microsoft.com/office/drawing/2014/main" id="{BACE04D6-17BB-8C8A-33B3-EF5E47C21FDC}"/>
              </a:ext>
            </a:extLst>
          </p:cNvPr>
          <p:cNvSpPr>
            <a:spLocks noGrp="1"/>
          </p:cNvSpPr>
          <p:nvPr>
            <p:ph type="title"/>
          </p:nvPr>
        </p:nvSpPr>
        <p:spPr>
          <a:xfrm>
            <a:off x="838199" y="523775"/>
            <a:ext cx="10515599" cy="1051025"/>
          </a:xfrm>
        </p:spPr>
        <p:txBody>
          <a:bodyPr/>
          <a:lstStyle>
            <a:lvl1pPr>
              <a:defRPr lang="en-US" sz="4000" b="1" kern="1200">
                <a:solidFill>
                  <a:srgbClr val="A64826"/>
                </a:solidFill>
                <a:latin typeface="Lato" panose="020F0502020204030203"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213929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02B09-1C35-7D4F-6ACC-EA91FB66CD3C}"/>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rgbClr val="20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403A1-A28E-FB9F-30A9-B3EB342AA801}"/>
              </a:ext>
            </a:extLst>
          </p:cNvPr>
          <p:cNvSpPr>
            <a:spLocks noGrp="1"/>
          </p:cNvSpPr>
          <p:nvPr>
            <p:ph sz="half" idx="2"/>
          </p:nvPr>
        </p:nvSpPr>
        <p:spPr>
          <a:xfrm>
            <a:off x="839788" y="2529789"/>
            <a:ext cx="5157787" cy="368458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9FB8B6EE-6364-98B0-798B-8E2D23437F51}"/>
              </a:ext>
            </a:extLst>
          </p:cNvPr>
          <p:cNvSpPr>
            <a:spLocks noGrp="1"/>
          </p:cNvSpPr>
          <p:nvPr>
            <p:ph type="body" sz="quarter" idx="3"/>
          </p:nvPr>
        </p:nvSpPr>
        <p:spPr>
          <a:xfrm>
            <a:off x="6172200" y="1681163"/>
            <a:ext cx="5183188" cy="823912"/>
          </a:xfrm>
        </p:spPr>
        <p:txBody>
          <a:bodyPr anchor="b">
            <a:normAutofit/>
          </a:bodyPr>
          <a:lstStyle>
            <a:lvl1pPr marL="0" indent="0">
              <a:buNone/>
              <a:defRPr lang="en-US" sz="2800" b="1" kern="1200" dirty="0">
                <a:solidFill>
                  <a:srgbClr val="203864"/>
                </a:solidFill>
                <a:latin typeface="Lato" panose="020F05020202040302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rgbClr val="A64826"/>
              </a:buClr>
              <a:buFont typeface="Wingdings" panose="05000000000000000000" pitchFamily="2" charset="2"/>
              <a:buNone/>
            </a:pPr>
            <a:r>
              <a:rPr lang="en-US"/>
              <a:t>Click to edit Master text styles</a:t>
            </a:r>
          </a:p>
        </p:txBody>
      </p:sp>
      <p:cxnSp>
        <p:nvCxnSpPr>
          <p:cNvPr id="12" name="Straight Connector 11">
            <a:extLst>
              <a:ext uri="{FF2B5EF4-FFF2-40B4-BE49-F238E27FC236}">
                <a16:creationId xmlns:a16="http://schemas.microsoft.com/office/drawing/2014/main" id="{B6121DE3-823C-5BB5-38F8-6403CA5C76F3}"/>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05FF8EC-B293-4BCD-4087-BB4230BB8CA6}"/>
              </a:ext>
            </a:extLst>
          </p:cNvPr>
          <p:cNvSpPr>
            <a:spLocks noGrp="1"/>
          </p:cNvSpPr>
          <p:nvPr>
            <p:ph type="title"/>
          </p:nvPr>
        </p:nvSpPr>
        <p:spPr>
          <a:xfrm>
            <a:off x="838199" y="523775"/>
            <a:ext cx="10515599" cy="1051025"/>
          </a:xfrm>
        </p:spPr>
        <p:txBody>
          <a:bodyPr/>
          <a:lstStyle>
            <a:lvl1pPr>
              <a:defRPr lang="en-US" sz="4000" b="1" kern="1200">
                <a:solidFill>
                  <a:srgbClr val="A64826"/>
                </a:solidFill>
                <a:latin typeface="Lato" panose="020F0502020204030203" pitchFamily="34" charset="0"/>
                <a:ea typeface="+mj-ea"/>
                <a:cs typeface="+mj-cs"/>
              </a:defRPr>
            </a:lvl1pPr>
          </a:lstStyle>
          <a:p>
            <a:r>
              <a:rPr lang="en-US"/>
              <a:t>Click to edit Master title style</a:t>
            </a:r>
          </a:p>
        </p:txBody>
      </p:sp>
      <p:pic>
        <p:nvPicPr>
          <p:cNvPr id="2" name="Picture 1" descr="A picture containing text&#10;&#10;AI-generated content may be incorrect.">
            <a:extLst>
              <a:ext uri="{FF2B5EF4-FFF2-40B4-BE49-F238E27FC236}">
                <a16:creationId xmlns:a16="http://schemas.microsoft.com/office/drawing/2014/main" id="{72424091-5CA2-8FBB-B56C-039DABD3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198708" y="592355"/>
            <a:ext cx="3138614" cy="1097012"/>
          </a:xfrm>
          <a:prstGeom prst="rect">
            <a:avLst/>
          </a:prstGeom>
        </p:spPr>
      </p:pic>
      <p:sp>
        <p:nvSpPr>
          <p:cNvPr id="7" name="Content Placeholder 3">
            <a:extLst>
              <a:ext uri="{FF2B5EF4-FFF2-40B4-BE49-F238E27FC236}">
                <a16:creationId xmlns:a16="http://schemas.microsoft.com/office/drawing/2014/main" id="{DA243086-8A39-07F8-8532-0242644C4395}"/>
              </a:ext>
            </a:extLst>
          </p:cNvPr>
          <p:cNvSpPr>
            <a:spLocks noGrp="1"/>
          </p:cNvSpPr>
          <p:nvPr>
            <p:ph sz="half" idx="10"/>
          </p:nvPr>
        </p:nvSpPr>
        <p:spPr>
          <a:xfrm>
            <a:off x="6172200" y="2521585"/>
            <a:ext cx="5181600" cy="3684588"/>
          </a:xfrm>
        </p:spPr>
        <p:txBody>
          <a:bodyPr/>
          <a:lstStyle>
            <a:lvl1pPr>
              <a:defRPr sz="24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275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552596-50B1-A119-CD44-686DFC7EC342}"/>
              </a:ext>
            </a:extLst>
          </p:cNvPr>
          <p:cNvSpPr>
            <a:spLocks noGrp="1"/>
          </p:cNvSpPr>
          <p:nvPr>
            <p:ph type="title"/>
          </p:nvPr>
        </p:nvSpPr>
        <p:spPr>
          <a:xfrm>
            <a:off x="838199" y="523775"/>
            <a:ext cx="10515599" cy="1051025"/>
          </a:xfrm>
        </p:spPr>
        <p:txBody>
          <a:bodyPr>
            <a:normAutofit/>
          </a:bodyPr>
          <a:lstStyle>
            <a:lvl1pPr>
              <a:defRPr sz="4000" b="1">
                <a:solidFill>
                  <a:srgbClr val="A64826"/>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780C1C9A-23D9-54E2-88D2-8850C919BA78}"/>
              </a:ext>
            </a:extLst>
          </p:cNvPr>
          <p:cNvSpPr>
            <a:spLocks noGrp="1"/>
          </p:cNvSpPr>
          <p:nvPr>
            <p:ph type="pic" sz="quarter" idx="10"/>
          </p:nvPr>
        </p:nvSpPr>
        <p:spPr>
          <a:xfrm>
            <a:off x="838200" y="1712913"/>
            <a:ext cx="10515600" cy="4465637"/>
          </a:xfrm>
        </p:spPr>
        <p:txBody>
          <a:bodyPr/>
          <a:lstStyle/>
          <a:p>
            <a:endParaRPr lang="en-US"/>
          </a:p>
        </p:txBody>
      </p:sp>
    </p:spTree>
    <p:extLst>
      <p:ext uri="{BB962C8B-B14F-4D97-AF65-F5344CB8AC3E}">
        <p14:creationId xmlns:p14="http://schemas.microsoft.com/office/powerpoint/2010/main" val="179694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descr="A picture containing text&#10;&#10;AI-generated content may be incorrect.">
            <a:extLst>
              <a:ext uri="{FF2B5EF4-FFF2-40B4-BE49-F238E27FC236}">
                <a16:creationId xmlns:a16="http://schemas.microsoft.com/office/drawing/2014/main" id="{2002F1B2-69FC-5914-5B8D-261ACD32C5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198708" y="567641"/>
            <a:ext cx="3138614" cy="1097012"/>
          </a:xfrm>
          <a:prstGeom prst="rect">
            <a:avLst/>
          </a:prstGeom>
        </p:spPr>
      </p:pic>
      <p:cxnSp>
        <p:nvCxnSpPr>
          <p:cNvPr id="7" name="Straight Connector 6">
            <a:extLst>
              <a:ext uri="{FF2B5EF4-FFF2-40B4-BE49-F238E27FC236}">
                <a16:creationId xmlns:a16="http://schemas.microsoft.com/office/drawing/2014/main" id="{8026A401-62A6-6CAB-BBA2-36A56F91EF48}"/>
              </a:ext>
            </a:extLst>
          </p:cNvPr>
          <p:cNvCxnSpPr>
            <a:cxnSpLocks/>
          </p:cNvCxnSpPr>
          <p:nvPr userDrawn="1"/>
        </p:nvCxnSpPr>
        <p:spPr>
          <a:xfrm flipH="1">
            <a:off x="981456" y="1270686"/>
            <a:ext cx="73469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4188B1A8-D659-AE5A-F27B-7E8C9642C0AA}"/>
              </a:ext>
            </a:extLst>
          </p:cNvPr>
          <p:cNvSpPr>
            <a:spLocks noGrp="1"/>
          </p:cNvSpPr>
          <p:nvPr>
            <p:ph type="title"/>
          </p:nvPr>
        </p:nvSpPr>
        <p:spPr>
          <a:xfrm>
            <a:off x="838199" y="523775"/>
            <a:ext cx="10515600" cy="1051025"/>
          </a:xfrm>
        </p:spPr>
        <p:txBody>
          <a:bodyPr>
            <a:normAutofit/>
          </a:bodyPr>
          <a:lstStyle>
            <a:lvl1pPr>
              <a:defRPr sz="4000">
                <a:solidFill>
                  <a:srgbClr val="A64826"/>
                </a:solidFill>
                <a:latin typeface="Lato" panose="020F0502020204030203" pitchFamily="34" charset="0"/>
              </a:defRPr>
            </a:lvl1pPr>
          </a:lstStyle>
          <a:p>
            <a:r>
              <a:rPr lang="en-US"/>
              <a:t>Click to edit Master title style</a:t>
            </a:r>
          </a:p>
        </p:txBody>
      </p:sp>
      <p:sp>
        <p:nvSpPr>
          <p:cNvPr id="9" name="Content Placeholder 3">
            <a:extLst>
              <a:ext uri="{FF2B5EF4-FFF2-40B4-BE49-F238E27FC236}">
                <a16:creationId xmlns:a16="http://schemas.microsoft.com/office/drawing/2014/main" id="{21D69C1C-B48D-2C46-AA4C-21FB2C4FD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8DBCD368-5113-D2D1-34B4-00F61B44C493}"/>
              </a:ext>
            </a:extLst>
          </p:cNvPr>
          <p:cNvSpPr>
            <a:spLocks noGrp="1"/>
          </p:cNvSpPr>
          <p:nvPr>
            <p:ph type="pic" sz="quarter" idx="10"/>
          </p:nvPr>
        </p:nvSpPr>
        <p:spPr>
          <a:xfrm>
            <a:off x="838200" y="1825625"/>
            <a:ext cx="5334000" cy="4351338"/>
          </a:xfrm>
        </p:spPr>
        <p:txBody>
          <a:bodyPr/>
          <a:lstStyle/>
          <a:p>
            <a:endParaRPr lang="en-US"/>
          </a:p>
        </p:txBody>
      </p:sp>
    </p:spTree>
    <p:extLst>
      <p:ext uri="{BB962C8B-B14F-4D97-AF65-F5344CB8AC3E}">
        <p14:creationId xmlns:p14="http://schemas.microsoft.com/office/powerpoint/2010/main" val="363187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71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9741E-C55C-016F-19BC-9F3DE75580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FF8A9-511B-C728-783B-3AE4BA17B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EC9E592A-BCF6-575D-C875-269E5E64C498}"/>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40B3DE8-DA8B-2F93-2895-EE0D5EE12EB4}"/>
              </a:ext>
            </a:extLst>
          </p:cNvPr>
          <p:cNvSpPr txBox="1">
            <a:spLocks/>
          </p:cNvSpPr>
          <p:nvPr userDrawn="1"/>
        </p:nvSpPr>
        <p:spPr>
          <a:xfrm>
            <a:off x="838199" y="523775"/>
            <a:ext cx="10515599" cy="1051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03864"/>
                </a:solidFill>
                <a:latin typeface="+mj-lt"/>
                <a:ea typeface="+mj-ea"/>
                <a:cs typeface="+mj-cs"/>
              </a:defRPr>
            </a:lvl1pPr>
          </a:lstStyle>
          <a:p>
            <a:endParaRPr lang="en-US"/>
          </a:p>
        </p:txBody>
      </p:sp>
      <p:pic>
        <p:nvPicPr>
          <p:cNvPr id="12" name="Picture 11">
            <a:extLst>
              <a:ext uri="{FF2B5EF4-FFF2-40B4-BE49-F238E27FC236}">
                <a16:creationId xmlns:a16="http://schemas.microsoft.com/office/drawing/2014/main" id="{FF466E2E-D8C1-2DDE-3C95-71DB115D5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92247" y="517115"/>
            <a:ext cx="3480046" cy="1213476"/>
          </a:xfrm>
          <a:prstGeom prst="rect">
            <a:avLst/>
          </a:prstGeom>
        </p:spPr>
      </p:pic>
      <p:sp>
        <p:nvSpPr>
          <p:cNvPr id="2" name="Title 1">
            <a:extLst>
              <a:ext uri="{FF2B5EF4-FFF2-40B4-BE49-F238E27FC236}">
                <a16:creationId xmlns:a16="http://schemas.microsoft.com/office/drawing/2014/main" id="{BA11296E-50B7-8C60-63D0-F6C21567C81C}"/>
              </a:ext>
            </a:extLst>
          </p:cNvPr>
          <p:cNvSpPr>
            <a:spLocks noGrp="1"/>
          </p:cNvSpPr>
          <p:nvPr>
            <p:ph type="title"/>
          </p:nvPr>
        </p:nvSpPr>
        <p:spPr>
          <a:xfrm>
            <a:off x="981456" y="523775"/>
            <a:ext cx="10515599" cy="1051025"/>
          </a:xfrm>
        </p:spPr>
        <p:txBody>
          <a:bodyPr>
            <a:normAutofit/>
          </a:bodyPr>
          <a:lstStyle>
            <a:lvl1pPr>
              <a:defRPr sz="4000">
                <a:solidFill>
                  <a:srgbClr val="203864"/>
                </a:solidFill>
                <a:latin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187050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AAD4E-4ED6-52EE-64FB-4CEA0D076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AC49736A-71BA-35EA-2D58-3D43CC720D92}"/>
              </a:ext>
            </a:extLst>
          </p:cNvPr>
          <p:cNvSpPr>
            <a:spLocks noGrp="1"/>
          </p:cNvSpPr>
          <p:nvPr>
            <p:ph type="body" idx="1"/>
          </p:nvPr>
        </p:nvSpPr>
        <p:spPr>
          <a:xfrm>
            <a:off x="838200" y="1825625"/>
            <a:ext cx="10515600" cy="45791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5A4FE34-45C5-FA9B-6BD3-3CE84D74FA43}"/>
              </a:ext>
            </a:extLst>
          </p:cNvPr>
          <p:cNvSpPr/>
          <p:nvPr userDrawn="1"/>
        </p:nvSpPr>
        <p:spPr>
          <a:xfrm>
            <a:off x="0" y="6409038"/>
            <a:ext cx="12192000" cy="448962"/>
          </a:xfrm>
          <a:prstGeom prst="rect">
            <a:avLst/>
          </a:prstGeom>
          <a:solidFill>
            <a:srgbClr val="A6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C1F122-0762-9C9D-2AA0-806D8CD476DB}"/>
              </a:ext>
            </a:extLst>
          </p:cNvPr>
          <p:cNvSpPr/>
          <p:nvPr userDrawn="1"/>
        </p:nvSpPr>
        <p:spPr>
          <a:xfrm>
            <a:off x="0" y="6492875"/>
            <a:ext cx="12192000" cy="360886"/>
          </a:xfrm>
          <a:prstGeom prst="rect">
            <a:avLst/>
          </a:prstGeom>
          <a:solidFill>
            <a:srgbClr val="3C5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28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5" r:id="rId7"/>
    <p:sldLayoutId id="2147483657" r:id="rId8"/>
  </p:sldLayoutIdLst>
  <p:txStyles>
    <p:titleStyle>
      <a:lvl1pPr algn="l" defTabSz="914400" rtl="0" eaLnBrk="1" latinLnBrk="0" hangingPunct="1">
        <a:lnSpc>
          <a:spcPct val="90000"/>
        </a:lnSpc>
        <a:spcBef>
          <a:spcPct val="0"/>
        </a:spcBef>
        <a:buNone/>
        <a:defRPr sz="4000" b="1" kern="1200">
          <a:solidFill>
            <a:srgbClr val="A64826"/>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Clr>
          <a:srgbClr val="A64826"/>
        </a:buClr>
        <a:buFont typeface="Wingdings" panose="05000000000000000000" pitchFamily="2" charset="2"/>
        <a:buChar char="§"/>
        <a:defRPr sz="2800" kern="1200">
          <a:solidFill>
            <a:srgbClr val="20386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rgbClr val="A64826"/>
        </a:buClr>
        <a:buFont typeface="Wingdings" panose="05000000000000000000" pitchFamily="2" charset="2"/>
        <a:buChar char="§"/>
        <a:defRPr sz="2400" kern="1200">
          <a:solidFill>
            <a:srgbClr val="20386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rgbClr val="A64826"/>
        </a:buClr>
        <a:buFont typeface="Wingdings" panose="05000000000000000000" pitchFamily="2" charset="2"/>
        <a:buChar char="§"/>
        <a:defRPr sz="2000" kern="1200">
          <a:solidFill>
            <a:srgbClr val="20386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rgbClr val="A64826"/>
        </a:buClr>
        <a:buFont typeface="Wingdings" panose="05000000000000000000" pitchFamily="2" charset="2"/>
        <a:buChar char="§"/>
        <a:defRPr sz="1600" kern="1200">
          <a:solidFill>
            <a:srgbClr val="20386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awpixel.com/image/88513/premium-photo-image-african-african-american-african-descent"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southsoundseniors.org/nutrition/meals-on-wheel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4.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17.svg"/><Relationship Id="rId5" Type="http://schemas.openxmlformats.org/officeDocument/2006/relationships/diagramQuickStyle" Target="../diagrams/quickStyle10.xml"/><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diagramLayout" Target="../diagrams/layout10.xml"/><Relationship Id="rId9" Type="http://schemas.openxmlformats.org/officeDocument/2006/relationships/image" Target="../media/image15.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pinterest.com/pin/684195368366418222/"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hyperlink" Target="https://ar.inspiredpencil.com/pictures-2023/group-of-elderly-peopl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Jodi.winship@dars.virginia.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ccna-ccnv.ca/can-thumbs-up/" TargetMode="External"/><Relationship Id="rId5" Type="http://schemas.openxmlformats.org/officeDocument/2006/relationships/image" Target="../media/image45.jpeg"/><Relationship Id="rId4" Type="http://schemas.openxmlformats.org/officeDocument/2006/relationships/hyperlink" Target="mailto:Nick.Slentz@dars.virginia.gov"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rawpixel.com/image/88513/premium-photo-image-african-african-american-african-descent"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7FFE-D782-FB59-5F7E-4ACFBAAB9316}"/>
              </a:ext>
            </a:extLst>
          </p:cNvPr>
          <p:cNvSpPr>
            <a:spLocks noGrp="1"/>
          </p:cNvSpPr>
          <p:nvPr>
            <p:ph type="ctrTitle"/>
          </p:nvPr>
        </p:nvSpPr>
        <p:spPr>
          <a:xfrm>
            <a:off x="7562335" y="1041399"/>
            <a:ext cx="4349578" cy="2728343"/>
          </a:xfrm>
        </p:spPr>
        <p:txBody>
          <a:bodyPr>
            <a:normAutofit fontScale="90000"/>
          </a:bodyPr>
          <a:lstStyle/>
          <a:p>
            <a:r>
              <a:rPr lang="en-US" dirty="0"/>
              <a:t>Foundations of the Older Americans Act and the Aging Services Network</a:t>
            </a:r>
          </a:p>
        </p:txBody>
      </p:sp>
      <p:sp>
        <p:nvSpPr>
          <p:cNvPr id="3" name="Subtitle 2">
            <a:extLst>
              <a:ext uri="{FF2B5EF4-FFF2-40B4-BE49-F238E27FC236}">
                <a16:creationId xmlns:a16="http://schemas.microsoft.com/office/drawing/2014/main" id="{AD29202D-B856-FC2C-A81C-F999C84ECAA2}"/>
              </a:ext>
            </a:extLst>
          </p:cNvPr>
          <p:cNvSpPr>
            <a:spLocks noGrp="1"/>
          </p:cNvSpPr>
          <p:nvPr>
            <p:ph type="subTitle" idx="1"/>
          </p:nvPr>
        </p:nvSpPr>
        <p:spPr/>
        <p:txBody>
          <a:bodyPr/>
          <a:lstStyle/>
          <a:p>
            <a:endParaRPr lang="en-US" dirty="0"/>
          </a:p>
          <a:p>
            <a:r>
              <a:rPr lang="en-US" sz="2000" dirty="0"/>
              <a:t>2026 No Wrong Door Summit</a:t>
            </a:r>
          </a:p>
        </p:txBody>
      </p:sp>
      <p:pic>
        <p:nvPicPr>
          <p:cNvPr id="6" name="Picture Placeholder 5">
            <a:extLst>
              <a:ext uri="{FF2B5EF4-FFF2-40B4-BE49-F238E27FC236}">
                <a16:creationId xmlns:a16="http://schemas.microsoft.com/office/drawing/2014/main" id="{C309CCEB-17B6-3EF0-A4B2-DD629D2548A5}"/>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0325" y="0"/>
            <a:ext cx="7356475" cy="6400800"/>
          </a:xfrm>
        </p:spPr>
      </p:pic>
    </p:spTree>
    <p:extLst>
      <p:ext uri="{BB962C8B-B14F-4D97-AF65-F5344CB8AC3E}">
        <p14:creationId xmlns:p14="http://schemas.microsoft.com/office/powerpoint/2010/main" val="81605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2ECE-ABA7-B560-188D-119D7E1F945A}"/>
              </a:ext>
            </a:extLst>
          </p:cNvPr>
          <p:cNvSpPr>
            <a:spLocks noGrp="1"/>
          </p:cNvSpPr>
          <p:nvPr>
            <p:ph type="title"/>
          </p:nvPr>
        </p:nvSpPr>
        <p:spPr/>
        <p:txBody>
          <a:bodyPr/>
          <a:lstStyle/>
          <a:p>
            <a:r>
              <a:rPr lang="en-US"/>
              <a:t>Area Agencies on Aging</a:t>
            </a:r>
          </a:p>
        </p:txBody>
      </p:sp>
      <p:sp>
        <p:nvSpPr>
          <p:cNvPr id="3" name="Content Placeholder 2">
            <a:extLst>
              <a:ext uri="{FF2B5EF4-FFF2-40B4-BE49-F238E27FC236}">
                <a16:creationId xmlns:a16="http://schemas.microsoft.com/office/drawing/2014/main" id="{58A337B5-F2A8-2F59-9A31-C07C6E473786}"/>
              </a:ext>
            </a:extLst>
          </p:cNvPr>
          <p:cNvSpPr>
            <a:spLocks noGrp="1"/>
          </p:cNvSpPr>
          <p:nvPr>
            <p:ph idx="1"/>
          </p:nvPr>
        </p:nvSpPr>
        <p:spPr>
          <a:xfrm>
            <a:off x="838200" y="1754505"/>
            <a:ext cx="10515600" cy="3300312"/>
          </a:xfrm>
        </p:spPr>
        <p:txBody>
          <a:bodyPr>
            <a:normAutofit fontScale="70000" lnSpcReduction="20000"/>
          </a:bodyPr>
          <a:lstStyle/>
          <a:p>
            <a:pPr>
              <a:lnSpc>
                <a:spcPct val="120000"/>
              </a:lnSpc>
            </a:pPr>
            <a:r>
              <a:rPr lang="en-US" sz="3400" dirty="0"/>
              <a:t>What is an Area Agency on Aging (AAA)?</a:t>
            </a:r>
          </a:p>
          <a:p>
            <a:pPr lvl="1">
              <a:lnSpc>
                <a:spcPct val="120000"/>
              </a:lnSpc>
            </a:pPr>
            <a:r>
              <a:rPr lang="en-US" sz="2600" dirty="0"/>
              <a:t> A public or private nonprofit agency designated by an SUA to address the needs and concerns of all older persons at the regional and local levels</a:t>
            </a:r>
          </a:p>
          <a:p>
            <a:pPr lvl="1">
              <a:lnSpc>
                <a:spcPct val="120000"/>
              </a:lnSpc>
            </a:pPr>
            <a:r>
              <a:rPr lang="en-US" sz="2600" dirty="0"/>
              <a:t>AAAs are responsible for a geographic area, also known as a planning and service area (PSA)</a:t>
            </a:r>
          </a:p>
          <a:p>
            <a:pPr lvl="1">
              <a:lnSpc>
                <a:spcPct val="120000"/>
              </a:lnSpc>
            </a:pPr>
            <a:r>
              <a:rPr lang="en-US" sz="2600" dirty="0"/>
              <a:t>AAAs coordinate and offer services that help older adults remain in their homes</a:t>
            </a:r>
          </a:p>
          <a:p>
            <a:pPr marL="457200" lvl="1" indent="0">
              <a:lnSpc>
                <a:spcPct val="120000"/>
              </a:lnSpc>
              <a:buNone/>
            </a:pPr>
            <a:endParaRPr lang="en-US" sz="2600" dirty="0"/>
          </a:p>
          <a:p>
            <a:pPr>
              <a:lnSpc>
                <a:spcPct val="120000"/>
              </a:lnSpc>
            </a:pPr>
            <a:r>
              <a:rPr lang="en-US" sz="3400" dirty="0"/>
              <a:t>Virginia has 25 AAAs, and each community in Virginia has a designated AAA to serve it </a:t>
            </a:r>
          </a:p>
          <a:p>
            <a:pPr lvl="1">
              <a:lnSpc>
                <a:spcPct val="120000"/>
              </a:lnSpc>
            </a:pPr>
            <a:r>
              <a:rPr lang="en-US" sz="2600" dirty="0"/>
              <a:t>AAA structures vary: </a:t>
            </a:r>
          </a:p>
          <a:p>
            <a:pPr marL="457200" lvl="1" indent="0">
              <a:buNone/>
            </a:pPr>
            <a:endParaRPr lang="en-US" dirty="0"/>
          </a:p>
          <a:p>
            <a:endParaRPr lang="en-US" dirty="0"/>
          </a:p>
          <a:p>
            <a:endParaRPr lang="en-US" dirty="0"/>
          </a:p>
        </p:txBody>
      </p:sp>
      <p:graphicFrame>
        <p:nvGraphicFramePr>
          <p:cNvPr id="4" name="Content Placeholder 3" descr="Chart describing the types of AAAs:&#10;&#10;14 AAA's are Private nonprofit organizations&#10;&#10;5 AAA's are part of a county or city government&#10;&#10;5 AAA's are joint exercise of powers (local government established)&#10;&#10;1 AAA is a community service board (CSB)">
            <a:extLst>
              <a:ext uri="{FF2B5EF4-FFF2-40B4-BE49-F238E27FC236}">
                <a16:creationId xmlns:a16="http://schemas.microsoft.com/office/drawing/2014/main" id="{1E259287-9FE1-36DF-6443-F4C59E0BCDF4}"/>
              </a:ext>
            </a:extLst>
          </p:cNvPr>
          <p:cNvGraphicFramePr>
            <a:graphicFrameLocks/>
          </p:cNvGraphicFramePr>
          <p:nvPr>
            <p:extLst>
              <p:ext uri="{D42A27DB-BD31-4B8C-83A1-F6EECF244321}">
                <p14:modId xmlns:p14="http://schemas.microsoft.com/office/powerpoint/2010/main" val="3190447969"/>
              </p:ext>
            </p:extLst>
          </p:nvPr>
        </p:nvGraphicFramePr>
        <p:xfrm>
          <a:off x="1191767" y="5054818"/>
          <a:ext cx="9098281" cy="123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55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6BA53-4440-72A1-C95F-8D61CA709503}"/>
              </a:ext>
            </a:extLst>
          </p:cNvPr>
          <p:cNvSpPr>
            <a:spLocks noGrp="1"/>
          </p:cNvSpPr>
          <p:nvPr>
            <p:ph type="title"/>
          </p:nvPr>
        </p:nvSpPr>
        <p:spPr/>
        <p:txBody>
          <a:bodyPr/>
          <a:lstStyle/>
          <a:p>
            <a:r>
              <a:rPr lang="en-US"/>
              <a:t>Map of Virginia’s AAA’s</a:t>
            </a:r>
          </a:p>
        </p:txBody>
      </p:sp>
      <p:pic>
        <p:nvPicPr>
          <p:cNvPr id="379" name="Picture 378" descr="Map of Virginia showing the 25 AAAs&#10;&#10;">
            <a:extLst>
              <a:ext uri="{FF2B5EF4-FFF2-40B4-BE49-F238E27FC236}">
                <a16:creationId xmlns:a16="http://schemas.microsoft.com/office/drawing/2014/main" id="{B0456948-882D-E3FF-CCBD-EFB4D72166E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9960" y="1574800"/>
            <a:ext cx="9861736" cy="4525006"/>
          </a:xfrm>
          <a:prstGeom prst="rect">
            <a:avLst/>
          </a:prstGeom>
        </p:spPr>
      </p:pic>
      <p:pic>
        <p:nvPicPr>
          <p:cNvPr id="381" name="Picture 380" descr="Qr code to scan for AAA look-up&#10;&#10;">
            <a:extLst>
              <a:ext uri="{FF2B5EF4-FFF2-40B4-BE49-F238E27FC236}">
                <a16:creationId xmlns:a16="http://schemas.microsoft.com/office/drawing/2014/main" id="{A80299E4-4CDD-5DD3-A7ED-284C09D27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8040" y="97536"/>
            <a:ext cx="1683770" cy="1697943"/>
          </a:xfrm>
          <a:prstGeom prst="rect">
            <a:avLst/>
          </a:prstGeom>
        </p:spPr>
      </p:pic>
      <p:sp>
        <p:nvSpPr>
          <p:cNvPr id="382" name="Arrow: Right 381">
            <a:extLst>
              <a:ext uri="{FF2B5EF4-FFF2-40B4-BE49-F238E27FC236}">
                <a16:creationId xmlns:a16="http://schemas.microsoft.com/office/drawing/2014/main" id="{A51064B6-77D5-A22F-163B-21291D9FABB9}"/>
              </a:ext>
              <a:ext uri="{C183D7F6-B498-43B3-948B-1728B52AA6E4}">
                <adec:decorative xmlns:adec="http://schemas.microsoft.com/office/drawing/2017/decorative" val="1"/>
              </a:ext>
            </a:extLst>
          </p:cNvPr>
          <p:cNvSpPr/>
          <p:nvPr/>
        </p:nvSpPr>
        <p:spPr>
          <a:xfrm>
            <a:off x="8193024" y="670560"/>
            <a:ext cx="2059672" cy="524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Scan to for AAA look-Up</a:t>
            </a:r>
          </a:p>
        </p:txBody>
      </p:sp>
    </p:spTree>
    <p:extLst>
      <p:ext uri="{BB962C8B-B14F-4D97-AF65-F5344CB8AC3E}">
        <p14:creationId xmlns:p14="http://schemas.microsoft.com/office/powerpoint/2010/main" val="93801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FDE3F-F784-BA45-5936-71FD5EC472BB}"/>
              </a:ext>
            </a:extLst>
          </p:cNvPr>
          <p:cNvSpPr>
            <a:spLocks noGrp="1"/>
          </p:cNvSpPr>
          <p:nvPr>
            <p:ph type="title"/>
          </p:nvPr>
        </p:nvSpPr>
        <p:spPr/>
        <p:txBody>
          <a:bodyPr>
            <a:normAutofit/>
          </a:bodyPr>
          <a:lstStyle/>
          <a:p>
            <a:r>
              <a:rPr lang="en-US"/>
              <a:t>OAA Services: Local and State Roles</a:t>
            </a:r>
          </a:p>
        </p:txBody>
      </p:sp>
      <p:graphicFrame>
        <p:nvGraphicFramePr>
          <p:cNvPr id="6" name="Diagram 5" descr="Comparison chart of roles:&#10;&#10;AAA: Coordinates and provides OAA services directly to older adults and caregivers in the community&#10;&#10;SUA: Administers OAA funds to AAAs; and Monitors and provides AAAs technical assistance for OAA services">
            <a:extLst>
              <a:ext uri="{FF2B5EF4-FFF2-40B4-BE49-F238E27FC236}">
                <a16:creationId xmlns:a16="http://schemas.microsoft.com/office/drawing/2014/main" id="{EFF3BA13-733F-F271-050B-7E42CA78AF2C}"/>
              </a:ext>
            </a:extLst>
          </p:cNvPr>
          <p:cNvGraphicFramePr/>
          <p:nvPr>
            <p:extLst>
              <p:ext uri="{D42A27DB-BD31-4B8C-83A1-F6EECF244321}">
                <p14:modId xmlns:p14="http://schemas.microsoft.com/office/powerpoint/2010/main" val="1876438306"/>
              </p:ext>
            </p:extLst>
          </p:nvPr>
        </p:nvGraphicFramePr>
        <p:xfrm>
          <a:off x="2032000" y="1975103"/>
          <a:ext cx="7806944" cy="4163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0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98A13E7-6D50-9A68-2477-6875F043746A}"/>
              </a:ext>
            </a:extLst>
          </p:cNvPr>
          <p:cNvSpPr>
            <a:spLocks noGrp="1"/>
          </p:cNvSpPr>
          <p:nvPr>
            <p:ph type="title" idx="4294967295"/>
          </p:nvPr>
        </p:nvSpPr>
        <p:spPr>
          <a:xfrm>
            <a:off x="7562850" y="2305050"/>
            <a:ext cx="4349750" cy="2952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rgbClr val="A64826"/>
              </a:buClr>
              <a:buSzTx/>
              <a:buFont typeface="Wingdings" panose="05000000000000000000" pitchFamily="2" charset="2"/>
              <a:buNone/>
              <a:tabLst/>
              <a:defRPr/>
            </a:pPr>
            <a:r>
              <a:rPr kumimoji="0" lang="en-US" sz="3600" b="1" i="0" u="none" strike="noStrike" kern="1200" cap="none" spc="0" normalizeH="0" baseline="0" noProof="0">
                <a:ln>
                  <a:noFill/>
                </a:ln>
                <a:solidFill>
                  <a:srgbClr val="A64826"/>
                </a:solidFill>
                <a:effectLst/>
                <a:uLnTx/>
                <a:uFillTx/>
                <a:latin typeface="Lato" panose="020F0502020204030203" pitchFamily="34" charset="0"/>
                <a:ea typeface="+mn-ea"/>
                <a:cs typeface="+mn-cs"/>
              </a:rPr>
              <a:t>Overview of OAA Programs and Services</a:t>
            </a:r>
          </a:p>
        </p:txBody>
      </p:sp>
      <p:pic>
        <p:nvPicPr>
          <p:cNvPr id="8" name="Picture Placeholder 7" descr="Photo of an older woman with white hair standing in front of her door  receiving a bag of food from another woman ">
            <a:extLst>
              <a:ext uri="{FF2B5EF4-FFF2-40B4-BE49-F238E27FC236}">
                <a16:creationId xmlns:a16="http://schemas.microsoft.com/office/drawing/2014/main" id="{8BF89B97-94F5-B813-2AB8-24D689BC37E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Tree>
    <p:extLst>
      <p:ext uri="{BB962C8B-B14F-4D97-AF65-F5344CB8AC3E}">
        <p14:creationId xmlns:p14="http://schemas.microsoft.com/office/powerpoint/2010/main" val="361193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1EBA34-DA3E-29E2-B603-0A44ADF8940A}"/>
              </a:ext>
            </a:extLst>
          </p:cNvPr>
          <p:cNvSpPr>
            <a:spLocks noGrp="1"/>
          </p:cNvSpPr>
          <p:nvPr>
            <p:ph type="title"/>
          </p:nvPr>
        </p:nvSpPr>
        <p:spPr/>
        <p:txBody>
          <a:bodyPr/>
          <a:lstStyle/>
          <a:p>
            <a:r>
              <a:rPr lang="en-US">
                <a:solidFill>
                  <a:srgbClr val="A64826"/>
                </a:solidFill>
              </a:rPr>
              <a:t>OAA Title III</a:t>
            </a:r>
          </a:p>
        </p:txBody>
      </p:sp>
      <p:sp>
        <p:nvSpPr>
          <p:cNvPr id="10" name="Content Placeholder 9">
            <a:extLst>
              <a:ext uri="{FF2B5EF4-FFF2-40B4-BE49-F238E27FC236}">
                <a16:creationId xmlns:a16="http://schemas.microsoft.com/office/drawing/2014/main" id="{501EBEA3-7368-D128-4115-23169B749D05}"/>
              </a:ext>
            </a:extLst>
          </p:cNvPr>
          <p:cNvSpPr>
            <a:spLocks noGrp="1"/>
          </p:cNvSpPr>
          <p:nvPr>
            <p:ph sz="half" idx="1"/>
          </p:nvPr>
        </p:nvSpPr>
        <p:spPr/>
        <p:txBody>
          <a:bodyPr>
            <a:normAutofit lnSpcReduction="10000"/>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1" i="0" u="sng" strike="noStrike" kern="0" cap="none" spc="-7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Part</a:t>
            </a:r>
            <a:r>
              <a:rPr kumimoji="0" lang="en-US" sz="1600" b="1" i="0" u="sng" strike="noStrike" kern="0" cap="none" spc="-7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 </a:t>
            </a:r>
            <a:r>
              <a:rPr kumimoji="0" lang="en-US" sz="1600" b="1" i="0" u="sng" strike="noStrike" kern="0" cap="none" spc="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A</a:t>
            </a:r>
            <a:r>
              <a:rPr kumimoji="0" lang="en-US" sz="1600" b="1"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t>
            </a:r>
            <a:r>
              <a:rPr kumimoji="0" lang="en-US" sz="1600" b="1" i="0" u="none" strike="noStrike" kern="0" cap="none" spc="1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Establishes</a:t>
            </a:r>
            <a:r>
              <a:rPr kumimoji="0" lang="en-US" sz="1600" b="1"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the</a:t>
            </a:r>
            <a:r>
              <a:rPr kumimoji="0" lang="en-US" sz="1600" b="1"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Framework</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Maximize</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Independence</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Dignity</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Remove</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Individual</a:t>
            </a:r>
            <a:r>
              <a:rPr kumimoji="0" lang="en-US" sz="1600" b="0"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Social</a:t>
            </a:r>
            <a:r>
              <a:rPr kumimoji="0" lang="en-US" sz="1600" b="0"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Barriers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Continuum</a:t>
            </a:r>
            <a:r>
              <a:rPr kumimoji="0" lang="en-US" sz="1600" b="0"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of</a:t>
            </a:r>
            <a:r>
              <a:rPr kumimoji="0" lang="en-US" sz="1600" b="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Care</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Managed</a:t>
            </a:r>
            <a:r>
              <a:rPr kumimoji="0" lang="en-US" sz="1600" b="0"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In-</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home</a:t>
            </a:r>
            <a:r>
              <a:rPr kumimoji="0" lang="en-US" sz="1600" b="0"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1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Community-</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Based</a:t>
            </a:r>
            <a:r>
              <a:rPr kumimoji="0" lang="en-US" sz="1600" b="0" i="0" u="none" strike="noStrike" kern="0" cap="none" spc="-4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12700" marR="0" lvl="0" indent="0" defTabSz="914400" eaLnBrk="1" fontAlgn="auto" latinLnBrk="0" hangingPunct="1">
              <a:lnSpc>
                <a:spcPct val="100000"/>
              </a:lnSpc>
              <a:spcBef>
                <a:spcPts val="1425"/>
              </a:spcBef>
              <a:spcAft>
                <a:spcPts val="0"/>
              </a:spcAft>
              <a:buClrTx/>
              <a:buSzTx/>
              <a:buFontTx/>
              <a:buNone/>
              <a:tabLst/>
              <a:defRPr/>
            </a:pP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State</a:t>
            </a:r>
            <a:r>
              <a:rPr kumimoji="0" lang="en-US" sz="1600" b="1"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Units</a:t>
            </a:r>
            <a:r>
              <a:rPr kumimoji="0" lang="en-US" sz="1600" b="1"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on</a:t>
            </a:r>
            <a:r>
              <a:rPr kumimoji="0" lang="en-US" sz="1600" b="1"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Aging</a:t>
            </a:r>
            <a:r>
              <a:rPr kumimoji="0" lang="en-US" sz="1600" b="1"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(SUAs)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Develop</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Administer</a:t>
            </a:r>
            <a:r>
              <a:rPr kumimoji="0" lang="en-US" sz="1600" b="0"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State</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Aging</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Plan</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Advocate</a:t>
            </a:r>
            <a:r>
              <a:rPr kumimoji="0" lang="en-US" sz="1600" b="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for</a:t>
            </a:r>
            <a:r>
              <a:rPr kumimoji="0" lang="en-US" sz="1600" b="0"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Older</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Individuals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Designate</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Area</a:t>
            </a:r>
            <a:r>
              <a:rPr kumimoji="0" lang="en-US" sz="1600" b="0" i="0" u="none" strike="noStrike" kern="0" cap="none" spc="-4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Agencies</a:t>
            </a:r>
            <a:r>
              <a:rPr kumimoji="0" lang="en-US" sz="1600" b="0"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on</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Aging</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(AAAs)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Establish</a:t>
            </a:r>
            <a:r>
              <a:rPr kumimoji="0" lang="en-US" sz="1600" b="0"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Policies,</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Procedures,</a:t>
            </a:r>
            <a:r>
              <a:rPr kumimoji="0" lang="en-US" sz="1600" b="0"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Service</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Standards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Provide</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Technical</a:t>
            </a:r>
            <a:r>
              <a:rPr kumimoji="0" lang="en-US" sz="1600" b="0"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Assistance</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12700" marR="0" lvl="0" indent="0" defTabSz="914400" eaLnBrk="1" fontAlgn="auto" latinLnBrk="0" hangingPunct="1">
              <a:lnSpc>
                <a:spcPct val="100000"/>
              </a:lnSpc>
              <a:spcBef>
                <a:spcPts val="795"/>
              </a:spcBef>
              <a:spcAft>
                <a:spcPts val="0"/>
              </a:spcAft>
              <a:buClrTx/>
              <a:buSzTx/>
              <a:buFontTx/>
              <a:buNone/>
              <a:tabLst/>
              <a:defRPr/>
            </a:pPr>
            <a:r>
              <a:rPr kumimoji="0" lang="en-US" sz="1600" b="1"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Area</a:t>
            </a:r>
            <a:r>
              <a:rPr kumimoji="0" lang="en-US" sz="1600" b="1"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Agencies</a:t>
            </a:r>
            <a:r>
              <a:rPr kumimoji="0" lang="en-US" sz="1600" b="1"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on</a:t>
            </a:r>
            <a:r>
              <a:rPr kumimoji="0" lang="en-US" sz="1600" b="1"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Aging</a:t>
            </a:r>
            <a:r>
              <a:rPr kumimoji="0" lang="en-US" sz="1600" b="1"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(AAAs)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Develop</a:t>
            </a:r>
            <a:r>
              <a:rPr kumimoji="0" lang="en-US" sz="1600" b="0"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Administrator</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Local</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Aging</a:t>
            </a:r>
            <a:r>
              <a:rPr kumimoji="0" lang="en-US" sz="1600" b="0"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Plan</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Establish</a:t>
            </a:r>
            <a:r>
              <a:rPr kumimoji="0" lang="en-US" sz="1600" b="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Advisory</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Council</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Provide</a:t>
            </a:r>
            <a:r>
              <a:rPr kumimoji="0" lang="en-US" sz="1600" b="0" i="0" u="none" strike="noStrike" kern="0" cap="none" spc="1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Establish</a:t>
            </a:r>
            <a:r>
              <a:rPr kumimoji="0" lang="en-US" sz="1600" b="0" i="0" u="none" strike="noStrike" kern="0" cap="none" spc="-1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Focal</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Points</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to</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Provide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440690" marR="0" lvl="0" indent="-236220" defTabSz="914400" eaLnBrk="1" fontAlgn="auto" latinLnBrk="0" hangingPunct="1">
              <a:lnSpc>
                <a:spcPct val="100000"/>
              </a:lnSpc>
              <a:spcBef>
                <a:spcPts val="0"/>
              </a:spcBef>
              <a:spcAft>
                <a:spcPts val="0"/>
              </a:spcAft>
              <a:buClr>
                <a:srgbClr val="A54826"/>
              </a:buClr>
              <a:buSzTx/>
              <a:buFont typeface="Wingdings"/>
              <a:buChar char=""/>
              <a:tabLst>
                <a:tab pos="44069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Facilitate</a:t>
            </a:r>
            <a:r>
              <a:rPr kumimoji="0" lang="en-US" sz="1600" b="0" i="0" u="none" strike="noStrike" kern="0" cap="none" spc="-1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Coordination</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of</a:t>
            </a:r>
            <a:r>
              <a:rPr kumimoji="0" lang="en-US" sz="1600" b="0"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Community</a:t>
            </a:r>
            <a:r>
              <a:rPr kumimoji="0" lang="en-US" sz="1600" b="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p:txBody>
      </p:sp>
      <p:sp>
        <p:nvSpPr>
          <p:cNvPr id="11" name="Content Placeholder 10">
            <a:extLst>
              <a:ext uri="{FF2B5EF4-FFF2-40B4-BE49-F238E27FC236}">
                <a16:creationId xmlns:a16="http://schemas.microsoft.com/office/drawing/2014/main" id="{593A9640-DB30-FE84-DC74-A95C753D7160}"/>
              </a:ext>
            </a:extLst>
          </p:cNvPr>
          <p:cNvSpPr>
            <a:spLocks noGrp="1"/>
          </p:cNvSpPr>
          <p:nvPr>
            <p:ph sz="half" idx="2"/>
          </p:nvPr>
        </p:nvSpPr>
        <p:spPr/>
        <p:txBody>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1" i="0" u="sng" strike="noStrike" kern="0" cap="none" spc="-7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Part</a:t>
            </a:r>
            <a:r>
              <a:rPr kumimoji="0" lang="en-US" sz="1600" b="1" i="0" u="sng" strike="noStrike" kern="0" cap="none" spc="-7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 </a:t>
            </a:r>
            <a:r>
              <a:rPr kumimoji="0" lang="en-US" sz="1600" b="1" i="0" u="sng" strike="noStrike" kern="0" cap="none" spc="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B</a:t>
            </a:r>
            <a:r>
              <a:rPr kumimoji="0" lang="en-US" sz="1600" b="1"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t>
            </a:r>
            <a:r>
              <a:rPr kumimoji="0" lang="en-US" sz="1600" b="1" i="0" u="none" strike="noStrike" kern="0" cap="none" spc="1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Support</a:t>
            </a:r>
            <a:r>
              <a:rPr kumimoji="0" lang="en-US" sz="1600" b="1"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Services</a:t>
            </a:r>
            <a:r>
              <a:rPr kumimoji="0" lang="en-US" sz="1600" b="1"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&amp;</a:t>
            </a:r>
            <a:r>
              <a:rPr kumimoji="0" lang="en-US" sz="1600" b="1"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Senior</a:t>
            </a:r>
            <a:r>
              <a:rPr kumimoji="0" lang="en-US" sz="1600" b="1"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Centers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624840" marR="5080" lvl="0" indent="-234950" defTabSz="914400" eaLnBrk="1" fontAlgn="auto" latinLnBrk="0" hangingPunct="1">
              <a:lnSpc>
                <a:spcPct val="100000"/>
              </a:lnSpc>
              <a:spcBef>
                <a:spcPts val="5"/>
              </a:spcBef>
              <a:spcAft>
                <a:spcPts val="0"/>
              </a:spcAft>
              <a:buClr>
                <a:srgbClr val="A54826"/>
              </a:buClr>
              <a:buSzTx/>
              <a:buFont typeface="Wingdings"/>
              <a:buChar char=""/>
              <a:tabLst>
                <a:tab pos="62484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Community-</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Based</a:t>
            </a:r>
            <a:r>
              <a:rPr kumimoji="0" lang="en-US" sz="1600" b="0"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r>
              <a:rPr kumimoji="0" lang="en-US" sz="1600" b="0"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In-</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Home</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r>
              <a:rPr kumimoji="0" lang="en-US" sz="1600" b="0" i="0" u="none" strike="noStrike" kern="0" cap="none" spc="2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adult</a:t>
            </a:r>
            <a:r>
              <a:rPr kumimoji="0" lang="en-US" sz="1600" b="0"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day </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care,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checking</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(reassuring </a:t>
            </a:r>
            <a:r>
              <a:rPr kumimoji="0" lang="en-US" sz="1600" b="0"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contact),</a:t>
            </a:r>
            <a:r>
              <a:rPr kumimoji="0" lang="en-US" sz="1600" b="0" i="0" u="none" strike="noStrike" kern="0" cap="none" spc="-4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chore,</a:t>
            </a:r>
            <a:r>
              <a:rPr kumimoji="0" lang="en-US" sz="1600" b="0"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homemaker,</a:t>
            </a:r>
            <a:r>
              <a:rPr kumimoji="0" lang="en-US" sz="1600" b="0" i="0" u="none" strike="noStrike" kern="0" cap="none" spc="-4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personal </a:t>
            </a:r>
            <a:r>
              <a:rPr kumimoji="0" lang="en-US" sz="1600" b="0"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care,</a:t>
            </a:r>
            <a:r>
              <a:rPr kumimoji="0" lang="en-US" sz="1600" b="0"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residential</a:t>
            </a:r>
            <a:r>
              <a:rPr kumimoji="0" lang="en-US" sz="1600" b="0"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repair</a:t>
            </a:r>
            <a:r>
              <a:rPr kumimoji="0" lang="en-US" sz="1600" b="0" i="0" u="none" strike="noStrike" kern="0" cap="none" spc="-3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renovation.</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624840" marR="24130" lvl="0" indent="-234950" defTabSz="914400" eaLnBrk="1" fontAlgn="auto" latinLnBrk="0" hangingPunct="1">
              <a:lnSpc>
                <a:spcPct val="100000"/>
              </a:lnSpc>
              <a:spcBef>
                <a:spcPts val="0"/>
              </a:spcBef>
              <a:spcAft>
                <a:spcPts val="0"/>
              </a:spcAft>
              <a:buClr>
                <a:srgbClr val="A54826"/>
              </a:buClr>
              <a:buSzTx/>
              <a:buFont typeface="Wingdings"/>
              <a:buChar char=""/>
              <a:tabLst>
                <a:tab pos="624840" algn="l"/>
              </a:tabLst>
              <a:defRPr/>
            </a:pP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Access</a:t>
            </a:r>
            <a:r>
              <a:rPr kumimoji="0" lang="en-US" sz="1600" b="0" i="0" u="none" strike="noStrike" kern="0" cap="none" spc="-9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Services:</a:t>
            </a:r>
            <a:r>
              <a:rPr kumimoji="0" lang="en-US" sz="1600" b="0" i="0" u="none" strike="noStrike" kern="0" cap="none" spc="204"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care</a:t>
            </a:r>
            <a:r>
              <a:rPr kumimoji="0" lang="en-US" sz="1600" b="0"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coordination,</a:t>
            </a:r>
            <a:r>
              <a:rPr kumimoji="0" lang="en-US" sz="1600" b="0"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information</a:t>
            </a:r>
            <a:r>
              <a:rPr kumimoji="0" lang="en-US" sz="1600" b="0"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assistance, transportation.</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12700" marR="0" lvl="0" indent="0" defTabSz="914400" eaLnBrk="1" fontAlgn="auto" latinLnBrk="0" hangingPunct="1">
              <a:lnSpc>
                <a:spcPct val="100000"/>
              </a:lnSpc>
              <a:spcBef>
                <a:spcPts val="1425"/>
              </a:spcBef>
              <a:spcAft>
                <a:spcPts val="0"/>
              </a:spcAft>
              <a:buClrTx/>
              <a:buSzTx/>
              <a:buFontTx/>
              <a:buNone/>
              <a:tabLst/>
              <a:defRPr/>
            </a:pPr>
            <a:r>
              <a:rPr kumimoji="0" lang="en-US" sz="1600" b="1" i="0" u="sng" strike="noStrike" kern="0" cap="none" spc="-7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Part</a:t>
            </a:r>
            <a:r>
              <a:rPr kumimoji="0" lang="en-US" sz="1600" b="1" i="0" u="sng" strike="noStrike" kern="0" cap="none" spc="-5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 </a:t>
            </a:r>
            <a:r>
              <a:rPr kumimoji="0" lang="en-US" sz="1600" b="1" i="0" u="sng" strike="noStrike" kern="0" cap="none" spc="-8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C</a:t>
            </a:r>
            <a:r>
              <a:rPr kumimoji="0" lang="en-US" sz="1600" b="1"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a:t>
            </a:r>
            <a:r>
              <a:rPr kumimoji="0" lang="en-US" sz="1600" b="1" i="0" u="none" strike="noStrike" kern="0" cap="none" spc="-3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Nutrition</a:t>
            </a:r>
            <a:r>
              <a:rPr kumimoji="0" lang="en-US" sz="1600" b="1"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40" normalizeH="0" baseline="0" noProof="0" dirty="0">
                <a:ln>
                  <a:noFill/>
                </a:ln>
                <a:solidFill>
                  <a:srgbClr val="1F3864"/>
                </a:solidFill>
                <a:effectLst/>
                <a:uLnTx/>
                <a:uFillTx/>
                <a:ea typeface="Lato" panose="020F0502020204030203" pitchFamily="34" charset="0"/>
                <a:cs typeface="Lato" panose="020F0502020204030203" pitchFamily="34" charset="0"/>
              </a:rPr>
              <a:t>/</a:t>
            </a:r>
            <a:r>
              <a:rPr kumimoji="0" lang="en-US" sz="1600" b="1"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Meals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624840" marR="0" lvl="0" indent="-234315" defTabSz="914400" eaLnBrk="1" fontAlgn="auto" latinLnBrk="0" hangingPunct="1">
              <a:lnSpc>
                <a:spcPct val="100000"/>
              </a:lnSpc>
              <a:spcBef>
                <a:spcPts val="0"/>
              </a:spcBef>
              <a:spcAft>
                <a:spcPts val="0"/>
              </a:spcAft>
              <a:buClr>
                <a:srgbClr val="A54826"/>
              </a:buClr>
              <a:buSzTx/>
              <a:buFont typeface="Wingdings"/>
              <a:buChar char=""/>
              <a:tabLst>
                <a:tab pos="624840" algn="l"/>
              </a:tabLst>
              <a:defRPr/>
            </a:pP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Subpart</a:t>
            </a:r>
            <a:r>
              <a:rPr kumimoji="0" lang="en-US" sz="1600" b="0"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1:</a:t>
            </a:r>
            <a:r>
              <a:rPr kumimoji="0" lang="en-US" sz="1600" b="0" i="0" u="none" strike="noStrike" kern="0" cap="none" spc="2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Congregate</a:t>
            </a:r>
            <a:r>
              <a:rPr kumimoji="0" lang="en-US" sz="1600" b="0" i="0" u="none" strike="noStrike" kern="0" cap="none" spc="-10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(Group)</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624840" marR="0" lvl="0" indent="-234315" defTabSz="914400" eaLnBrk="1" fontAlgn="auto" latinLnBrk="0" hangingPunct="1">
              <a:lnSpc>
                <a:spcPct val="100000"/>
              </a:lnSpc>
              <a:spcBef>
                <a:spcPts val="0"/>
              </a:spcBef>
              <a:spcAft>
                <a:spcPts val="0"/>
              </a:spcAft>
              <a:buClr>
                <a:srgbClr val="A54826"/>
              </a:buClr>
              <a:buSzTx/>
              <a:buFont typeface="Wingdings"/>
              <a:buChar char=""/>
              <a:tabLst>
                <a:tab pos="624840" algn="l"/>
              </a:tabLst>
              <a:defRPr/>
            </a:pP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Subpart</a:t>
            </a:r>
            <a:r>
              <a:rPr kumimoji="0" lang="en-US" sz="1600" b="0"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2:</a:t>
            </a:r>
            <a:r>
              <a:rPr kumimoji="0" lang="en-US" sz="1600" b="0" i="0" u="none" strike="noStrike" kern="0" cap="none" spc="254"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Home</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Delivered</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12700" marR="0" lvl="0" indent="0" defTabSz="914400" eaLnBrk="1" fontAlgn="auto" latinLnBrk="0" hangingPunct="1">
              <a:lnSpc>
                <a:spcPct val="100000"/>
              </a:lnSpc>
              <a:spcBef>
                <a:spcPts val="1430"/>
              </a:spcBef>
              <a:spcAft>
                <a:spcPts val="0"/>
              </a:spcAft>
              <a:buClrTx/>
              <a:buSzTx/>
              <a:buFontTx/>
              <a:buNone/>
              <a:tabLst/>
              <a:defRPr/>
            </a:pPr>
            <a:r>
              <a:rPr kumimoji="0" lang="en-US" sz="1600" b="1" i="0" u="sng" strike="noStrike" kern="0" cap="none" spc="-7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Part</a:t>
            </a:r>
            <a:r>
              <a:rPr kumimoji="0" lang="en-US" sz="1600" b="1" i="0" u="sng" strike="noStrike" kern="0" cap="none" spc="-6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 </a:t>
            </a:r>
            <a:r>
              <a:rPr kumimoji="0" lang="en-US" sz="1600" b="1" i="0" u="sng" strike="noStrike" kern="0" cap="none" spc="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D</a:t>
            </a:r>
            <a:r>
              <a:rPr kumimoji="0" lang="en-US" sz="1600" b="1"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t>
            </a:r>
            <a:r>
              <a:rPr kumimoji="0" lang="en-US" sz="1600" b="1" i="0" u="none" strike="noStrike" kern="0" cap="none" spc="2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Disease</a:t>
            </a:r>
            <a:r>
              <a:rPr kumimoji="0" lang="en-US" sz="1600" b="0"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Prevention</a:t>
            </a:r>
            <a:r>
              <a:rPr kumimoji="0" lang="en-US" sz="1600" b="0"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Health</a:t>
            </a:r>
            <a:r>
              <a:rPr kumimoji="0" lang="en-US" sz="1600" b="0"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Promotion</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12700" marR="0" lvl="0" indent="0" defTabSz="914400" eaLnBrk="1" fontAlgn="auto" latinLnBrk="0" hangingPunct="1">
              <a:lnSpc>
                <a:spcPct val="100000"/>
              </a:lnSpc>
              <a:spcBef>
                <a:spcPts val="1440"/>
              </a:spcBef>
              <a:spcAft>
                <a:spcPts val="0"/>
              </a:spcAft>
              <a:buClrTx/>
              <a:buSzTx/>
              <a:buFontTx/>
              <a:buNone/>
              <a:tabLst/>
              <a:defRPr/>
            </a:pPr>
            <a:r>
              <a:rPr kumimoji="0" lang="en-US" sz="1600" b="1" i="0" u="sng" strike="noStrike" kern="0" cap="none" spc="-75"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Part</a:t>
            </a:r>
            <a:r>
              <a:rPr kumimoji="0" lang="en-US" sz="1600" b="1" i="0" u="sng" strike="noStrike" kern="0" cap="none" spc="-7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 </a:t>
            </a:r>
            <a:r>
              <a:rPr kumimoji="0" lang="en-US" sz="1600" b="1" i="0" u="sng" strike="noStrike" kern="0" cap="none" spc="0" normalizeH="0" baseline="0" noProof="0" dirty="0">
                <a:ln>
                  <a:noFill/>
                </a:ln>
                <a:solidFill>
                  <a:srgbClr val="1F3864"/>
                </a:solidFill>
                <a:effectLst/>
                <a:uLnTx/>
                <a:uFill>
                  <a:solidFill>
                    <a:srgbClr val="1F3864"/>
                  </a:solidFill>
                </a:uFill>
                <a:ea typeface="Lato" panose="020F0502020204030203" pitchFamily="34" charset="0"/>
                <a:cs typeface="Lato" panose="020F0502020204030203" pitchFamily="34" charset="0"/>
              </a:rPr>
              <a:t>E</a:t>
            </a:r>
            <a:r>
              <a:rPr kumimoji="0" lang="en-US" sz="1600" b="1"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a:t>
            </a:r>
            <a:r>
              <a:rPr kumimoji="0" lang="en-US" sz="1600" b="1" i="0" u="none" strike="noStrike" kern="0" cap="none" spc="2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National</a:t>
            </a:r>
            <a:r>
              <a:rPr kumimoji="0" lang="en-US" sz="1600" b="0"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Family</a:t>
            </a:r>
            <a:r>
              <a:rPr kumimoji="0" lang="en-US" sz="1600" b="0" i="0" u="none" strike="noStrike" kern="0" cap="none" spc="-9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Caregiver</a:t>
            </a:r>
            <a:r>
              <a:rPr kumimoji="0" lang="en-US" sz="1600" b="0" i="0" u="none" strike="noStrike" kern="0" cap="none" spc="-10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0" normalizeH="0" baseline="0" noProof="0" dirty="0">
                <a:ln>
                  <a:noFill/>
                </a:ln>
                <a:solidFill>
                  <a:srgbClr val="1F3864"/>
                </a:solidFill>
                <a:effectLst/>
                <a:uLnTx/>
                <a:uFillTx/>
                <a:ea typeface="Lato" panose="020F0502020204030203" pitchFamily="34" charset="0"/>
                <a:cs typeface="Lato" panose="020F0502020204030203" pitchFamily="34" charset="0"/>
              </a:rPr>
              <a:t>Support</a:t>
            </a:r>
            <a:r>
              <a:rPr kumimoji="0" lang="en-US" sz="1600" b="0"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Program</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0" indent="0">
              <a:buNone/>
            </a:pPr>
            <a:endParaRPr lang="en-US" dirty="0"/>
          </a:p>
        </p:txBody>
      </p:sp>
      <p:sp>
        <p:nvSpPr>
          <p:cNvPr id="2" name="Rectangle 1">
            <a:extLst>
              <a:ext uri="{FF2B5EF4-FFF2-40B4-BE49-F238E27FC236}">
                <a16:creationId xmlns:a16="http://schemas.microsoft.com/office/drawing/2014/main" id="{33F1E19A-51D8-74EB-AA9A-89CA5C0EAB36}"/>
              </a:ext>
              <a:ext uri="{C183D7F6-B498-43B3-948B-1728B52AA6E4}">
                <adec:decorative xmlns:adec="http://schemas.microsoft.com/office/drawing/2017/decorative" val="1"/>
              </a:ext>
            </a:extLst>
          </p:cNvPr>
          <p:cNvSpPr/>
          <p:nvPr/>
        </p:nvSpPr>
        <p:spPr>
          <a:xfrm>
            <a:off x="6019800" y="1574800"/>
            <a:ext cx="5334000" cy="4240784"/>
          </a:xfrm>
          <a:prstGeom prst="rect">
            <a:avLst/>
          </a:prstGeom>
          <a:noFill/>
          <a:ln w="76200">
            <a:solidFill>
              <a:srgbClr val="A648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54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FF336-980A-867E-1E22-D205D6F9C89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22382EB-C57A-5FDF-824D-B88B27A96173}"/>
              </a:ext>
            </a:extLst>
          </p:cNvPr>
          <p:cNvSpPr>
            <a:spLocks noGrp="1"/>
          </p:cNvSpPr>
          <p:nvPr>
            <p:ph type="title"/>
          </p:nvPr>
        </p:nvSpPr>
        <p:spPr/>
        <p:txBody>
          <a:bodyPr/>
          <a:lstStyle/>
          <a:p>
            <a:r>
              <a:rPr lang="en-US">
                <a:solidFill>
                  <a:srgbClr val="A64826"/>
                </a:solidFill>
              </a:rPr>
              <a:t>Other OAA Title Sections</a:t>
            </a:r>
          </a:p>
        </p:txBody>
      </p:sp>
      <p:sp>
        <p:nvSpPr>
          <p:cNvPr id="10" name="Content Placeholder 9">
            <a:extLst>
              <a:ext uri="{FF2B5EF4-FFF2-40B4-BE49-F238E27FC236}">
                <a16:creationId xmlns:a16="http://schemas.microsoft.com/office/drawing/2014/main" id="{B26070B2-0B18-C07C-537D-401437E1D36E}"/>
              </a:ext>
            </a:extLst>
          </p:cNvPr>
          <p:cNvSpPr>
            <a:spLocks noGrp="1"/>
          </p:cNvSpPr>
          <p:nvPr>
            <p:ph sz="half" idx="1"/>
          </p:nvPr>
        </p:nvSpPr>
        <p:spPr/>
        <p:txBody>
          <a:bodyPr>
            <a:normAutofit/>
          </a:bodyPr>
          <a:lstStyle/>
          <a:p>
            <a:pPr marL="12065" marR="323215" indent="0">
              <a:lnSpc>
                <a:spcPct val="102699"/>
              </a:lnSpc>
              <a:spcBef>
                <a:spcPts val="90"/>
              </a:spcBef>
              <a:buNone/>
            </a:pPr>
            <a:r>
              <a:rPr lang="en-US" sz="1600" b="1" spc="-50" dirty="0">
                <a:solidFill>
                  <a:srgbClr val="A54826"/>
                </a:solidFill>
                <a:ea typeface="Lato" panose="020F0502020204030203" pitchFamily="34" charset="0"/>
                <a:cs typeface="Lato" panose="020F0502020204030203" pitchFamily="34" charset="0"/>
              </a:rPr>
              <a:t>Title</a:t>
            </a:r>
            <a:r>
              <a:rPr lang="en-US" sz="1600" b="1" spc="-75" dirty="0">
                <a:solidFill>
                  <a:srgbClr val="A54826"/>
                </a:solidFill>
                <a:ea typeface="Lato" panose="020F0502020204030203" pitchFamily="34" charset="0"/>
                <a:cs typeface="Lato" panose="020F0502020204030203" pitchFamily="34" charset="0"/>
              </a:rPr>
              <a:t> </a:t>
            </a:r>
            <a:r>
              <a:rPr lang="en-US" sz="1600" b="1" spc="-45" dirty="0">
                <a:solidFill>
                  <a:srgbClr val="A54826"/>
                </a:solidFill>
                <a:ea typeface="Lato" panose="020F0502020204030203" pitchFamily="34" charset="0"/>
                <a:cs typeface="Lato" panose="020F0502020204030203" pitchFamily="34" charset="0"/>
              </a:rPr>
              <a:t>IV:</a:t>
            </a:r>
            <a:r>
              <a:rPr lang="en-US" sz="1600" b="1" spc="155" dirty="0">
                <a:solidFill>
                  <a:srgbClr val="A54826"/>
                </a:solidFill>
                <a:ea typeface="Lato" panose="020F0502020204030203" pitchFamily="34" charset="0"/>
                <a:cs typeface="Lato" panose="020F0502020204030203" pitchFamily="34" charset="0"/>
              </a:rPr>
              <a:t> </a:t>
            </a:r>
            <a:r>
              <a:rPr lang="en-US" sz="1600" b="1" spc="-55" dirty="0">
                <a:solidFill>
                  <a:srgbClr val="A54826"/>
                </a:solidFill>
                <a:ea typeface="Lato" panose="020F0502020204030203" pitchFamily="34" charset="0"/>
                <a:cs typeface="Lato" panose="020F0502020204030203" pitchFamily="34" charset="0"/>
              </a:rPr>
              <a:t>Activities</a:t>
            </a:r>
            <a:r>
              <a:rPr lang="en-US" sz="1600" b="1" spc="-70" dirty="0">
                <a:solidFill>
                  <a:srgbClr val="A54826"/>
                </a:solidFill>
                <a:ea typeface="Lato" panose="020F0502020204030203" pitchFamily="34" charset="0"/>
                <a:cs typeface="Lato" panose="020F0502020204030203" pitchFamily="34" charset="0"/>
              </a:rPr>
              <a:t> </a:t>
            </a:r>
            <a:r>
              <a:rPr lang="en-US" sz="1600" b="1" spc="-50" dirty="0">
                <a:solidFill>
                  <a:srgbClr val="A54826"/>
                </a:solidFill>
                <a:ea typeface="Lato" panose="020F0502020204030203" pitchFamily="34" charset="0"/>
                <a:cs typeface="Lato" panose="020F0502020204030203" pitchFamily="34" charset="0"/>
              </a:rPr>
              <a:t>for</a:t>
            </a:r>
            <a:r>
              <a:rPr lang="en-US" sz="1600" b="1" spc="-55" dirty="0">
                <a:solidFill>
                  <a:srgbClr val="A54826"/>
                </a:solidFill>
                <a:ea typeface="Lato" panose="020F0502020204030203" pitchFamily="34" charset="0"/>
                <a:cs typeface="Lato" panose="020F0502020204030203" pitchFamily="34" charset="0"/>
              </a:rPr>
              <a:t> </a:t>
            </a:r>
            <a:r>
              <a:rPr lang="en-US" sz="1600" b="1" spc="-70" dirty="0">
                <a:solidFill>
                  <a:srgbClr val="A54826"/>
                </a:solidFill>
                <a:ea typeface="Lato" panose="020F0502020204030203" pitchFamily="34" charset="0"/>
                <a:cs typeface="Lato" panose="020F0502020204030203" pitchFamily="34" charset="0"/>
              </a:rPr>
              <a:t>Health,</a:t>
            </a:r>
            <a:r>
              <a:rPr lang="en-US" sz="1600" b="1" spc="-75" dirty="0">
                <a:solidFill>
                  <a:srgbClr val="A54826"/>
                </a:solidFill>
                <a:ea typeface="Lato" panose="020F0502020204030203" pitchFamily="34" charset="0"/>
                <a:cs typeface="Lato" panose="020F0502020204030203" pitchFamily="34" charset="0"/>
              </a:rPr>
              <a:t> </a:t>
            </a:r>
            <a:r>
              <a:rPr lang="en-US" sz="1600" b="1" spc="-100" dirty="0">
                <a:solidFill>
                  <a:srgbClr val="A54826"/>
                </a:solidFill>
                <a:ea typeface="Lato" panose="020F0502020204030203" pitchFamily="34" charset="0"/>
                <a:cs typeface="Lato" panose="020F0502020204030203" pitchFamily="34" charset="0"/>
              </a:rPr>
              <a:t>Independence</a:t>
            </a:r>
            <a:r>
              <a:rPr lang="en-US" sz="1600" b="1" spc="-60" dirty="0">
                <a:solidFill>
                  <a:srgbClr val="A54826"/>
                </a:solidFill>
                <a:ea typeface="Lato" panose="020F0502020204030203" pitchFamily="34" charset="0"/>
                <a:cs typeface="Lato" panose="020F0502020204030203" pitchFamily="34" charset="0"/>
              </a:rPr>
              <a:t> </a:t>
            </a:r>
            <a:r>
              <a:rPr lang="en-US" sz="1600" b="1" spc="-25" dirty="0">
                <a:solidFill>
                  <a:srgbClr val="A54826"/>
                </a:solidFill>
                <a:ea typeface="Lato" panose="020F0502020204030203" pitchFamily="34" charset="0"/>
                <a:cs typeface="Lato" panose="020F0502020204030203" pitchFamily="34" charset="0"/>
              </a:rPr>
              <a:t>and </a:t>
            </a:r>
            <a:r>
              <a:rPr lang="en-US" sz="1600" b="1" spc="-10" dirty="0">
                <a:solidFill>
                  <a:srgbClr val="A54826"/>
                </a:solidFill>
                <a:ea typeface="Lato" panose="020F0502020204030203" pitchFamily="34" charset="0"/>
                <a:cs typeface="Lato" panose="020F0502020204030203" pitchFamily="34" charset="0"/>
              </a:rPr>
              <a:t>Longevity</a:t>
            </a:r>
            <a:endParaRPr lang="en-US" sz="1600" b="1" dirty="0">
              <a:ea typeface="Lato" panose="020F0502020204030203" pitchFamily="34" charset="0"/>
              <a:cs typeface="Lato" panose="020F0502020204030203" pitchFamily="34" charset="0"/>
            </a:endParaRPr>
          </a:p>
          <a:p>
            <a:pPr marL="295910" indent="-283210">
              <a:lnSpc>
                <a:spcPct val="100000"/>
              </a:lnSpc>
              <a:spcBef>
                <a:spcPts val="35"/>
              </a:spcBef>
              <a:buClr>
                <a:srgbClr val="A54826"/>
              </a:buClr>
              <a:buFont typeface="Wingdings"/>
              <a:buChar char=""/>
              <a:tabLst>
                <a:tab pos="295910" algn="l"/>
              </a:tabLst>
            </a:pPr>
            <a:r>
              <a:rPr lang="en-US" sz="1600" b="1" spc="-80" dirty="0">
                <a:solidFill>
                  <a:srgbClr val="1F3864"/>
                </a:solidFill>
                <a:ea typeface="Lato" panose="020F0502020204030203" pitchFamily="34" charset="0"/>
                <a:cs typeface="Lato" panose="020F0502020204030203" pitchFamily="34" charset="0"/>
              </a:rPr>
              <a:t>Demonstration</a:t>
            </a:r>
            <a:r>
              <a:rPr lang="en-US" sz="1600" b="1" spc="-20" dirty="0">
                <a:solidFill>
                  <a:srgbClr val="1F3864"/>
                </a:solidFill>
                <a:ea typeface="Lato" panose="020F0502020204030203" pitchFamily="34" charset="0"/>
                <a:cs typeface="Lato" panose="020F0502020204030203" pitchFamily="34" charset="0"/>
              </a:rPr>
              <a:t> </a:t>
            </a:r>
            <a:r>
              <a:rPr lang="en-US" sz="1600" b="1" spc="-75" dirty="0">
                <a:solidFill>
                  <a:srgbClr val="1F3864"/>
                </a:solidFill>
                <a:ea typeface="Lato" panose="020F0502020204030203" pitchFamily="34" charset="0"/>
                <a:cs typeface="Lato" panose="020F0502020204030203" pitchFamily="34" charset="0"/>
              </a:rPr>
              <a:t>Grants</a:t>
            </a:r>
            <a:r>
              <a:rPr lang="en-US" sz="1600" b="1" spc="-55" dirty="0">
                <a:solidFill>
                  <a:srgbClr val="1F3864"/>
                </a:solidFill>
                <a:ea typeface="Lato" panose="020F0502020204030203" pitchFamily="34" charset="0"/>
                <a:cs typeface="Lato" panose="020F0502020204030203" pitchFamily="34" charset="0"/>
              </a:rPr>
              <a:t> </a:t>
            </a:r>
            <a:r>
              <a:rPr lang="en-US" sz="1600" b="1" spc="-160" dirty="0">
                <a:solidFill>
                  <a:srgbClr val="1F3864"/>
                </a:solidFill>
                <a:ea typeface="Lato" panose="020F0502020204030203" pitchFamily="34" charset="0"/>
                <a:cs typeface="Lato" panose="020F0502020204030203" pitchFamily="34" charset="0"/>
              </a:rPr>
              <a:t>/</a:t>
            </a:r>
            <a:r>
              <a:rPr lang="en-US" sz="1600" b="1" spc="-40" dirty="0">
                <a:solidFill>
                  <a:srgbClr val="1F3864"/>
                </a:solidFill>
                <a:ea typeface="Lato" panose="020F0502020204030203" pitchFamily="34" charset="0"/>
                <a:cs typeface="Lato" panose="020F0502020204030203" pitchFamily="34" charset="0"/>
              </a:rPr>
              <a:t> </a:t>
            </a:r>
            <a:r>
              <a:rPr lang="en-US" sz="1600" b="1" spc="-10" dirty="0">
                <a:solidFill>
                  <a:srgbClr val="1F3864"/>
                </a:solidFill>
                <a:ea typeface="Lato" panose="020F0502020204030203" pitchFamily="34" charset="0"/>
                <a:cs typeface="Lato" panose="020F0502020204030203" pitchFamily="34" charset="0"/>
              </a:rPr>
              <a:t>Programs</a:t>
            </a:r>
            <a:endParaRPr lang="en-US" sz="1600" b="1" dirty="0">
              <a:ea typeface="Lato" panose="020F0502020204030203" pitchFamily="34" charset="0"/>
              <a:cs typeface="Lato" panose="020F0502020204030203" pitchFamily="34" charset="0"/>
            </a:endParaRPr>
          </a:p>
          <a:p>
            <a:pPr marL="624840" lvl="1" indent="-234315">
              <a:lnSpc>
                <a:spcPct val="100000"/>
              </a:lnSpc>
              <a:spcBef>
                <a:spcPts val="50"/>
              </a:spcBef>
              <a:buClr>
                <a:srgbClr val="A54826"/>
              </a:buClr>
              <a:buFont typeface="Wingdings"/>
              <a:buChar char=""/>
              <a:tabLst>
                <a:tab pos="624840" algn="l"/>
              </a:tabLst>
            </a:pPr>
            <a:r>
              <a:rPr lang="en-US" sz="1600" spc="-85" dirty="0">
                <a:solidFill>
                  <a:srgbClr val="1F3864"/>
                </a:solidFill>
                <a:ea typeface="Lato" panose="020F0502020204030203" pitchFamily="34" charset="0"/>
                <a:cs typeface="Lato" panose="020F0502020204030203" pitchFamily="34" charset="0"/>
              </a:rPr>
              <a:t>Aging</a:t>
            </a:r>
            <a:r>
              <a:rPr lang="en-US" sz="1600" spc="-50" dirty="0">
                <a:solidFill>
                  <a:srgbClr val="1F3864"/>
                </a:solidFill>
                <a:ea typeface="Lato" panose="020F0502020204030203" pitchFamily="34" charset="0"/>
                <a:cs typeface="Lato" panose="020F0502020204030203" pitchFamily="34" charset="0"/>
              </a:rPr>
              <a:t> </a:t>
            </a:r>
            <a:r>
              <a:rPr lang="en-US" sz="1600" spc="-75" dirty="0">
                <a:solidFill>
                  <a:srgbClr val="1F3864"/>
                </a:solidFill>
                <a:ea typeface="Lato" panose="020F0502020204030203" pitchFamily="34" charset="0"/>
                <a:cs typeface="Lato" panose="020F0502020204030203" pitchFamily="34" charset="0"/>
              </a:rPr>
              <a:t>&amp;</a:t>
            </a:r>
            <a:r>
              <a:rPr lang="en-US" sz="1600" spc="-55" dirty="0">
                <a:solidFill>
                  <a:srgbClr val="1F3864"/>
                </a:solidFill>
                <a:ea typeface="Lato" panose="020F0502020204030203" pitchFamily="34" charset="0"/>
                <a:cs typeface="Lato" panose="020F0502020204030203" pitchFamily="34" charset="0"/>
              </a:rPr>
              <a:t> </a:t>
            </a:r>
            <a:r>
              <a:rPr lang="en-US" sz="1600" spc="-65" dirty="0">
                <a:solidFill>
                  <a:srgbClr val="1F3864"/>
                </a:solidFill>
                <a:ea typeface="Lato" panose="020F0502020204030203" pitchFamily="34" charset="0"/>
                <a:cs typeface="Lato" panose="020F0502020204030203" pitchFamily="34" charset="0"/>
              </a:rPr>
              <a:t>Disability</a:t>
            </a:r>
            <a:r>
              <a:rPr lang="en-US" sz="1600" spc="-45" dirty="0">
                <a:solidFill>
                  <a:srgbClr val="1F3864"/>
                </a:solidFill>
                <a:ea typeface="Lato" panose="020F0502020204030203" pitchFamily="34" charset="0"/>
                <a:cs typeface="Lato" panose="020F0502020204030203" pitchFamily="34" charset="0"/>
              </a:rPr>
              <a:t> </a:t>
            </a:r>
            <a:r>
              <a:rPr lang="en-US" sz="1600" spc="-80" dirty="0">
                <a:solidFill>
                  <a:srgbClr val="1F3864"/>
                </a:solidFill>
                <a:ea typeface="Lato" panose="020F0502020204030203" pitchFamily="34" charset="0"/>
                <a:cs typeface="Lato" panose="020F0502020204030203" pitchFamily="34" charset="0"/>
              </a:rPr>
              <a:t>Resource</a:t>
            </a:r>
            <a:r>
              <a:rPr lang="en-US" sz="1600" spc="-55" dirty="0">
                <a:solidFill>
                  <a:srgbClr val="1F3864"/>
                </a:solidFill>
                <a:ea typeface="Lato" panose="020F0502020204030203" pitchFamily="34" charset="0"/>
                <a:cs typeface="Lato" panose="020F0502020204030203" pitchFamily="34" charset="0"/>
              </a:rPr>
              <a:t> </a:t>
            </a:r>
            <a:r>
              <a:rPr lang="en-US" sz="1600" spc="-60" dirty="0">
                <a:solidFill>
                  <a:srgbClr val="1F3864"/>
                </a:solidFill>
                <a:ea typeface="Lato" panose="020F0502020204030203" pitchFamily="34" charset="0"/>
                <a:cs typeface="Lato" panose="020F0502020204030203" pitchFamily="34" charset="0"/>
              </a:rPr>
              <a:t>Center </a:t>
            </a:r>
            <a:r>
              <a:rPr lang="en-US" sz="1600" spc="-10" dirty="0">
                <a:solidFill>
                  <a:srgbClr val="1F3864"/>
                </a:solidFill>
                <a:ea typeface="Lato" panose="020F0502020204030203" pitchFamily="34" charset="0"/>
                <a:cs typeface="Lato" panose="020F0502020204030203" pitchFamily="34" charset="0"/>
              </a:rPr>
              <a:t>Grants</a:t>
            </a:r>
            <a:endParaRPr lang="en-US" sz="1600" dirty="0">
              <a:ea typeface="Lato" panose="020F0502020204030203" pitchFamily="34" charset="0"/>
              <a:cs typeface="Lato" panose="020F0502020204030203" pitchFamily="34" charset="0"/>
            </a:endParaRPr>
          </a:p>
          <a:p>
            <a:pPr marL="624840" lvl="1" indent="-234315">
              <a:lnSpc>
                <a:spcPct val="100000"/>
              </a:lnSpc>
              <a:spcBef>
                <a:spcPts val="35"/>
              </a:spcBef>
              <a:buClr>
                <a:srgbClr val="A54826"/>
              </a:buClr>
              <a:buFont typeface="Wingdings"/>
              <a:buChar char=""/>
              <a:tabLst>
                <a:tab pos="624840" algn="l"/>
              </a:tabLst>
            </a:pPr>
            <a:r>
              <a:rPr lang="en-US" sz="1600" spc="-80" dirty="0">
                <a:solidFill>
                  <a:srgbClr val="1F3864"/>
                </a:solidFill>
                <a:ea typeface="Lato" panose="020F0502020204030203" pitchFamily="34" charset="0"/>
                <a:cs typeface="Lato" panose="020F0502020204030203" pitchFamily="34" charset="0"/>
              </a:rPr>
              <a:t>Alzheimer's</a:t>
            </a:r>
            <a:r>
              <a:rPr lang="en-US" sz="1600" spc="-40" dirty="0">
                <a:solidFill>
                  <a:srgbClr val="1F3864"/>
                </a:solidFill>
                <a:ea typeface="Lato" panose="020F0502020204030203" pitchFamily="34" charset="0"/>
                <a:cs typeface="Lato" panose="020F0502020204030203" pitchFamily="34" charset="0"/>
              </a:rPr>
              <a:t> </a:t>
            </a:r>
            <a:r>
              <a:rPr lang="en-US" sz="1600" spc="-75" dirty="0">
                <a:solidFill>
                  <a:srgbClr val="1F3864"/>
                </a:solidFill>
                <a:ea typeface="Lato" panose="020F0502020204030203" pitchFamily="34" charset="0"/>
                <a:cs typeface="Lato" panose="020F0502020204030203" pitchFamily="34" charset="0"/>
              </a:rPr>
              <a:t>Disease</a:t>
            </a:r>
            <a:r>
              <a:rPr lang="en-US" sz="1600" spc="-45" dirty="0">
                <a:solidFill>
                  <a:srgbClr val="1F3864"/>
                </a:solidFill>
                <a:ea typeface="Lato" panose="020F0502020204030203" pitchFamily="34" charset="0"/>
                <a:cs typeface="Lato" panose="020F0502020204030203" pitchFamily="34" charset="0"/>
              </a:rPr>
              <a:t> </a:t>
            </a:r>
            <a:r>
              <a:rPr lang="en-US" sz="1600" spc="-10" dirty="0">
                <a:solidFill>
                  <a:srgbClr val="1F3864"/>
                </a:solidFill>
                <a:ea typeface="Lato" panose="020F0502020204030203" pitchFamily="34" charset="0"/>
                <a:cs typeface="Lato" panose="020F0502020204030203" pitchFamily="34" charset="0"/>
              </a:rPr>
              <a:t>Grants</a:t>
            </a:r>
            <a:endParaRPr lang="en-US" sz="1600" dirty="0">
              <a:ea typeface="Lato" panose="020F0502020204030203" pitchFamily="34" charset="0"/>
              <a:cs typeface="Lato" panose="020F0502020204030203" pitchFamily="34" charset="0"/>
            </a:endParaRPr>
          </a:p>
          <a:p>
            <a:pPr marL="624840" marR="173990" lvl="1" indent="-234950">
              <a:lnSpc>
                <a:spcPct val="102099"/>
              </a:lnSpc>
              <a:spcBef>
                <a:spcPts val="10"/>
              </a:spcBef>
              <a:buClr>
                <a:srgbClr val="A54826"/>
              </a:buClr>
              <a:buFont typeface="Wingdings"/>
              <a:buChar char=""/>
              <a:tabLst>
                <a:tab pos="624840" algn="l"/>
              </a:tabLst>
            </a:pPr>
            <a:r>
              <a:rPr lang="en-US" sz="1600" spc="-70" dirty="0">
                <a:solidFill>
                  <a:srgbClr val="1F3864"/>
                </a:solidFill>
                <a:ea typeface="Lato" panose="020F0502020204030203" pitchFamily="34" charset="0"/>
                <a:cs typeface="Lato" panose="020F0502020204030203" pitchFamily="34" charset="0"/>
              </a:rPr>
              <a:t>Evidence</a:t>
            </a:r>
            <a:r>
              <a:rPr lang="en-US" sz="1600" spc="-35" dirty="0">
                <a:solidFill>
                  <a:srgbClr val="1F3864"/>
                </a:solidFill>
                <a:ea typeface="Lato" panose="020F0502020204030203" pitchFamily="34" charset="0"/>
                <a:cs typeface="Lato" panose="020F0502020204030203" pitchFamily="34" charset="0"/>
              </a:rPr>
              <a:t> </a:t>
            </a:r>
            <a:r>
              <a:rPr lang="en-US" sz="1600" spc="-80" dirty="0">
                <a:solidFill>
                  <a:srgbClr val="1F3864"/>
                </a:solidFill>
                <a:ea typeface="Lato" panose="020F0502020204030203" pitchFamily="34" charset="0"/>
                <a:cs typeface="Lato" panose="020F0502020204030203" pitchFamily="34" charset="0"/>
              </a:rPr>
              <a:t>Based</a:t>
            </a:r>
            <a:r>
              <a:rPr lang="en-US" sz="1600" spc="-40" dirty="0">
                <a:solidFill>
                  <a:srgbClr val="1F3864"/>
                </a:solidFill>
                <a:ea typeface="Lato" panose="020F0502020204030203" pitchFamily="34" charset="0"/>
                <a:cs typeface="Lato" panose="020F0502020204030203" pitchFamily="34" charset="0"/>
              </a:rPr>
              <a:t> </a:t>
            </a:r>
            <a:r>
              <a:rPr lang="en-US" sz="1600" spc="-105" dirty="0">
                <a:solidFill>
                  <a:srgbClr val="1F3864"/>
                </a:solidFill>
                <a:ea typeface="Lato" panose="020F0502020204030203" pitchFamily="34" charset="0"/>
                <a:cs typeface="Lato" panose="020F0502020204030203" pitchFamily="34" charset="0"/>
              </a:rPr>
              <a:t>Programs</a:t>
            </a:r>
            <a:r>
              <a:rPr lang="en-US" sz="1600" spc="-10" dirty="0">
                <a:solidFill>
                  <a:srgbClr val="1F3864"/>
                </a:solidFill>
                <a:ea typeface="Lato" panose="020F0502020204030203" pitchFamily="34" charset="0"/>
                <a:cs typeface="Lato" panose="020F0502020204030203" pitchFamily="34" charset="0"/>
              </a:rPr>
              <a:t> </a:t>
            </a:r>
            <a:r>
              <a:rPr lang="en-US" sz="1600" spc="-90" dirty="0">
                <a:solidFill>
                  <a:srgbClr val="1F3864"/>
                </a:solidFill>
                <a:ea typeface="Lato" panose="020F0502020204030203" pitchFamily="34" charset="0"/>
                <a:cs typeface="Lato" panose="020F0502020204030203" pitchFamily="34" charset="0"/>
              </a:rPr>
              <a:t>(Chronic</a:t>
            </a:r>
            <a:r>
              <a:rPr lang="en-US" sz="1600" spc="-50" dirty="0">
                <a:solidFill>
                  <a:srgbClr val="1F3864"/>
                </a:solidFill>
                <a:ea typeface="Lato" panose="020F0502020204030203" pitchFamily="34" charset="0"/>
                <a:cs typeface="Lato" panose="020F0502020204030203" pitchFamily="34" charset="0"/>
              </a:rPr>
              <a:t> </a:t>
            </a:r>
            <a:r>
              <a:rPr lang="en-US" sz="1600" spc="-45" dirty="0">
                <a:solidFill>
                  <a:srgbClr val="1F3864"/>
                </a:solidFill>
                <a:ea typeface="Lato" panose="020F0502020204030203" pitchFamily="34" charset="0"/>
                <a:cs typeface="Lato" panose="020F0502020204030203" pitchFamily="34" charset="0"/>
              </a:rPr>
              <a:t>Disease </a:t>
            </a:r>
            <a:r>
              <a:rPr lang="en-US" sz="1600" spc="-80" dirty="0">
                <a:solidFill>
                  <a:srgbClr val="1F3864"/>
                </a:solidFill>
                <a:ea typeface="Lato" panose="020F0502020204030203" pitchFamily="34" charset="0"/>
                <a:cs typeface="Lato" panose="020F0502020204030203" pitchFamily="34" charset="0"/>
              </a:rPr>
              <a:t>Self-</a:t>
            </a:r>
            <a:r>
              <a:rPr lang="en-US" sz="1600" spc="-85" dirty="0">
                <a:solidFill>
                  <a:srgbClr val="1F3864"/>
                </a:solidFill>
                <a:ea typeface="Lato" panose="020F0502020204030203" pitchFamily="34" charset="0"/>
                <a:cs typeface="Lato" panose="020F0502020204030203" pitchFamily="34" charset="0"/>
              </a:rPr>
              <a:t>Management</a:t>
            </a:r>
            <a:r>
              <a:rPr lang="en-US" sz="1600" spc="15" dirty="0">
                <a:solidFill>
                  <a:srgbClr val="1F3864"/>
                </a:solidFill>
                <a:ea typeface="Lato" panose="020F0502020204030203" pitchFamily="34" charset="0"/>
                <a:cs typeface="Lato" panose="020F0502020204030203" pitchFamily="34" charset="0"/>
              </a:rPr>
              <a:t> </a:t>
            </a:r>
            <a:r>
              <a:rPr lang="en-US" sz="1600" spc="-10" dirty="0">
                <a:solidFill>
                  <a:srgbClr val="1F3864"/>
                </a:solidFill>
                <a:ea typeface="Lato" panose="020F0502020204030203" pitchFamily="34" charset="0"/>
                <a:cs typeface="Lato" panose="020F0502020204030203" pitchFamily="34" charset="0"/>
              </a:rPr>
              <a:t>Program)</a:t>
            </a:r>
            <a:endParaRPr lang="en-US" sz="1600" dirty="0">
              <a:ea typeface="Lato" panose="020F0502020204030203" pitchFamily="34" charset="0"/>
              <a:cs typeface="Lato" panose="020F0502020204030203" pitchFamily="34" charset="0"/>
            </a:endParaRPr>
          </a:p>
          <a:p>
            <a:pPr lvl="1">
              <a:lnSpc>
                <a:spcPct val="100000"/>
              </a:lnSpc>
              <a:spcBef>
                <a:spcPts val="25"/>
              </a:spcBef>
              <a:buClr>
                <a:srgbClr val="A54826"/>
              </a:buClr>
              <a:buFont typeface="Wingdings"/>
              <a:buChar char=""/>
            </a:pPr>
            <a:endParaRPr lang="en-US" sz="1600" b="1" dirty="0">
              <a:ea typeface="Lato" panose="020F0502020204030203" pitchFamily="34" charset="0"/>
              <a:cs typeface="Lato" panose="020F0502020204030203" pitchFamily="34" charset="0"/>
            </a:endParaRPr>
          </a:p>
          <a:p>
            <a:pPr marL="12065" marR="264160" indent="0">
              <a:lnSpc>
                <a:spcPct val="102699"/>
              </a:lnSpc>
              <a:spcBef>
                <a:spcPts val="5"/>
              </a:spcBef>
              <a:buNone/>
            </a:pPr>
            <a:r>
              <a:rPr lang="en-US" sz="1600" b="1" spc="-50" dirty="0">
                <a:solidFill>
                  <a:srgbClr val="A54826"/>
                </a:solidFill>
                <a:ea typeface="Lato" panose="020F0502020204030203" pitchFamily="34" charset="0"/>
                <a:cs typeface="Lato" panose="020F0502020204030203" pitchFamily="34" charset="0"/>
              </a:rPr>
              <a:t>Title</a:t>
            </a:r>
            <a:r>
              <a:rPr lang="en-US" sz="1600" b="1" spc="-75" dirty="0">
                <a:solidFill>
                  <a:srgbClr val="A54826"/>
                </a:solidFill>
                <a:ea typeface="Lato" panose="020F0502020204030203" pitchFamily="34" charset="0"/>
                <a:cs typeface="Lato" panose="020F0502020204030203" pitchFamily="34" charset="0"/>
              </a:rPr>
              <a:t> </a:t>
            </a:r>
            <a:r>
              <a:rPr lang="en-US" sz="1600" b="1" dirty="0">
                <a:solidFill>
                  <a:srgbClr val="A54826"/>
                </a:solidFill>
                <a:ea typeface="Lato" panose="020F0502020204030203" pitchFamily="34" charset="0"/>
                <a:cs typeface="Lato" panose="020F0502020204030203" pitchFamily="34" charset="0"/>
              </a:rPr>
              <a:t>V:</a:t>
            </a:r>
            <a:r>
              <a:rPr lang="en-US" sz="1600" b="1" spc="295" dirty="0">
                <a:solidFill>
                  <a:srgbClr val="A54826"/>
                </a:solidFill>
                <a:ea typeface="Lato" panose="020F0502020204030203" pitchFamily="34" charset="0"/>
                <a:cs typeface="Lato" panose="020F0502020204030203" pitchFamily="34" charset="0"/>
              </a:rPr>
              <a:t> </a:t>
            </a:r>
            <a:r>
              <a:rPr lang="en-US" sz="1600" b="1" spc="-85" dirty="0">
                <a:solidFill>
                  <a:srgbClr val="A54826"/>
                </a:solidFill>
                <a:ea typeface="Lato" panose="020F0502020204030203" pitchFamily="34" charset="0"/>
                <a:cs typeface="Lato" panose="020F0502020204030203" pitchFamily="34" charset="0"/>
              </a:rPr>
              <a:t>Community</a:t>
            </a:r>
            <a:r>
              <a:rPr lang="en-US" sz="1600" b="1" spc="-80" dirty="0">
                <a:solidFill>
                  <a:srgbClr val="A54826"/>
                </a:solidFill>
                <a:ea typeface="Lato" panose="020F0502020204030203" pitchFamily="34" charset="0"/>
                <a:cs typeface="Lato" panose="020F0502020204030203" pitchFamily="34" charset="0"/>
              </a:rPr>
              <a:t> </a:t>
            </a:r>
            <a:r>
              <a:rPr lang="en-US" sz="1600" b="1" spc="-75" dirty="0">
                <a:solidFill>
                  <a:srgbClr val="A54826"/>
                </a:solidFill>
                <a:ea typeface="Lato" panose="020F0502020204030203" pitchFamily="34" charset="0"/>
                <a:cs typeface="Lato" panose="020F0502020204030203" pitchFamily="34" charset="0"/>
              </a:rPr>
              <a:t>Service </a:t>
            </a:r>
            <a:r>
              <a:rPr lang="en-US" sz="1600" b="1" spc="-80" dirty="0">
                <a:solidFill>
                  <a:srgbClr val="A54826"/>
                </a:solidFill>
                <a:ea typeface="Lato" panose="020F0502020204030203" pitchFamily="34" charset="0"/>
                <a:cs typeface="Lato" panose="020F0502020204030203" pitchFamily="34" charset="0"/>
              </a:rPr>
              <a:t>Senior</a:t>
            </a:r>
            <a:r>
              <a:rPr lang="en-US" sz="1600" b="1" spc="-75" dirty="0">
                <a:solidFill>
                  <a:srgbClr val="A54826"/>
                </a:solidFill>
                <a:ea typeface="Lato" panose="020F0502020204030203" pitchFamily="34" charset="0"/>
                <a:cs typeface="Lato" panose="020F0502020204030203" pitchFamily="34" charset="0"/>
              </a:rPr>
              <a:t> </a:t>
            </a:r>
            <a:r>
              <a:rPr lang="en-US" sz="1600" b="1" spc="-50" dirty="0">
                <a:solidFill>
                  <a:srgbClr val="A54826"/>
                </a:solidFill>
                <a:ea typeface="Lato" panose="020F0502020204030203" pitchFamily="34" charset="0"/>
                <a:cs typeface="Lato" panose="020F0502020204030203" pitchFamily="34" charset="0"/>
              </a:rPr>
              <a:t>Opportunities </a:t>
            </a:r>
            <a:r>
              <a:rPr lang="en-US" sz="1600" b="1" spc="-25" dirty="0">
                <a:solidFill>
                  <a:srgbClr val="A54826"/>
                </a:solidFill>
                <a:ea typeface="Lato" panose="020F0502020204030203" pitchFamily="34" charset="0"/>
                <a:cs typeface="Lato" panose="020F0502020204030203" pitchFamily="34" charset="0"/>
              </a:rPr>
              <a:t>Act</a:t>
            </a:r>
            <a:endParaRPr lang="en-US" sz="1600" b="1" dirty="0">
              <a:ea typeface="Lato" panose="020F0502020204030203" pitchFamily="34" charset="0"/>
              <a:cs typeface="Lato" panose="020F0502020204030203" pitchFamily="34" charset="0"/>
            </a:endParaRPr>
          </a:p>
          <a:p>
            <a:pPr marL="295910" marR="5080" indent="-283845">
              <a:lnSpc>
                <a:spcPts val="1789"/>
              </a:lnSpc>
              <a:spcBef>
                <a:spcPts val="50"/>
              </a:spcBef>
              <a:buClr>
                <a:srgbClr val="A54826"/>
              </a:buClr>
              <a:buFont typeface="Wingdings"/>
              <a:buChar char=""/>
              <a:tabLst>
                <a:tab pos="295910" algn="l"/>
              </a:tabLst>
            </a:pPr>
            <a:r>
              <a:rPr lang="en-US" sz="1600" b="1" spc="-45" dirty="0">
                <a:solidFill>
                  <a:srgbClr val="1F3864"/>
                </a:solidFill>
                <a:ea typeface="Lato" panose="020F0502020204030203" pitchFamily="34" charset="0"/>
                <a:cs typeface="Lato" panose="020F0502020204030203" pitchFamily="34" charset="0"/>
              </a:rPr>
              <a:t>Older</a:t>
            </a:r>
            <a:r>
              <a:rPr lang="en-US" sz="1600" b="1" spc="-25" dirty="0">
                <a:solidFill>
                  <a:srgbClr val="1F3864"/>
                </a:solidFill>
                <a:ea typeface="Lato" panose="020F0502020204030203" pitchFamily="34" charset="0"/>
                <a:cs typeface="Lato" panose="020F0502020204030203" pitchFamily="34" charset="0"/>
              </a:rPr>
              <a:t> </a:t>
            </a:r>
            <a:r>
              <a:rPr lang="en-US" sz="1600" b="1" spc="-75" dirty="0">
                <a:solidFill>
                  <a:srgbClr val="1F3864"/>
                </a:solidFill>
                <a:ea typeface="Lato" panose="020F0502020204030203" pitchFamily="34" charset="0"/>
                <a:cs typeface="Lato" panose="020F0502020204030203" pitchFamily="34" charset="0"/>
              </a:rPr>
              <a:t>American</a:t>
            </a:r>
            <a:r>
              <a:rPr lang="en-US" sz="1600" b="1" spc="-40" dirty="0">
                <a:solidFill>
                  <a:srgbClr val="1F3864"/>
                </a:solidFill>
                <a:ea typeface="Lato" panose="020F0502020204030203" pitchFamily="34" charset="0"/>
                <a:cs typeface="Lato" panose="020F0502020204030203" pitchFamily="34" charset="0"/>
              </a:rPr>
              <a:t> </a:t>
            </a:r>
            <a:r>
              <a:rPr lang="en-US" sz="1600" b="1" spc="-85" dirty="0">
                <a:solidFill>
                  <a:srgbClr val="1F3864"/>
                </a:solidFill>
                <a:ea typeface="Lato" panose="020F0502020204030203" pitchFamily="34" charset="0"/>
                <a:cs typeface="Lato" panose="020F0502020204030203" pitchFamily="34" charset="0"/>
              </a:rPr>
              <a:t>Community</a:t>
            </a:r>
            <a:r>
              <a:rPr lang="en-US" sz="1600" b="1" spc="-45" dirty="0">
                <a:solidFill>
                  <a:srgbClr val="1F3864"/>
                </a:solidFill>
                <a:ea typeface="Lato" panose="020F0502020204030203" pitchFamily="34" charset="0"/>
                <a:cs typeface="Lato" panose="020F0502020204030203" pitchFamily="34" charset="0"/>
              </a:rPr>
              <a:t> </a:t>
            </a:r>
            <a:r>
              <a:rPr lang="en-US" sz="1600" b="1" spc="-80" dirty="0">
                <a:solidFill>
                  <a:srgbClr val="1F3864"/>
                </a:solidFill>
                <a:ea typeface="Lato" panose="020F0502020204030203" pitchFamily="34" charset="0"/>
                <a:cs typeface="Lato" panose="020F0502020204030203" pitchFamily="34" charset="0"/>
              </a:rPr>
              <a:t>Service</a:t>
            </a:r>
            <a:r>
              <a:rPr lang="en-US" sz="1600" b="1" spc="-25" dirty="0">
                <a:solidFill>
                  <a:srgbClr val="1F3864"/>
                </a:solidFill>
                <a:ea typeface="Lato" panose="020F0502020204030203" pitchFamily="34" charset="0"/>
                <a:cs typeface="Lato" panose="020F0502020204030203" pitchFamily="34" charset="0"/>
              </a:rPr>
              <a:t> </a:t>
            </a:r>
            <a:r>
              <a:rPr lang="en-US" sz="1600" b="1" spc="-65" dirty="0">
                <a:solidFill>
                  <a:srgbClr val="1F3864"/>
                </a:solidFill>
                <a:ea typeface="Lato" panose="020F0502020204030203" pitchFamily="34" charset="0"/>
                <a:cs typeface="Lato" panose="020F0502020204030203" pitchFamily="34" charset="0"/>
              </a:rPr>
              <a:t>Employment </a:t>
            </a:r>
            <a:r>
              <a:rPr lang="en-US" sz="1600" b="1" spc="-10" dirty="0">
                <a:solidFill>
                  <a:srgbClr val="1F3864"/>
                </a:solidFill>
                <a:ea typeface="Lato" panose="020F0502020204030203" pitchFamily="34" charset="0"/>
                <a:cs typeface="Lato" panose="020F0502020204030203" pitchFamily="34" charset="0"/>
              </a:rPr>
              <a:t>Program</a:t>
            </a:r>
            <a:endParaRPr lang="en-US" sz="1600" b="1" dirty="0">
              <a:ea typeface="Lato" panose="020F0502020204030203" pitchFamily="34" charset="0"/>
              <a:cs typeface="Lato" panose="020F0502020204030203" pitchFamily="34" charset="0"/>
            </a:endParaRPr>
          </a:p>
          <a:p>
            <a:pPr marL="624840" lvl="1" indent="-281940">
              <a:lnSpc>
                <a:spcPts val="1705"/>
              </a:lnSpc>
              <a:buClr>
                <a:srgbClr val="A54826"/>
              </a:buClr>
              <a:buFont typeface="Wingdings"/>
              <a:buChar char=""/>
              <a:tabLst>
                <a:tab pos="624840" algn="l"/>
              </a:tabLst>
            </a:pPr>
            <a:r>
              <a:rPr lang="en-US" sz="1600" spc="-10" dirty="0">
                <a:solidFill>
                  <a:srgbClr val="1F3864"/>
                </a:solidFill>
                <a:ea typeface="Lato" panose="020F0502020204030203" pitchFamily="34" charset="0"/>
                <a:cs typeface="Lato" panose="020F0502020204030203" pitchFamily="34" charset="0"/>
              </a:rPr>
              <a:t>States</a:t>
            </a:r>
            <a:endParaRPr lang="en-US" sz="1600" dirty="0">
              <a:ea typeface="Lato" panose="020F0502020204030203" pitchFamily="34" charset="0"/>
              <a:cs typeface="Lato" panose="020F0502020204030203" pitchFamily="34" charset="0"/>
            </a:endParaRPr>
          </a:p>
          <a:p>
            <a:pPr marL="624840" lvl="1" indent="-281940">
              <a:lnSpc>
                <a:spcPct val="100000"/>
              </a:lnSpc>
              <a:spcBef>
                <a:spcPts val="50"/>
              </a:spcBef>
              <a:buClr>
                <a:srgbClr val="A54826"/>
              </a:buClr>
              <a:buFont typeface="Wingdings"/>
              <a:buChar char=""/>
              <a:tabLst>
                <a:tab pos="624840" algn="l"/>
              </a:tabLst>
            </a:pPr>
            <a:r>
              <a:rPr lang="en-US" sz="1600" spc="-70" dirty="0">
                <a:solidFill>
                  <a:srgbClr val="1F3864"/>
                </a:solidFill>
                <a:ea typeface="Lato" panose="020F0502020204030203" pitchFamily="34" charset="0"/>
                <a:cs typeface="Lato" panose="020F0502020204030203" pitchFamily="34" charset="0"/>
              </a:rPr>
              <a:t>National</a:t>
            </a:r>
            <a:r>
              <a:rPr lang="en-US" sz="1600" spc="-55" dirty="0">
                <a:solidFill>
                  <a:srgbClr val="1F3864"/>
                </a:solidFill>
                <a:ea typeface="Lato" panose="020F0502020204030203" pitchFamily="34" charset="0"/>
                <a:cs typeface="Lato" panose="020F0502020204030203" pitchFamily="34" charset="0"/>
              </a:rPr>
              <a:t> </a:t>
            </a:r>
            <a:r>
              <a:rPr lang="en-US" sz="1600" spc="-10" dirty="0">
                <a:solidFill>
                  <a:srgbClr val="1F3864"/>
                </a:solidFill>
                <a:ea typeface="Lato" panose="020F0502020204030203" pitchFamily="34" charset="0"/>
                <a:cs typeface="Lato" panose="020F0502020204030203" pitchFamily="34" charset="0"/>
              </a:rPr>
              <a:t>Contractors</a:t>
            </a:r>
            <a:endParaRPr lang="en-US" sz="1600" dirty="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740570A5-E6DA-E374-1131-3CCAA83AC5A9}"/>
              </a:ext>
            </a:extLst>
          </p:cNvPr>
          <p:cNvSpPr/>
          <p:nvPr/>
        </p:nvSpPr>
        <p:spPr>
          <a:xfrm>
            <a:off x="1228344" y="5175503"/>
            <a:ext cx="4117848" cy="402337"/>
          </a:xfrm>
          <a:prstGeom prst="rect">
            <a:avLst/>
          </a:prstGeom>
          <a:solidFill>
            <a:srgbClr val="A648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latin typeface="Lato" panose="020F0502020204030203" pitchFamily="34" charset="0"/>
                <a:ea typeface="Lato" panose="020F0502020204030203" pitchFamily="34" charset="0"/>
                <a:cs typeface="Lato" panose="020F0502020204030203" pitchFamily="34" charset="0"/>
              </a:rPr>
              <a:t>Program is managed by the DARS Division for Rehabilitative Services</a:t>
            </a:r>
          </a:p>
        </p:txBody>
      </p:sp>
      <p:sp>
        <p:nvSpPr>
          <p:cNvPr id="11" name="Content Placeholder 10">
            <a:extLst>
              <a:ext uri="{FF2B5EF4-FFF2-40B4-BE49-F238E27FC236}">
                <a16:creationId xmlns:a16="http://schemas.microsoft.com/office/drawing/2014/main" id="{A5BE2289-D57C-F791-5434-05DA0CF7BB68}"/>
              </a:ext>
            </a:extLst>
          </p:cNvPr>
          <p:cNvSpPr>
            <a:spLocks noGrp="1"/>
          </p:cNvSpPr>
          <p:nvPr>
            <p:ph sz="half" idx="2"/>
          </p:nvPr>
        </p:nvSpPr>
        <p:spPr/>
        <p:txBody>
          <a:bodyPr/>
          <a:lstStyle/>
          <a:p>
            <a:pPr marL="12700" marR="0" lvl="0" indent="0" defTabSz="914400" eaLnBrk="1" fontAlgn="auto" latinLnBrk="0" hangingPunct="1">
              <a:lnSpc>
                <a:spcPct val="100000"/>
              </a:lnSpc>
              <a:spcBef>
                <a:spcPts val="135"/>
              </a:spcBef>
              <a:spcAft>
                <a:spcPts val="0"/>
              </a:spcAft>
              <a:buClrTx/>
              <a:buSzTx/>
              <a:buFontTx/>
              <a:buNone/>
              <a:tabLst/>
              <a:defRPr/>
            </a:pPr>
            <a:r>
              <a:rPr kumimoji="0" lang="en-US" sz="1600" b="1" i="0" u="none" strike="noStrike" kern="0" cap="none" spc="-50" normalizeH="0" baseline="0" noProof="0" dirty="0">
                <a:ln>
                  <a:noFill/>
                </a:ln>
                <a:solidFill>
                  <a:srgbClr val="A54826"/>
                </a:solidFill>
                <a:effectLst/>
                <a:uLnTx/>
                <a:uFillTx/>
                <a:ea typeface="Lato" panose="020F0502020204030203" pitchFamily="34" charset="0"/>
                <a:cs typeface="Lato" panose="020F0502020204030203" pitchFamily="34" charset="0"/>
              </a:rPr>
              <a:t>Title</a:t>
            </a:r>
            <a:r>
              <a:rPr kumimoji="0" lang="en-US" sz="1600" b="1" i="0" u="none" strike="noStrike" kern="0" cap="none" spc="-75"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45" normalizeH="0" baseline="0" noProof="0" dirty="0">
                <a:ln>
                  <a:noFill/>
                </a:ln>
                <a:solidFill>
                  <a:srgbClr val="A54826"/>
                </a:solidFill>
                <a:effectLst/>
                <a:uLnTx/>
                <a:uFillTx/>
                <a:ea typeface="Lato" panose="020F0502020204030203" pitchFamily="34" charset="0"/>
                <a:cs typeface="Lato" panose="020F0502020204030203" pitchFamily="34" charset="0"/>
              </a:rPr>
              <a:t>VI:</a:t>
            </a:r>
            <a:r>
              <a:rPr kumimoji="0" lang="en-US" sz="1600" b="1" i="0" u="none" strike="noStrike" kern="0" cap="none" spc="160"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80" normalizeH="0" baseline="0" noProof="0" dirty="0">
                <a:ln>
                  <a:noFill/>
                </a:ln>
                <a:solidFill>
                  <a:srgbClr val="A54826"/>
                </a:solidFill>
                <a:effectLst/>
                <a:uLnTx/>
                <a:uFillTx/>
                <a:ea typeface="Lato" panose="020F0502020204030203" pitchFamily="34" charset="0"/>
                <a:cs typeface="Lato" panose="020F0502020204030203" pitchFamily="34" charset="0"/>
              </a:rPr>
              <a:t>Grants</a:t>
            </a:r>
            <a:r>
              <a:rPr kumimoji="0" lang="en-US" sz="1600" b="1" i="0" u="none" strike="noStrike" kern="0" cap="none" spc="-55" normalizeH="0" baseline="0" noProof="0" dirty="0">
                <a:ln>
                  <a:noFill/>
                </a:ln>
                <a:solidFill>
                  <a:srgbClr val="A54826"/>
                </a:solidFill>
                <a:effectLst/>
                <a:uLnTx/>
                <a:uFillTx/>
                <a:ea typeface="Lato" panose="020F0502020204030203" pitchFamily="34" charset="0"/>
                <a:cs typeface="Lato" panose="020F0502020204030203" pitchFamily="34" charset="0"/>
              </a:rPr>
              <a:t> for</a:t>
            </a:r>
            <a:r>
              <a:rPr kumimoji="0" lang="en-US" sz="1600" b="1" i="0" u="none" strike="noStrike" kern="0" cap="none" spc="-60"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65" normalizeH="0" baseline="0" noProof="0" dirty="0">
                <a:ln>
                  <a:noFill/>
                </a:ln>
                <a:solidFill>
                  <a:srgbClr val="A54826"/>
                </a:solidFill>
                <a:effectLst/>
                <a:uLnTx/>
                <a:uFillTx/>
                <a:ea typeface="Lato" panose="020F0502020204030203" pitchFamily="34" charset="0"/>
                <a:cs typeface="Lato" panose="020F0502020204030203" pitchFamily="34" charset="0"/>
              </a:rPr>
              <a:t>Native</a:t>
            </a:r>
            <a:r>
              <a:rPr kumimoji="0" lang="en-US" sz="1600" b="1" i="0" u="none" strike="noStrike" kern="0" cap="none" spc="-60"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A54826"/>
                </a:solidFill>
                <a:effectLst/>
                <a:uLnTx/>
                <a:uFillTx/>
                <a:ea typeface="Lato" panose="020F0502020204030203" pitchFamily="34" charset="0"/>
                <a:cs typeface="Lato" panose="020F0502020204030203" pitchFamily="34" charset="0"/>
              </a:rPr>
              <a:t>Americans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248920" marR="327660" lvl="0" indent="-236854" defTabSz="914400" eaLnBrk="1" fontAlgn="auto" latinLnBrk="0" hangingPunct="1">
              <a:lnSpc>
                <a:spcPct val="102099"/>
              </a:lnSpc>
              <a:spcBef>
                <a:spcPts val="15"/>
              </a:spcBef>
              <a:spcAft>
                <a:spcPts val="0"/>
              </a:spcAft>
              <a:buClr>
                <a:srgbClr val="A54826"/>
              </a:buClr>
              <a:buSzTx/>
              <a:buFont typeface="Wingdings"/>
              <a:buChar char=""/>
              <a:tabLst>
                <a:tab pos="248920" algn="l"/>
              </a:tabLst>
              <a:defRPr/>
            </a:pPr>
            <a:r>
              <a:rPr kumimoji="0" lang="en-US" sz="1600"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Federally</a:t>
            </a:r>
            <a:r>
              <a:rPr kumimoji="0" lang="en-US" sz="160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recognized</a:t>
            </a:r>
            <a:r>
              <a:rPr kumimoji="0" lang="en-US" sz="1600" i="0" u="none" strike="noStrike" kern="0" cap="none" spc="-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i="0" u="none" strike="noStrike" kern="0" cap="none" spc="-80" normalizeH="0" baseline="0" noProof="0" dirty="0">
                <a:ln>
                  <a:noFill/>
                </a:ln>
                <a:solidFill>
                  <a:srgbClr val="1F3864"/>
                </a:solidFill>
                <a:effectLst/>
                <a:uLnTx/>
                <a:uFillTx/>
                <a:ea typeface="Lato" panose="020F0502020204030203" pitchFamily="34" charset="0"/>
                <a:cs typeface="Lato" panose="020F0502020204030203" pitchFamily="34" charset="0"/>
              </a:rPr>
              <a:t>American</a:t>
            </a:r>
            <a:r>
              <a:rPr kumimoji="0" lang="en-US" sz="1600"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i="0" u="none" strike="noStrike" kern="0" cap="none" spc="-90" normalizeH="0" baseline="0" noProof="0" dirty="0">
                <a:ln>
                  <a:noFill/>
                </a:ln>
                <a:solidFill>
                  <a:srgbClr val="1F3864"/>
                </a:solidFill>
                <a:effectLst/>
                <a:uLnTx/>
                <a:uFillTx/>
                <a:ea typeface="Lato" panose="020F0502020204030203" pitchFamily="34" charset="0"/>
                <a:cs typeface="Lato" panose="020F0502020204030203" pitchFamily="34" charset="0"/>
              </a:rPr>
              <a:t>Indian </a:t>
            </a:r>
            <a:r>
              <a:rPr kumimoji="0" lang="en-US" sz="160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Tribes</a:t>
            </a:r>
            <a:endParaRPr kumimoji="0" lang="en-US" sz="160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248285" marR="0" lvl="0" indent="-235585" defTabSz="914400" eaLnBrk="1" fontAlgn="auto" latinLnBrk="0" hangingPunct="1">
              <a:lnSpc>
                <a:spcPct val="100000"/>
              </a:lnSpc>
              <a:spcBef>
                <a:spcPts val="45"/>
              </a:spcBef>
              <a:spcAft>
                <a:spcPts val="0"/>
              </a:spcAft>
              <a:buClr>
                <a:srgbClr val="A54826"/>
              </a:buClr>
              <a:buSzTx/>
              <a:buFont typeface="Wingdings"/>
              <a:buChar char=""/>
              <a:tabLst>
                <a:tab pos="248285" algn="l"/>
              </a:tabLst>
              <a:defRPr/>
            </a:pPr>
            <a:r>
              <a:rPr kumimoji="0" lang="en-US" sz="1600" i="0" u="none" strike="noStrike" kern="0" cap="none" spc="-55" normalizeH="0" baseline="0" noProof="0" dirty="0">
                <a:ln>
                  <a:noFill/>
                </a:ln>
                <a:solidFill>
                  <a:srgbClr val="1F3864"/>
                </a:solidFill>
                <a:effectLst/>
                <a:uLnTx/>
                <a:uFillTx/>
                <a:ea typeface="Lato" panose="020F0502020204030203" pitchFamily="34" charset="0"/>
                <a:cs typeface="Lato" panose="020F0502020204030203" pitchFamily="34" charset="0"/>
              </a:rPr>
              <a:t>Native</a:t>
            </a:r>
            <a:r>
              <a:rPr kumimoji="0" lang="en-US" sz="1600"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Hawaiian</a:t>
            </a:r>
            <a:r>
              <a:rPr kumimoji="0" lang="en-US" sz="1600"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Program</a:t>
            </a:r>
            <a:endParaRPr kumimoji="0" lang="en-US" sz="160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0" marR="0" lvl="0" indent="0" defTabSz="914400" eaLnBrk="1" fontAlgn="auto" latinLnBrk="0" hangingPunct="1">
              <a:lnSpc>
                <a:spcPct val="100000"/>
              </a:lnSpc>
              <a:spcBef>
                <a:spcPts val="35"/>
              </a:spcBef>
              <a:spcAft>
                <a:spcPts val="0"/>
              </a:spcAft>
              <a:buClr>
                <a:srgbClr val="A54826"/>
              </a:buClr>
              <a:buSzTx/>
              <a:buFont typeface="Wingdings"/>
              <a:buChar char=""/>
              <a:tabLst/>
              <a:defRPr/>
            </a:pP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12700" marR="5080" lvl="0" indent="0" defTabSz="914400" eaLnBrk="1" fontAlgn="auto" latinLnBrk="0" hangingPunct="1">
              <a:lnSpc>
                <a:spcPct val="102099"/>
              </a:lnSpc>
              <a:spcBef>
                <a:spcPts val="0"/>
              </a:spcBef>
              <a:spcAft>
                <a:spcPts val="0"/>
              </a:spcAft>
              <a:buClrTx/>
              <a:buSzTx/>
              <a:buFontTx/>
              <a:buNone/>
              <a:tabLst/>
              <a:defRPr/>
            </a:pPr>
            <a:r>
              <a:rPr kumimoji="0" lang="en-US" sz="1600" b="1" i="0" u="none" strike="noStrike" kern="0" cap="none" spc="-50" normalizeH="0" baseline="0" noProof="0" dirty="0">
                <a:ln>
                  <a:noFill/>
                </a:ln>
                <a:solidFill>
                  <a:srgbClr val="A54826"/>
                </a:solidFill>
                <a:effectLst/>
                <a:uLnTx/>
                <a:uFillTx/>
                <a:ea typeface="Lato" panose="020F0502020204030203" pitchFamily="34" charset="0"/>
                <a:cs typeface="Lato" panose="020F0502020204030203" pitchFamily="34" charset="0"/>
              </a:rPr>
              <a:t>Title</a:t>
            </a:r>
            <a:r>
              <a:rPr kumimoji="0" lang="en-US" sz="1600" b="1" i="0" u="none" strike="noStrike" kern="0" cap="none" spc="-75"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100" normalizeH="0" baseline="0" noProof="0" dirty="0">
                <a:ln>
                  <a:noFill/>
                </a:ln>
                <a:solidFill>
                  <a:srgbClr val="A54826"/>
                </a:solidFill>
                <a:effectLst/>
                <a:uLnTx/>
                <a:uFillTx/>
                <a:ea typeface="Lato" panose="020F0502020204030203" pitchFamily="34" charset="0"/>
                <a:cs typeface="Lato" panose="020F0502020204030203" pitchFamily="34" charset="0"/>
              </a:rPr>
              <a:t>VII:</a:t>
            </a:r>
            <a:r>
              <a:rPr kumimoji="0" lang="en-US" sz="1600" b="1" i="0" u="none" strike="noStrike" kern="0" cap="none" spc="170"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75" normalizeH="0" baseline="0" noProof="0" dirty="0">
                <a:ln>
                  <a:noFill/>
                </a:ln>
                <a:solidFill>
                  <a:srgbClr val="A54826"/>
                </a:solidFill>
                <a:effectLst/>
                <a:uLnTx/>
                <a:uFillTx/>
                <a:ea typeface="Lato" panose="020F0502020204030203" pitchFamily="34" charset="0"/>
                <a:cs typeface="Lato" panose="020F0502020204030203" pitchFamily="34" charset="0"/>
              </a:rPr>
              <a:t>Vulnerable Elder</a:t>
            </a:r>
            <a:r>
              <a:rPr kumimoji="0" lang="en-US" sz="1600" b="1" i="0" u="none" strike="noStrike" kern="0" cap="none" spc="-45"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90" normalizeH="0" baseline="0" noProof="0" dirty="0">
                <a:ln>
                  <a:noFill/>
                </a:ln>
                <a:solidFill>
                  <a:srgbClr val="A54826"/>
                </a:solidFill>
                <a:effectLst/>
                <a:uLnTx/>
                <a:uFillTx/>
                <a:ea typeface="Lato" panose="020F0502020204030203" pitchFamily="34" charset="0"/>
                <a:cs typeface="Lato" panose="020F0502020204030203" pitchFamily="34" charset="0"/>
              </a:rPr>
              <a:t>Rights</a:t>
            </a:r>
            <a:r>
              <a:rPr kumimoji="0" lang="en-US" sz="1600" b="1" i="0" u="none" strike="noStrike" kern="0" cap="none" spc="-85" normalizeH="0" baseline="0" noProof="0" dirty="0">
                <a:ln>
                  <a:noFill/>
                </a:ln>
                <a:solidFill>
                  <a:srgbClr val="A54826"/>
                </a:solidFill>
                <a:effectLst/>
                <a:uLnTx/>
                <a:uFillTx/>
                <a:ea typeface="Lato" panose="020F0502020204030203" pitchFamily="34" charset="0"/>
                <a:cs typeface="Lato" panose="020F0502020204030203" pitchFamily="34" charset="0"/>
              </a:rPr>
              <a:t> </a:t>
            </a:r>
            <a:r>
              <a:rPr kumimoji="0" lang="en-US" sz="1600" b="1" i="0" u="none" strike="noStrike" kern="0" cap="none" spc="-45" normalizeH="0" baseline="0" noProof="0" dirty="0">
                <a:ln>
                  <a:noFill/>
                </a:ln>
                <a:solidFill>
                  <a:srgbClr val="A54826"/>
                </a:solidFill>
                <a:effectLst/>
                <a:uLnTx/>
                <a:uFillTx/>
                <a:ea typeface="Lato" panose="020F0502020204030203" pitchFamily="34" charset="0"/>
                <a:cs typeface="Lato" panose="020F0502020204030203" pitchFamily="34" charset="0"/>
              </a:rPr>
              <a:t>Protection </a:t>
            </a:r>
            <a:r>
              <a:rPr kumimoji="0" lang="en-US" sz="1600" b="1" i="0" u="none" strike="noStrike" kern="0" cap="none" spc="-10" normalizeH="0" baseline="0" noProof="0" dirty="0">
                <a:ln>
                  <a:noFill/>
                </a:ln>
                <a:solidFill>
                  <a:srgbClr val="A54826"/>
                </a:solidFill>
                <a:effectLst/>
                <a:uLnTx/>
                <a:uFillTx/>
                <a:ea typeface="Lato" panose="020F0502020204030203" pitchFamily="34" charset="0"/>
                <a:cs typeface="Lato" panose="020F0502020204030203" pitchFamily="34" charset="0"/>
              </a:rPr>
              <a:t>Activities</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248285" marR="0" lvl="0" indent="-235585" defTabSz="914400" eaLnBrk="1" fontAlgn="auto" latinLnBrk="0" hangingPunct="1">
              <a:lnSpc>
                <a:spcPct val="100000"/>
              </a:lnSpc>
              <a:spcBef>
                <a:spcPts val="50"/>
              </a:spcBef>
              <a:spcAft>
                <a:spcPts val="0"/>
              </a:spcAft>
              <a:buClr>
                <a:srgbClr val="A54826"/>
              </a:buClr>
              <a:buSzTx/>
              <a:buFont typeface="Wingdings"/>
              <a:buChar char=""/>
              <a:tabLst>
                <a:tab pos="248285" algn="l"/>
              </a:tabLst>
              <a:defRPr/>
            </a:pP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Ombudsman</a:t>
            </a:r>
          </a:p>
          <a:p>
            <a:pPr marL="248285" marR="0" lvl="0" indent="-235585" defTabSz="914400" eaLnBrk="1" fontAlgn="auto" latinLnBrk="0" hangingPunct="1">
              <a:lnSpc>
                <a:spcPct val="100000"/>
              </a:lnSpc>
              <a:spcBef>
                <a:spcPts val="50"/>
              </a:spcBef>
              <a:spcAft>
                <a:spcPts val="0"/>
              </a:spcAft>
              <a:buClr>
                <a:srgbClr val="A54826"/>
              </a:buClr>
              <a:buSzTx/>
              <a:buFont typeface="Wingdings"/>
              <a:buChar char=""/>
              <a:tabLst>
                <a:tab pos="248285" algn="l"/>
              </a:tabLst>
              <a:defRPr/>
            </a:pP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248285" marR="0" lvl="0" indent="-235585" defTabSz="914400" eaLnBrk="1" fontAlgn="auto" latinLnBrk="0" hangingPunct="1">
              <a:lnSpc>
                <a:spcPct val="100000"/>
              </a:lnSpc>
              <a:spcBef>
                <a:spcPts val="50"/>
              </a:spcBef>
              <a:spcAft>
                <a:spcPts val="0"/>
              </a:spcAft>
              <a:buClr>
                <a:srgbClr val="A54826"/>
              </a:buClr>
              <a:buSzTx/>
              <a:buFont typeface="Wingdings"/>
              <a:buChar char=""/>
              <a:tabLst>
                <a:tab pos="248285" algn="l"/>
              </a:tabLst>
              <a:defRPr/>
            </a:pP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248285" marR="0" lvl="0" indent="-235585" defTabSz="914400" eaLnBrk="1" fontAlgn="auto" latinLnBrk="0" hangingPunct="1">
              <a:lnSpc>
                <a:spcPct val="100000"/>
              </a:lnSpc>
              <a:spcBef>
                <a:spcPts val="35"/>
              </a:spcBef>
              <a:spcAft>
                <a:spcPts val="0"/>
              </a:spcAft>
              <a:buClr>
                <a:srgbClr val="A54826"/>
              </a:buClr>
              <a:buSzTx/>
              <a:buFont typeface="Wingdings"/>
              <a:buChar char=""/>
              <a:tabLst>
                <a:tab pos="248285" algn="l"/>
              </a:tabLst>
              <a:defRPr/>
            </a:pPr>
            <a:r>
              <a:rPr kumimoji="0" lang="en-US" sz="1600" b="1"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Elder</a:t>
            </a:r>
            <a:r>
              <a:rPr kumimoji="0" lang="en-US" sz="1600" b="1" i="0" u="none" strike="noStrike" kern="0" cap="none" spc="-4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Abuse,</a:t>
            </a:r>
            <a:r>
              <a:rPr kumimoji="0" lang="en-US" sz="1600" b="1" i="0" u="none" strike="noStrike" kern="0" cap="none" spc="-6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65" normalizeH="0" baseline="0" noProof="0" dirty="0">
                <a:ln>
                  <a:noFill/>
                </a:ln>
                <a:solidFill>
                  <a:srgbClr val="1F3864"/>
                </a:solidFill>
                <a:effectLst/>
                <a:uLnTx/>
                <a:uFillTx/>
                <a:ea typeface="Lato" panose="020F0502020204030203" pitchFamily="34" charset="0"/>
                <a:cs typeface="Lato" panose="020F0502020204030203" pitchFamily="34" charset="0"/>
              </a:rPr>
              <a:t>Neglect,</a:t>
            </a:r>
            <a:r>
              <a:rPr kumimoji="0" lang="en-US" sz="1600" b="1" i="0" u="none" strike="noStrike" kern="0" cap="none" spc="-4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5" normalizeH="0" baseline="0" noProof="0" dirty="0">
                <a:ln>
                  <a:noFill/>
                </a:ln>
                <a:solidFill>
                  <a:srgbClr val="1F3864"/>
                </a:solidFill>
                <a:effectLst/>
                <a:uLnTx/>
                <a:uFillTx/>
                <a:ea typeface="Lato" panose="020F0502020204030203" pitchFamily="34" charset="0"/>
                <a:cs typeface="Lato" panose="020F0502020204030203" pitchFamily="34" charset="0"/>
              </a:rPr>
              <a:t>and</a:t>
            </a:r>
            <a:r>
              <a:rPr kumimoji="0" lang="en-US" sz="1600" b="1" i="0" u="none" strike="noStrike" kern="0" cap="none" spc="-5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Exploitation</a:t>
            </a:r>
          </a:p>
          <a:p>
            <a:pPr marL="12700" marR="0" lvl="0" indent="0" defTabSz="914400" eaLnBrk="1" fontAlgn="auto" latinLnBrk="0" hangingPunct="1">
              <a:lnSpc>
                <a:spcPct val="100000"/>
              </a:lnSpc>
              <a:spcBef>
                <a:spcPts val="35"/>
              </a:spcBef>
              <a:spcAft>
                <a:spcPts val="0"/>
              </a:spcAft>
              <a:buClr>
                <a:srgbClr val="A54826"/>
              </a:buClr>
              <a:buSzTx/>
              <a:buNone/>
              <a:tabLst>
                <a:tab pos="248285" algn="l"/>
              </a:tabLst>
              <a:defRPr/>
            </a:pPr>
            <a:endPar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endParaRPr>
          </a:p>
          <a:p>
            <a:pPr marL="12700" marR="0" lvl="0" indent="0" defTabSz="914400" eaLnBrk="1" fontAlgn="auto" latinLnBrk="0" hangingPunct="1">
              <a:lnSpc>
                <a:spcPct val="100000"/>
              </a:lnSpc>
              <a:spcBef>
                <a:spcPts val="35"/>
              </a:spcBef>
              <a:spcAft>
                <a:spcPts val="0"/>
              </a:spcAft>
              <a:buClr>
                <a:srgbClr val="A54826"/>
              </a:buClr>
              <a:buSzTx/>
              <a:buNone/>
              <a:tabLst>
                <a:tab pos="248285" algn="l"/>
              </a:tabLst>
              <a:defRPr/>
            </a:pP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	   	</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248285" marR="0" lvl="0" indent="-235585" defTabSz="914400" eaLnBrk="1" fontAlgn="auto" latinLnBrk="0" hangingPunct="1">
              <a:lnSpc>
                <a:spcPct val="100000"/>
              </a:lnSpc>
              <a:spcBef>
                <a:spcPts val="50"/>
              </a:spcBef>
              <a:spcAft>
                <a:spcPts val="0"/>
              </a:spcAft>
              <a:buClr>
                <a:srgbClr val="A54826"/>
              </a:buClr>
              <a:buSzTx/>
              <a:buFont typeface="Wingdings"/>
              <a:buChar char=""/>
              <a:tabLst>
                <a:tab pos="248285" algn="l"/>
              </a:tabLst>
              <a:defRPr/>
            </a:pPr>
            <a:r>
              <a:rPr kumimoji="0" lang="en-US" sz="1600" b="1" i="0" u="none" strike="noStrike" kern="0" cap="none" spc="-85" normalizeH="0" baseline="0" noProof="0" dirty="0">
                <a:ln>
                  <a:noFill/>
                </a:ln>
                <a:solidFill>
                  <a:srgbClr val="1F3864"/>
                </a:solidFill>
                <a:effectLst/>
                <a:uLnTx/>
                <a:uFillTx/>
                <a:ea typeface="Lato" panose="020F0502020204030203" pitchFamily="34" charset="0"/>
                <a:cs typeface="Lato" panose="020F0502020204030203" pitchFamily="34" charset="0"/>
              </a:rPr>
              <a:t>State</a:t>
            </a:r>
            <a:r>
              <a:rPr kumimoji="0" lang="en-US" sz="1600" b="1" i="0" u="none" strike="noStrike" kern="0" cap="none" spc="-2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95" normalizeH="0" baseline="0" noProof="0" dirty="0">
                <a:ln>
                  <a:noFill/>
                </a:ln>
                <a:solidFill>
                  <a:srgbClr val="1F3864"/>
                </a:solidFill>
                <a:effectLst/>
                <a:uLnTx/>
                <a:uFillTx/>
                <a:ea typeface="Lato" panose="020F0502020204030203" pitchFamily="34" charset="0"/>
                <a:cs typeface="Lato" panose="020F0502020204030203" pitchFamily="34" charset="0"/>
              </a:rPr>
              <a:t>Legal</a:t>
            </a:r>
            <a:r>
              <a:rPr kumimoji="0" lang="en-US" sz="1600" b="1" i="0" u="none" strike="noStrike" kern="0" cap="none" spc="-25"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75" normalizeH="0" baseline="0" noProof="0" dirty="0">
                <a:ln>
                  <a:noFill/>
                </a:ln>
                <a:solidFill>
                  <a:srgbClr val="1F3864"/>
                </a:solidFill>
                <a:effectLst/>
                <a:uLnTx/>
                <a:uFillTx/>
                <a:ea typeface="Lato" panose="020F0502020204030203" pitchFamily="34" charset="0"/>
                <a:cs typeface="Lato" panose="020F0502020204030203" pitchFamily="34" charset="0"/>
              </a:rPr>
              <a:t>Assistance</a:t>
            </a:r>
            <a:r>
              <a:rPr kumimoji="0" lang="en-US" sz="1600" b="1" i="0" u="none" strike="noStrike" kern="0" cap="none" spc="-70" normalizeH="0" baseline="0" noProof="0" dirty="0">
                <a:ln>
                  <a:noFill/>
                </a:ln>
                <a:solidFill>
                  <a:srgbClr val="1F3864"/>
                </a:solidFill>
                <a:effectLst/>
                <a:uLnTx/>
                <a:uFillTx/>
                <a:ea typeface="Lato" panose="020F0502020204030203" pitchFamily="34" charset="0"/>
                <a:cs typeface="Lato" panose="020F0502020204030203" pitchFamily="34" charset="0"/>
              </a:rPr>
              <a:t> </a:t>
            </a:r>
            <a:r>
              <a:rPr kumimoji="0" lang="en-US" sz="1600" b="1" i="0" u="none" strike="noStrike" kern="0" cap="none" spc="-10" normalizeH="0" baseline="0" noProof="0" dirty="0">
                <a:ln>
                  <a:noFill/>
                </a:ln>
                <a:solidFill>
                  <a:srgbClr val="1F3864"/>
                </a:solidFill>
                <a:effectLst/>
                <a:uLnTx/>
                <a:uFillTx/>
                <a:ea typeface="Lato" panose="020F0502020204030203" pitchFamily="34" charset="0"/>
                <a:cs typeface="Lato" panose="020F0502020204030203" pitchFamily="34" charset="0"/>
              </a:rPr>
              <a:t>Development</a:t>
            </a:r>
            <a:endParaRPr kumimoji="0" lang="en-US" sz="1600" b="0" i="0" u="none" strike="noStrike" kern="0" cap="none" spc="0" normalizeH="0" baseline="0" noProof="0" dirty="0">
              <a:ln>
                <a:noFill/>
              </a:ln>
              <a:solidFill>
                <a:sysClr val="windowText" lastClr="000000"/>
              </a:solidFill>
              <a:effectLst/>
              <a:uLnTx/>
              <a:uFillTx/>
              <a:ea typeface="Lato" panose="020F0502020204030203" pitchFamily="34" charset="0"/>
              <a:cs typeface="Lato" panose="020F0502020204030203" pitchFamily="34" charset="0"/>
            </a:endParaRPr>
          </a:p>
          <a:p>
            <a:pPr marL="0" indent="0">
              <a:buNone/>
            </a:pPr>
            <a:endParaRPr lang="en-US" dirty="0"/>
          </a:p>
        </p:txBody>
      </p:sp>
      <p:sp>
        <p:nvSpPr>
          <p:cNvPr id="5" name="Rectangle 4">
            <a:extLst>
              <a:ext uri="{FF2B5EF4-FFF2-40B4-BE49-F238E27FC236}">
                <a16:creationId xmlns:a16="http://schemas.microsoft.com/office/drawing/2014/main" id="{8D11DE57-3E35-365B-80A3-94FF09D9FA07}"/>
              </a:ext>
            </a:extLst>
          </p:cNvPr>
          <p:cNvSpPr/>
          <p:nvPr/>
        </p:nvSpPr>
        <p:spPr>
          <a:xfrm>
            <a:off x="6522720" y="4146803"/>
            <a:ext cx="3654552" cy="406909"/>
          </a:xfrm>
          <a:prstGeom prst="rect">
            <a:avLst/>
          </a:prstGeom>
          <a:solidFill>
            <a:srgbClr val="A648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latin typeface="Lato" panose="020F0502020204030203" pitchFamily="34" charset="0"/>
                <a:ea typeface="Lato" panose="020F0502020204030203" pitchFamily="34" charset="0"/>
                <a:cs typeface="Lato" panose="020F0502020204030203" pitchFamily="34" charset="0"/>
              </a:rPr>
              <a:t>Program is managed by the DARS Adult Protective Services Division</a:t>
            </a:r>
          </a:p>
        </p:txBody>
      </p:sp>
      <p:sp>
        <p:nvSpPr>
          <p:cNvPr id="7" name="Rectangle 6">
            <a:extLst>
              <a:ext uri="{FF2B5EF4-FFF2-40B4-BE49-F238E27FC236}">
                <a16:creationId xmlns:a16="http://schemas.microsoft.com/office/drawing/2014/main" id="{FBCC5CBA-9844-F3F7-65A5-8D2DFD3C3898}"/>
              </a:ext>
            </a:extLst>
          </p:cNvPr>
          <p:cNvSpPr/>
          <p:nvPr/>
        </p:nvSpPr>
        <p:spPr>
          <a:xfrm>
            <a:off x="6522720" y="3411027"/>
            <a:ext cx="3654552" cy="406909"/>
          </a:xfrm>
          <a:prstGeom prst="rect">
            <a:avLst/>
          </a:prstGeom>
          <a:solidFill>
            <a:srgbClr val="A648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latin typeface="Lato" panose="020F0502020204030203" pitchFamily="34" charset="0"/>
                <a:ea typeface="Lato" panose="020F0502020204030203" pitchFamily="34" charset="0"/>
                <a:cs typeface="Lato" panose="020F0502020204030203" pitchFamily="34" charset="0"/>
              </a:rPr>
              <a:t>Program is managed by the DARS Office of the State Long-Term Care Ombudsman</a:t>
            </a:r>
          </a:p>
        </p:txBody>
      </p:sp>
      <p:sp>
        <p:nvSpPr>
          <p:cNvPr id="8" name="Rectangle 7">
            <a:extLst>
              <a:ext uri="{FF2B5EF4-FFF2-40B4-BE49-F238E27FC236}">
                <a16:creationId xmlns:a16="http://schemas.microsoft.com/office/drawing/2014/main" id="{D214E55E-809A-FB9F-F13A-532C41265E1B}"/>
              </a:ext>
            </a:extLst>
          </p:cNvPr>
          <p:cNvSpPr/>
          <p:nvPr/>
        </p:nvSpPr>
        <p:spPr>
          <a:xfrm>
            <a:off x="6522720" y="4882579"/>
            <a:ext cx="3654552" cy="406909"/>
          </a:xfrm>
          <a:prstGeom prst="rect">
            <a:avLst/>
          </a:prstGeom>
          <a:solidFill>
            <a:srgbClr val="A648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latin typeface="Lato" panose="020F0502020204030203" pitchFamily="34" charset="0"/>
                <a:ea typeface="Lato" panose="020F0502020204030203" pitchFamily="34" charset="0"/>
                <a:cs typeface="Lato" panose="020F0502020204030203" pitchFamily="34" charset="0"/>
              </a:rPr>
              <a:t>Program is managed by the DARS Division for Aging Services</a:t>
            </a:r>
          </a:p>
        </p:txBody>
      </p:sp>
    </p:spTree>
    <p:extLst>
      <p:ext uri="{BB962C8B-B14F-4D97-AF65-F5344CB8AC3E}">
        <p14:creationId xmlns:p14="http://schemas.microsoft.com/office/powerpoint/2010/main" val="379439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1F43-C2AF-F698-D768-7174383FDFB1}"/>
              </a:ext>
            </a:extLst>
          </p:cNvPr>
          <p:cNvSpPr>
            <a:spLocks noGrp="1"/>
          </p:cNvSpPr>
          <p:nvPr>
            <p:ph type="title"/>
          </p:nvPr>
        </p:nvSpPr>
        <p:spPr/>
        <p:txBody>
          <a:bodyPr/>
          <a:lstStyle/>
          <a:p>
            <a:r>
              <a:rPr lang="en-US">
                <a:solidFill>
                  <a:srgbClr val="A64826"/>
                </a:solidFill>
              </a:rPr>
              <a:t>General Eligibility  </a:t>
            </a:r>
          </a:p>
        </p:txBody>
      </p:sp>
      <p:graphicFrame>
        <p:nvGraphicFramePr>
          <p:cNvPr id="4" name="Content Placeholder 3" descr="List of eligibility criteria:&#10;-Individuals aged 60 and over can qualify for most OAA services. A few programs are available to younger individuals. &#10;-OAA is not an entitlement program (i.e., guaranteed access to benefits), like Social Security, Medicare or Medicaid.&#10;-OAA services can be curtailed due to lack of funding.&#10;-OAA clients self-declare income. AAAs do not verify income or ability to pay. Services are not means tested.&#10;-OAA services are targeted to individuals with greatest economic need and greatest social need.&#10;-OAA clients are asked to voluntarily contribute to some OAA services, but it is not required">
            <a:extLst>
              <a:ext uri="{FF2B5EF4-FFF2-40B4-BE49-F238E27FC236}">
                <a16:creationId xmlns:a16="http://schemas.microsoft.com/office/drawing/2014/main" id="{C4501AFE-EAAC-E41E-309A-177E22E4854B}"/>
              </a:ext>
            </a:extLst>
          </p:cNvPr>
          <p:cNvGraphicFramePr>
            <a:graphicFrameLocks noGrp="1"/>
          </p:cNvGraphicFramePr>
          <p:nvPr>
            <p:ph idx="1"/>
            <p:extLst>
              <p:ext uri="{D42A27DB-BD31-4B8C-83A1-F6EECF244321}">
                <p14:modId xmlns:p14="http://schemas.microsoft.com/office/powerpoint/2010/main" val="941920095"/>
              </p:ext>
            </p:extLst>
          </p:nvPr>
        </p:nvGraphicFramePr>
        <p:xfrm>
          <a:off x="838200" y="1574800"/>
          <a:ext cx="10515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723716DE-5501-942F-30A5-3776F302150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325" y="1778318"/>
            <a:ext cx="556146" cy="556146"/>
          </a:xfrm>
          <a:prstGeom prst="rect">
            <a:avLst/>
          </a:prstGeom>
        </p:spPr>
      </p:pic>
      <p:pic>
        <p:nvPicPr>
          <p:cNvPr id="8" name="Graphic 7" descr="Checklist with solid fill">
            <a:extLst>
              <a:ext uri="{FF2B5EF4-FFF2-40B4-BE49-F238E27FC236}">
                <a16:creationId xmlns:a16="http://schemas.microsoft.com/office/drawing/2014/main" id="{4941284C-B932-B1EE-C2BB-E88063486E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72497" y="2551450"/>
            <a:ext cx="466023" cy="466023"/>
          </a:xfrm>
          <a:prstGeom prst="rect">
            <a:avLst/>
          </a:prstGeom>
        </p:spPr>
      </p:pic>
      <p:pic>
        <p:nvPicPr>
          <p:cNvPr id="12" name="Graphic 11">
            <a:extLst>
              <a:ext uri="{FF2B5EF4-FFF2-40B4-BE49-F238E27FC236}">
                <a16:creationId xmlns:a16="http://schemas.microsoft.com/office/drawing/2014/main" id="{67B1E7B5-A2D0-E0EF-B75D-7698E440253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42197" y="3938866"/>
            <a:ext cx="514140" cy="514140"/>
          </a:xfrm>
          <a:prstGeom prst="rect">
            <a:avLst/>
          </a:prstGeom>
        </p:spPr>
      </p:pic>
      <p:pic>
        <p:nvPicPr>
          <p:cNvPr id="14" name="Graphic 13" descr="Money with solid fill">
            <a:extLst>
              <a:ext uri="{FF2B5EF4-FFF2-40B4-BE49-F238E27FC236}">
                <a16:creationId xmlns:a16="http://schemas.microsoft.com/office/drawing/2014/main" id="{00DF53C1-C3C4-FB02-C74A-007EF15694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5659" y="5357830"/>
            <a:ext cx="466023" cy="466023"/>
          </a:xfrm>
          <a:prstGeom prst="rect">
            <a:avLst/>
          </a:prstGeom>
        </p:spPr>
      </p:pic>
      <p:pic>
        <p:nvPicPr>
          <p:cNvPr id="16" name="Graphic 15">
            <a:extLst>
              <a:ext uri="{FF2B5EF4-FFF2-40B4-BE49-F238E27FC236}">
                <a16:creationId xmlns:a16="http://schemas.microsoft.com/office/drawing/2014/main" id="{1055E2D1-EA20-A3B3-496A-274005DB50F0}"/>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2197" y="3234459"/>
            <a:ext cx="514140" cy="514140"/>
          </a:xfrm>
          <a:prstGeom prst="rect">
            <a:avLst/>
          </a:prstGeom>
        </p:spPr>
      </p:pic>
      <p:pic>
        <p:nvPicPr>
          <p:cNvPr id="18" name="Graphic 17">
            <a:extLst>
              <a:ext uri="{FF2B5EF4-FFF2-40B4-BE49-F238E27FC236}">
                <a16:creationId xmlns:a16="http://schemas.microsoft.com/office/drawing/2014/main" id="{F19407CE-E016-9C7B-8C8C-57FB03653C66}"/>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324379" y="4643273"/>
            <a:ext cx="514141" cy="514141"/>
          </a:xfrm>
          <a:prstGeom prst="rect">
            <a:avLst/>
          </a:prstGeom>
        </p:spPr>
      </p:pic>
    </p:spTree>
    <p:extLst>
      <p:ext uri="{BB962C8B-B14F-4D97-AF65-F5344CB8AC3E}">
        <p14:creationId xmlns:p14="http://schemas.microsoft.com/office/powerpoint/2010/main" val="8412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FD0067-EB37-500D-BFDF-88DB57CDAB1C}"/>
              </a:ext>
            </a:extLst>
          </p:cNvPr>
          <p:cNvSpPr>
            <a:spLocks noGrp="1"/>
          </p:cNvSpPr>
          <p:nvPr>
            <p:ph type="title"/>
          </p:nvPr>
        </p:nvSpPr>
        <p:spPr/>
        <p:txBody>
          <a:bodyPr/>
          <a:lstStyle/>
          <a:p>
            <a:r>
              <a:rPr lang="en-US"/>
              <a:t>AAA Required OAA Services </a:t>
            </a:r>
          </a:p>
        </p:txBody>
      </p:sp>
      <p:sp>
        <p:nvSpPr>
          <p:cNvPr id="13" name="Content Placeholder 12">
            <a:extLst>
              <a:ext uri="{FF2B5EF4-FFF2-40B4-BE49-F238E27FC236}">
                <a16:creationId xmlns:a16="http://schemas.microsoft.com/office/drawing/2014/main" id="{D72B6B26-0A28-6DCB-3E99-7BB855F68B25}"/>
              </a:ext>
            </a:extLst>
          </p:cNvPr>
          <p:cNvSpPr>
            <a:spLocks noGrp="1"/>
          </p:cNvSpPr>
          <p:nvPr>
            <p:ph sz="half" idx="2"/>
          </p:nvPr>
        </p:nvSpPr>
        <p:spPr>
          <a:xfrm>
            <a:off x="682752" y="1825625"/>
            <a:ext cx="10671048" cy="4351338"/>
          </a:xfrm>
        </p:spPr>
        <p:txBody>
          <a:bodyPr/>
          <a:lstStyle/>
          <a:p>
            <a:r>
              <a:rPr lang="en-US"/>
              <a:t>Access &amp; Support Services:</a:t>
            </a:r>
          </a:p>
        </p:txBody>
      </p:sp>
      <p:graphicFrame>
        <p:nvGraphicFramePr>
          <p:cNvPr id="11" name="Content Placeholder 10" descr="List of Access and Support Services:&#10;-Care Coordination&#10;-Options Counseling&#10;-Public Information and Education&#10;-Information, Referral, and Assistance&#10;-Transportation&#10;-Leagal Assistance">
            <a:extLst>
              <a:ext uri="{FF2B5EF4-FFF2-40B4-BE49-F238E27FC236}">
                <a16:creationId xmlns:a16="http://schemas.microsoft.com/office/drawing/2014/main" id="{CD81773C-0421-EC5F-B9B4-4C0E49109D54}"/>
              </a:ext>
            </a:extLst>
          </p:cNvPr>
          <p:cNvGraphicFramePr>
            <a:graphicFrameLocks noGrp="1"/>
          </p:cNvGraphicFramePr>
          <p:nvPr>
            <p:ph sz="half" idx="1"/>
            <p:extLst>
              <p:ext uri="{D42A27DB-BD31-4B8C-83A1-F6EECF244321}">
                <p14:modId xmlns:p14="http://schemas.microsoft.com/office/powerpoint/2010/main" val="2657470138"/>
              </p:ext>
            </p:extLst>
          </p:nvPr>
        </p:nvGraphicFramePr>
        <p:xfrm>
          <a:off x="838200" y="2572512"/>
          <a:ext cx="10232136" cy="360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40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03E29-0EE6-0956-9081-60237B22AB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49FD11-8A3A-2523-5D37-2C42EBD0EF3F}"/>
              </a:ext>
            </a:extLst>
          </p:cNvPr>
          <p:cNvSpPr>
            <a:spLocks noGrp="1"/>
          </p:cNvSpPr>
          <p:nvPr>
            <p:ph type="title"/>
          </p:nvPr>
        </p:nvSpPr>
        <p:spPr/>
        <p:txBody>
          <a:bodyPr/>
          <a:lstStyle/>
          <a:p>
            <a:r>
              <a:rPr lang="en-US"/>
              <a:t>AAA Required OAA Services </a:t>
            </a:r>
          </a:p>
        </p:txBody>
      </p:sp>
      <p:sp>
        <p:nvSpPr>
          <p:cNvPr id="13" name="Content Placeholder 12">
            <a:extLst>
              <a:ext uri="{FF2B5EF4-FFF2-40B4-BE49-F238E27FC236}">
                <a16:creationId xmlns:a16="http://schemas.microsoft.com/office/drawing/2014/main" id="{2179B76B-FCDB-A4DB-19E6-EA81F5DB00BE}"/>
              </a:ext>
            </a:extLst>
          </p:cNvPr>
          <p:cNvSpPr>
            <a:spLocks noGrp="1"/>
          </p:cNvSpPr>
          <p:nvPr>
            <p:ph sz="half" idx="2"/>
          </p:nvPr>
        </p:nvSpPr>
        <p:spPr>
          <a:xfrm>
            <a:off x="682752" y="1825625"/>
            <a:ext cx="10671048" cy="4351338"/>
          </a:xfrm>
        </p:spPr>
        <p:txBody>
          <a:bodyPr/>
          <a:lstStyle/>
          <a:p>
            <a:r>
              <a:rPr lang="en-US"/>
              <a:t>Nutrition Services:</a:t>
            </a:r>
          </a:p>
        </p:txBody>
      </p:sp>
      <p:graphicFrame>
        <p:nvGraphicFramePr>
          <p:cNvPr id="11" name="Content Placeholder 10" descr="List of nutrition services:&#10;-Congregate meals&#10;-Home delivered meals&#10;-Nutrition Counseling&#10;-Nutrition Education">
            <a:extLst>
              <a:ext uri="{FF2B5EF4-FFF2-40B4-BE49-F238E27FC236}">
                <a16:creationId xmlns:a16="http://schemas.microsoft.com/office/drawing/2014/main" id="{E4AD2ED6-243D-9205-568F-3BD108D8EA30}"/>
              </a:ext>
            </a:extLst>
          </p:cNvPr>
          <p:cNvGraphicFramePr>
            <a:graphicFrameLocks noGrp="1"/>
          </p:cNvGraphicFramePr>
          <p:nvPr>
            <p:ph sz="half" idx="1"/>
            <p:extLst>
              <p:ext uri="{D42A27DB-BD31-4B8C-83A1-F6EECF244321}">
                <p14:modId xmlns:p14="http://schemas.microsoft.com/office/powerpoint/2010/main" val="1598020726"/>
              </p:ext>
            </p:extLst>
          </p:nvPr>
        </p:nvGraphicFramePr>
        <p:xfrm>
          <a:off x="838200" y="2572512"/>
          <a:ext cx="10232136" cy="360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49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12E3-5A32-E4F5-CDD8-54EAA49F8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F9FA6F-5E0F-D25A-F626-C239E16A080B}"/>
              </a:ext>
            </a:extLst>
          </p:cNvPr>
          <p:cNvSpPr>
            <a:spLocks noGrp="1"/>
          </p:cNvSpPr>
          <p:nvPr>
            <p:ph type="title"/>
          </p:nvPr>
        </p:nvSpPr>
        <p:spPr/>
        <p:txBody>
          <a:bodyPr/>
          <a:lstStyle/>
          <a:p>
            <a:r>
              <a:rPr lang="en-US"/>
              <a:t>AAA Required OAA Services </a:t>
            </a:r>
          </a:p>
        </p:txBody>
      </p:sp>
      <p:sp>
        <p:nvSpPr>
          <p:cNvPr id="13" name="Content Placeholder 12">
            <a:extLst>
              <a:ext uri="{FF2B5EF4-FFF2-40B4-BE49-F238E27FC236}">
                <a16:creationId xmlns:a16="http://schemas.microsoft.com/office/drawing/2014/main" id="{84ACC3E2-44D6-0739-472B-E247BCF0AF20}"/>
              </a:ext>
            </a:extLst>
          </p:cNvPr>
          <p:cNvSpPr>
            <a:spLocks noGrp="1"/>
          </p:cNvSpPr>
          <p:nvPr>
            <p:ph sz="half" idx="2"/>
          </p:nvPr>
        </p:nvSpPr>
        <p:spPr>
          <a:xfrm>
            <a:off x="682752" y="1825625"/>
            <a:ext cx="10671048" cy="4351338"/>
          </a:xfrm>
        </p:spPr>
        <p:txBody>
          <a:bodyPr/>
          <a:lstStyle/>
          <a:p>
            <a:r>
              <a:rPr lang="en-US"/>
              <a:t>Other Services:</a:t>
            </a:r>
          </a:p>
        </p:txBody>
      </p:sp>
      <p:graphicFrame>
        <p:nvGraphicFramePr>
          <p:cNvPr id="11" name="Content Placeholder 10" descr="List of other services:&#10;-Long-term care ombudsman progrm&#10;-Elder abuse prevention&#10;-Disease prevention and health promotion&#10;-Caregiver support">
            <a:extLst>
              <a:ext uri="{FF2B5EF4-FFF2-40B4-BE49-F238E27FC236}">
                <a16:creationId xmlns:a16="http://schemas.microsoft.com/office/drawing/2014/main" id="{C94FF7A9-3EF3-8DAD-291B-80984E536BC6}"/>
              </a:ext>
            </a:extLst>
          </p:cNvPr>
          <p:cNvGraphicFramePr>
            <a:graphicFrameLocks noGrp="1"/>
          </p:cNvGraphicFramePr>
          <p:nvPr>
            <p:ph sz="half" idx="1"/>
            <p:extLst>
              <p:ext uri="{D42A27DB-BD31-4B8C-83A1-F6EECF244321}">
                <p14:modId xmlns:p14="http://schemas.microsoft.com/office/powerpoint/2010/main" val="145783708"/>
              </p:ext>
            </p:extLst>
          </p:nvPr>
        </p:nvGraphicFramePr>
        <p:xfrm>
          <a:off x="838200" y="2572512"/>
          <a:ext cx="10232136" cy="360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41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39E5-DB6F-FA18-819E-D06320538269}"/>
              </a:ext>
            </a:extLst>
          </p:cNvPr>
          <p:cNvSpPr>
            <a:spLocks noGrp="1"/>
          </p:cNvSpPr>
          <p:nvPr>
            <p:ph type="title"/>
          </p:nvPr>
        </p:nvSpPr>
        <p:spPr/>
        <p:txBody>
          <a:bodyPr/>
          <a:lstStyle/>
          <a:p>
            <a:r>
              <a:rPr lang="en-US"/>
              <a:t>Objectives</a:t>
            </a:r>
          </a:p>
        </p:txBody>
      </p:sp>
      <p:graphicFrame>
        <p:nvGraphicFramePr>
          <p:cNvPr id="9" name="Content Placeholder 2">
            <a:extLst>
              <a:ext uri="{FF2B5EF4-FFF2-40B4-BE49-F238E27FC236}">
                <a16:creationId xmlns:a16="http://schemas.microsoft.com/office/drawing/2014/main" id="{3F6142FF-D1F9-ECCA-85B3-D7F92D8406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44039249"/>
              </p:ext>
            </p:extLst>
          </p:nvPr>
        </p:nvGraphicFramePr>
        <p:xfrm>
          <a:off x="-368808" y="1574800"/>
          <a:ext cx="11951208" cy="457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27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7A452-2D3F-5214-3BE2-A605C8B18C3B}"/>
              </a:ext>
            </a:extLst>
          </p:cNvPr>
          <p:cNvSpPr>
            <a:spLocks noGrp="1"/>
          </p:cNvSpPr>
          <p:nvPr>
            <p:ph type="title"/>
          </p:nvPr>
        </p:nvSpPr>
        <p:spPr/>
        <p:txBody>
          <a:bodyPr/>
          <a:lstStyle/>
          <a:p>
            <a:r>
              <a:rPr lang="en-US"/>
              <a:t>Other OAA Services</a:t>
            </a:r>
          </a:p>
        </p:txBody>
      </p:sp>
      <p:graphicFrame>
        <p:nvGraphicFramePr>
          <p:cNvPr id="6" name="Content Placeholder 5" descr="List of other services:&#10;-Adult Day Care/Services&#10;-Assistive Technology&#10;-Caregiver Counseling and Training&#10;-Care Transitions&#10;-Checking (Reassurance)&#10;-Chore Services (heavy housework)&#10;-Consumable supplies&#10;-Emergency services&#10;-Employment (title V services)&#10;-Financial consultation&#10;-Homemaker services (light housework)&#10;-Medication management&#10;-Money management&#10;-Personal care services&#10;-Residential repair and renovation&#10;-Respite care&#10;-socialization and recrecation&#10;-Assisted transportation (door to door)&#10;-Volunteer services">
            <a:extLst>
              <a:ext uri="{FF2B5EF4-FFF2-40B4-BE49-F238E27FC236}">
                <a16:creationId xmlns:a16="http://schemas.microsoft.com/office/drawing/2014/main" id="{ED19B742-9BE7-E075-CB4C-CE830607E519}"/>
              </a:ext>
            </a:extLst>
          </p:cNvPr>
          <p:cNvGraphicFramePr>
            <a:graphicFrameLocks noGrp="1"/>
          </p:cNvGraphicFramePr>
          <p:nvPr>
            <p:ph idx="1"/>
            <p:extLst>
              <p:ext uri="{D42A27DB-BD31-4B8C-83A1-F6EECF244321}">
                <p14:modId xmlns:p14="http://schemas.microsoft.com/office/powerpoint/2010/main" val="4073955911"/>
              </p:ext>
            </p:extLst>
          </p:nvPr>
        </p:nvGraphicFramePr>
        <p:xfrm>
          <a:off x="838200" y="1754188"/>
          <a:ext cx="10515600" cy="457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407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8E60F-D1BF-636C-518D-B1AE2F1A7CE2}"/>
              </a:ext>
            </a:extLst>
          </p:cNvPr>
          <p:cNvSpPr>
            <a:spLocks noGrp="1"/>
          </p:cNvSpPr>
          <p:nvPr>
            <p:ph type="title"/>
          </p:nvPr>
        </p:nvSpPr>
        <p:spPr/>
        <p:txBody>
          <a:bodyPr/>
          <a:lstStyle/>
          <a:p>
            <a:r>
              <a:rPr lang="en-US"/>
              <a:t>How AAAs Deliver OAA Services</a:t>
            </a:r>
          </a:p>
        </p:txBody>
      </p:sp>
      <p:graphicFrame>
        <p:nvGraphicFramePr>
          <p:cNvPr id="9" name="Content Placeholder 8" descr="Text box listing service delivery options:&#10;1. Contract with community providers to deliver services&#10;2. Direct provision of services by the AAA">
            <a:extLst>
              <a:ext uri="{FF2B5EF4-FFF2-40B4-BE49-F238E27FC236}">
                <a16:creationId xmlns:a16="http://schemas.microsoft.com/office/drawing/2014/main" id="{053D0002-ADB9-67A9-7E7C-D8803223E8B9}"/>
              </a:ext>
            </a:extLst>
          </p:cNvPr>
          <p:cNvGraphicFramePr>
            <a:graphicFrameLocks noGrp="1"/>
          </p:cNvGraphicFramePr>
          <p:nvPr>
            <p:ph type="pic" sz="quarter" idx="10"/>
            <p:extLst>
              <p:ext uri="{D42A27DB-BD31-4B8C-83A1-F6EECF244321}">
                <p14:modId xmlns:p14="http://schemas.microsoft.com/office/powerpoint/2010/main" val="297564501"/>
              </p:ext>
            </p:extLst>
          </p:nvPr>
        </p:nvGraphicFramePr>
        <p:xfrm>
          <a:off x="1179574" y="1608931"/>
          <a:ext cx="5782058" cy="230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DD6EFB2-27BA-F45A-DDA4-6F21687D7E8B}"/>
              </a:ext>
            </a:extLst>
          </p:cNvPr>
          <p:cNvSpPr txBox="1"/>
          <p:nvPr/>
        </p:nvSpPr>
        <p:spPr>
          <a:xfrm>
            <a:off x="7534656" y="2606903"/>
            <a:ext cx="3998976" cy="2677656"/>
          </a:xfrm>
          <a:prstGeom prst="rect">
            <a:avLst/>
          </a:prstGeom>
          <a:noFill/>
        </p:spPr>
        <p:txBody>
          <a:bodyPr wrap="square" rtlCol="0">
            <a:spAutoFit/>
          </a:bodyPr>
          <a:lstStyle/>
          <a:p>
            <a:r>
              <a:rPr lang="en-US" sz="2400">
                <a:solidFill>
                  <a:srgbClr val="203864"/>
                </a:solidFill>
              </a:rPr>
              <a:t>Programs and service delivery vary across AAAs.</a:t>
            </a:r>
          </a:p>
          <a:p>
            <a:endParaRPr lang="en-US" sz="2400">
              <a:solidFill>
                <a:srgbClr val="203864"/>
              </a:solidFill>
            </a:endParaRPr>
          </a:p>
          <a:p>
            <a:r>
              <a:rPr lang="en-US" sz="2400">
                <a:solidFill>
                  <a:srgbClr val="203864"/>
                </a:solidFill>
              </a:rPr>
              <a:t>Each AAA designs a menu of programs tailored to the unique needs of its community.</a:t>
            </a:r>
          </a:p>
        </p:txBody>
      </p:sp>
      <p:pic>
        <p:nvPicPr>
          <p:cNvPr id="3" name="Picture 2">
            <a:extLst>
              <a:ext uri="{FF2B5EF4-FFF2-40B4-BE49-F238E27FC236}">
                <a16:creationId xmlns:a16="http://schemas.microsoft.com/office/drawing/2014/main" id="{D001ECB8-D3D7-0842-942C-784A209DEA1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308261" y="3536764"/>
            <a:ext cx="1653371" cy="2653082"/>
          </a:xfrm>
          <a:prstGeom prst="ellipse">
            <a:avLst/>
          </a:prstGeom>
          <a:ln>
            <a:solidFill>
              <a:srgbClr val="A64826"/>
            </a:solidFill>
          </a:ln>
        </p:spPr>
      </p:pic>
      <p:pic>
        <p:nvPicPr>
          <p:cNvPr id="6" name="Picture 5">
            <a:extLst>
              <a:ext uri="{FF2B5EF4-FFF2-40B4-BE49-F238E27FC236}">
                <a16:creationId xmlns:a16="http://schemas.microsoft.com/office/drawing/2014/main" id="{0CD3671D-1EC0-621B-F035-8E4A09835F21}"/>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40494" y="3536764"/>
            <a:ext cx="1653370" cy="2653082"/>
          </a:xfrm>
          <a:prstGeom prst="ellipse">
            <a:avLst/>
          </a:prstGeom>
          <a:ln>
            <a:solidFill>
              <a:schemeClr val="accent1"/>
            </a:solidFill>
          </a:ln>
        </p:spPr>
      </p:pic>
    </p:spTree>
    <p:extLst>
      <p:ext uri="{BB962C8B-B14F-4D97-AF65-F5344CB8AC3E}">
        <p14:creationId xmlns:p14="http://schemas.microsoft.com/office/powerpoint/2010/main" val="128327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4E8-C381-77B6-19A2-A46CAC1DF3B4}"/>
              </a:ext>
            </a:extLst>
          </p:cNvPr>
          <p:cNvSpPr>
            <a:spLocks noGrp="1"/>
          </p:cNvSpPr>
          <p:nvPr>
            <p:ph type="title"/>
          </p:nvPr>
        </p:nvSpPr>
        <p:spPr/>
        <p:txBody>
          <a:bodyPr/>
          <a:lstStyle/>
          <a:p>
            <a:r>
              <a:rPr lang="en-US"/>
              <a:t>OAA Funding Stream</a:t>
            </a:r>
          </a:p>
        </p:txBody>
      </p:sp>
      <p:graphicFrame>
        <p:nvGraphicFramePr>
          <p:cNvPr id="4" name="Content Placeholder 3" descr="Flow chart of funding stream:&#10;&#10;US Department of Health and Human Services  to&#10;Administration for Community Living (ACL) and Tribal and Native Hawaiian Grantees.&#10;&#10;ACL to State Units on Aging to Are Agencies on Aging to Local Service Provider Organizations to Consumers">
            <a:extLst>
              <a:ext uri="{FF2B5EF4-FFF2-40B4-BE49-F238E27FC236}">
                <a16:creationId xmlns:a16="http://schemas.microsoft.com/office/drawing/2014/main" id="{9C588408-30B2-878D-D573-A7ADA890BA87}"/>
              </a:ext>
            </a:extLst>
          </p:cNvPr>
          <p:cNvGraphicFramePr>
            <a:graphicFrameLocks noGrp="1"/>
          </p:cNvGraphicFramePr>
          <p:nvPr>
            <p:ph idx="1"/>
            <p:extLst>
              <p:ext uri="{D42A27DB-BD31-4B8C-83A1-F6EECF244321}">
                <p14:modId xmlns:p14="http://schemas.microsoft.com/office/powerpoint/2010/main" val="128648434"/>
              </p:ext>
            </p:extLst>
          </p:nvPr>
        </p:nvGraphicFramePr>
        <p:xfrm>
          <a:off x="1801368" y="1564640"/>
          <a:ext cx="5416296" cy="457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81867A44-1566-A6DE-67DF-509FB99FCD36}"/>
              </a:ext>
              <a:ext uri="{C183D7F6-B498-43B3-948B-1728B52AA6E4}">
                <adec:decorative xmlns:adec="http://schemas.microsoft.com/office/drawing/2017/decorative" val="1"/>
              </a:ext>
            </a:extLst>
          </p:cNvPr>
          <p:cNvSpPr/>
          <p:nvPr/>
        </p:nvSpPr>
        <p:spPr>
          <a:xfrm>
            <a:off x="5638799" y="2487649"/>
            <a:ext cx="633984" cy="256032"/>
          </a:xfrm>
          <a:prstGeom prst="rightArrow">
            <a:avLst/>
          </a:prstGeom>
          <a:solidFill>
            <a:srgbClr val="A64826"/>
          </a:solidFill>
          <a:ln>
            <a:solidFill>
              <a:srgbClr val="A648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3B49B38-10D6-51B4-C78F-7B1FDB7B85EF}"/>
              </a:ext>
              <a:ext uri="{C183D7F6-B498-43B3-948B-1728B52AA6E4}">
                <adec:decorative xmlns:adec="http://schemas.microsoft.com/office/drawing/2017/decorative" val="1"/>
              </a:ext>
            </a:extLst>
          </p:cNvPr>
          <p:cNvSpPr/>
          <p:nvPr/>
        </p:nvSpPr>
        <p:spPr>
          <a:xfrm>
            <a:off x="6352033" y="2280385"/>
            <a:ext cx="1828800" cy="6705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Tribal and Native Hawaiian Grantees (282)</a:t>
            </a:r>
          </a:p>
        </p:txBody>
      </p:sp>
    </p:spTree>
    <p:extLst>
      <p:ext uri="{BB962C8B-B14F-4D97-AF65-F5344CB8AC3E}">
        <p14:creationId xmlns:p14="http://schemas.microsoft.com/office/powerpoint/2010/main" val="207470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72E00-EE89-2739-68BE-1AA986567BA9}"/>
              </a:ext>
            </a:extLst>
          </p:cNvPr>
          <p:cNvSpPr>
            <a:spLocks noGrp="1"/>
          </p:cNvSpPr>
          <p:nvPr>
            <p:ph type="ctrTitle"/>
          </p:nvPr>
        </p:nvSpPr>
        <p:spPr/>
        <p:txBody>
          <a:bodyPr/>
          <a:lstStyle/>
          <a:p>
            <a:r>
              <a:rPr lang="en-US"/>
              <a:t>But wait, there’s more!</a:t>
            </a:r>
          </a:p>
        </p:txBody>
      </p:sp>
      <p:sp>
        <p:nvSpPr>
          <p:cNvPr id="5" name="Subtitle 4">
            <a:extLst>
              <a:ext uri="{FF2B5EF4-FFF2-40B4-BE49-F238E27FC236}">
                <a16:creationId xmlns:a16="http://schemas.microsoft.com/office/drawing/2014/main" id="{0723D12D-0750-ACC3-16F9-7E7FC3FC16CA}"/>
              </a:ext>
            </a:extLst>
          </p:cNvPr>
          <p:cNvSpPr>
            <a:spLocks noGrp="1"/>
          </p:cNvSpPr>
          <p:nvPr>
            <p:ph type="subTitle" idx="1"/>
          </p:nvPr>
        </p:nvSpPr>
        <p:spPr/>
        <p:txBody>
          <a:bodyPr/>
          <a:lstStyle/>
          <a:p>
            <a:r>
              <a:rPr lang="en-US"/>
              <a:t>Non-OAA Services</a:t>
            </a:r>
          </a:p>
        </p:txBody>
      </p:sp>
      <p:pic>
        <p:nvPicPr>
          <p:cNvPr id="8" name="Picture Placeholder 7" descr="A group of older people smiling with their arms raised&#10;&#10;">
            <a:extLst>
              <a:ext uri="{FF2B5EF4-FFF2-40B4-BE49-F238E27FC236}">
                <a16:creationId xmlns:a16="http://schemas.microsoft.com/office/drawing/2014/main" id="{3897BC8E-E781-5980-DB1D-5C69F2D1AF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127679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7CD4-A7F4-E321-2C8C-C7B69CEBB7BA}"/>
              </a:ext>
            </a:extLst>
          </p:cNvPr>
          <p:cNvSpPr>
            <a:spLocks noGrp="1"/>
          </p:cNvSpPr>
          <p:nvPr>
            <p:ph type="title"/>
          </p:nvPr>
        </p:nvSpPr>
        <p:spPr/>
        <p:txBody>
          <a:bodyPr/>
          <a:lstStyle/>
          <a:p>
            <a:r>
              <a:rPr lang="en-US"/>
              <a:t>AAA Non-OAA Services</a:t>
            </a:r>
          </a:p>
        </p:txBody>
      </p:sp>
      <p:sp>
        <p:nvSpPr>
          <p:cNvPr id="3" name="Content Placeholder 2">
            <a:extLst>
              <a:ext uri="{FF2B5EF4-FFF2-40B4-BE49-F238E27FC236}">
                <a16:creationId xmlns:a16="http://schemas.microsoft.com/office/drawing/2014/main" id="{7DFA01F3-9D3C-1357-2789-EC373A51C5D1}"/>
              </a:ext>
            </a:extLst>
          </p:cNvPr>
          <p:cNvSpPr>
            <a:spLocks noGrp="1"/>
          </p:cNvSpPr>
          <p:nvPr>
            <p:ph sz="half" idx="4294967295"/>
          </p:nvPr>
        </p:nvSpPr>
        <p:spPr>
          <a:xfrm>
            <a:off x="838199" y="1728089"/>
            <a:ext cx="5181600" cy="4351338"/>
          </a:xfrm>
        </p:spPr>
        <p:txBody>
          <a:bodyPr/>
          <a:lstStyle/>
          <a:p>
            <a:r>
              <a:rPr lang="en-US"/>
              <a:t>Many AAAs offer services and programs outside of the OAA</a:t>
            </a:r>
          </a:p>
          <a:p>
            <a:pPr lvl="1"/>
            <a:r>
              <a:rPr lang="en-US"/>
              <a:t>Funded through:</a:t>
            </a:r>
          </a:p>
          <a:p>
            <a:pPr lvl="2"/>
            <a:r>
              <a:rPr lang="en-US"/>
              <a:t>State General Funds</a:t>
            </a:r>
          </a:p>
          <a:p>
            <a:pPr lvl="2"/>
            <a:r>
              <a:rPr lang="en-US"/>
              <a:t>Grants</a:t>
            </a:r>
          </a:p>
          <a:p>
            <a:pPr lvl="2"/>
            <a:r>
              <a:rPr lang="en-US"/>
              <a:t>Donations </a:t>
            </a:r>
          </a:p>
          <a:p>
            <a:pPr lvl="2"/>
            <a:r>
              <a:rPr lang="en-US"/>
              <a:t>Fee for service programs</a:t>
            </a:r>
          </a:p>
          <a:p>
            <a:pPr>
              <a:buFont typeface="Wingdings" panose="05000000000000000000" pitchFamily="2" charset="2"/>
              <a:buChar char="Ø"/>
            </a:pPr>
            <a:r>
              <a:rPr lang="en-US"/>
              <a:t>New services/programs</a:t>
            </a:r>
          </a:p>
          <a:p>
            <a:pPr>
              <a:buFont typeface="Wingdings" panose="05000000000000000000" pitchFamily="2" charset="2"/>
              <a:buChar char="Ø"/>
            </a:pPr>
            <a:r>
              <a:rPr lang="en-US"/>
              <a:t>Expand services to individuals not eligible for OAA programs </a:t>
            </a:r>
          </a:p>
        </p:txBody>
      </p:sp>
      <p:graphicFrame>
        <p:nvGraphicFramePr>
          <p:cNvPr id="13" name="Diagram 12" descr="List of examples:&#10;&#10;Veterans Directed Care: partnership with the VA, this allows veterans to manage their own home and community-based &#10;&#10;Medicaid Waiver Services: providing personal care, case management, and home modifications not covered by OAA funds&#10;&#10;MCO Contracts: contract with healthcare systems and insurers to provide social service&#10;&#10;Tranpsortation programs: Through the Virginia Department of Rail and Public Transportation&#10;&#10;Pet food programs&#10;Senior Medicare patrol">
            <a:extLst>
              <a:ext uri="{FF2B5EF4-FFF2-40B4-BE49-F238E27FC236}">
                <a16:creationId xmlns:a16="http://schemas.microsoft.com/office/drawing/2014/main" id="{88D05833-BA7E-5102-26B7-753A344D33C9}"/>
              </a:ext>
            </a:extLst>
          </p:cNvPr>
          <p:cNvGraphicFramePr/>
          <p:nvPr>
            <p:extLst>
              <p:ext uri="{D42A27DB-BD31-4B8C-83A1-F6EECF244321}">
                <p14:modId xmlns:p14="http://schemas.microsoft.com/office/powerpoint/2010/main" val="1226518981"/>
              </p:ext>
            </p:extLst>
          </p:nvPr>
        </p:nvGraphicFramePr>
        <p:xfrm>
          <a:off x="6488482" y="1574801"/>
          <a:ext cx="5181600" cy="4738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51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03DBA-CCF7-1C8D-EA86-BA65CC6533B6}"/>
              </a:ext>
            </a:extLst>
          </p:cNvPr>
          <p:cNvSpPr>
            <a:spLocks noGrp="1"/>
          </p:cNvSpPr>
          <p:nvPr>
            <p:ph type="title"/>
          </p:nvPr>
        </p:nvSpPr>
        <p:spPr/>
        <p:txBody>
          <a:bodyPr/>
          <a:lstStyle/>
          <a:p>
            <a:r>
              <a:rPr lang="en-US"/>
              <a:t>DARS-Administered Programs</a:t>
            </a:r>
          </a:p>
        </p:txBody>
      </p:sp>
      <p:graphicFrame>
        <p:nvGraphicFramePr>
          <p:cNvPr id="6" name="Content Placeholder 5" descr="Chart listing Programs:&#10;&#10;Virginia Insurance Counseling &amp; Assistance Program (VICAP): Federally funded through ACL;&#10;DARS receives the funds and contracts with AAAs to provide the services;&#10;Trained counselors provide free, local, in-depth, and unbiased Medicare information and help beneficiaries navigate Medicare enrollment, claims, and benefit&#10;&#10;Senior Cool Care:&#10;Sponsored by Dominion Energy;&#10;DARS receives the funds and contracts with AAAs to provide the services;&#10;Provides free AC or fan to low-income older adults">
            <a:extLst>
              <a:ext uri="{FF2B5EF4-FFF2-40B4-BE49-F238E27FC236}">
                <a16:creationId xmlns:a16="http://schemas.microsoft.com/office/drawing/2014/main" id="{06023043-25DD-CDEA-7363-0A97F1C7C706}"/>
              </a:ext>
            </a:extLst>
          </p:cNvPr>
          <p:cNvGraphicFramePr>
            <a:graphicFrameLocks noGrp="1"/>
          </p:cNvGraphicFramePr>
          <p:nvPr>
            <p:ph idx="1"/>
            <p:extLst>
              <p:ext uri="{D42A27DB-BD31-4B8C-83A1-F6EECF244321}">
                <p14:modId xmlns:p14="http://schemas.microsoft.com/office/powerpoint/2010/main" val="1437343762"/>
              </p:ext>
            </p:extLst>
          </p:nvPr>
        </p:nvGraphicFramePr>
        <p:xfrm>
          <a:off x="0" y="1754288"/>
          <a:ext cx="12124944" cy="457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9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59A6-106E-4EC0-C99D-3E19B2C172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0C3F23-3D07-1E0A-EE14-6DD950F2AED4}"/>
              </a:ext>
            </a:extLst>
          </p:cNvPr>
          <p:cNvSpPr>
            <a:spLocks noGrp="1"/>
          </p:cNvSpPr>
          <p:nvPr>
            <p:ph type="title"/>
          </p:nvPr>
        </p:nvSpPr>
        <p:spPr/>
        <p:txBody>
          <a:bodyPr/>
          <a:lstStyle/>
          <a:p>
            <a:r>
              <a:rPr lang="en-US"/>
              <a:t>DARS-Administered Programs</a:t>
            </a:r>
          </a:p>
        </p:txBody>
      </p:sp>
      <p:graphicFrame>
        <p:nvGraphicFramePr>
          <p:cNvPr id="6" name="Content Placeholder 5" descr="List of programs:&#10;&#10;Farm Market Fresh: Federally funded through USDA;&#10;DARS receives the funds and contracts with AAAs to provide the services;&#10;Older adults receive $50 benefit to purchase fresh fruit and vegetables at authorized farmers markets&#10;&#10;Lifespan Respite Voucher: Federally funded through ACL;&#10;Caregivers can receive up to $595 reimbursement for the cost of temporary, short-term respite from caregiving&#10;">
            <a:extLst>
              <a:ext uri="{FF2B5EF4-FFF2-40B4-BE49-F238E27FC236}">
                <a16:creationId xmlns:a16="http://schemas.microsoft.com/office/drawing/2014/main" id="{3A0CD506-4880-014A-0FB0-2DBFBF937B15}"/>
              </a:ext>
            </a:extLst>
          </p:cNvPr>
          <p:cNvGraphicFramePr>
            <a:graphicFrameLocks noGrp="1"/>
          </p:cNvGraphicFramePr>
          <p:nvPr>
            <p:ph idx="1"/>
            <p:extLst>
              <p:ext uri="{D42A27DB-BD31-4B8C-83A1-F6EECF244321}">
                <p14:modId xmlns:p14="http://schemas.microsoft.com/office/powerpoint/2010/main" val="1790969717"/>
              </p:ext>
            </p:extLst>
          </p:nvPr>
        </p:nvGraphicFramePr>
        <p:xfrm>
          <a:off x="-88392" y="1754288"/>
          <a:ext cx="12121896" cy="457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9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8BE6-E2A7-E4AA-AF99-E92C6CA1DA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C13CC7-E535-9F46-AC05-D40AB5999E95}"/>
              </a:ext>
            </a:extLst>
          </p:cNvPr>
          <p:cNvSpPr>
            <a:spLocks noGrp="1"/>
          </p:cNvSpPr>
          <p:nvPr>
            <p:ph type="title"/>
          </p:nvPr>
        </p:nvSpPr>
        <p:spPr/>
        <p:txBody>
          <a:bodyPr/>
          <a:lstStyle/>
          <a:p>
            <a:r>
              <a:rPr lang="en-US"/>
              <a:t>DARS-Administered Programs</a:t>
            </a:r>
          </a:p>
        </p:txBody>
      </p:sp>
      <p:graphicFrame>
        <p:nvGraphicFramePr>
          <p:cNvPr id="6" name="Content Placeholder 5" descr="List of Programs:&#10;&#10;Virginia GrandDriver: Funded through the Virginia DMV;&#10;Educational resource providing information and resources about staying safe and mobile on the road.&#10;&#10;Dementia Capable Virginia: An initiative of the ADRD Commission and DARS, in collaboration with the Virginia Department of Health;&#10;Provides dementia resources and training materials to individuals, families, caregivers, and providers.&#10;&#10;">
            <a:extLst>
              <a:ext uri="{FF2B5EF4-FFF2-40B4-BE49-F238E27FC236}">
                <a16:creationId xmlns:a16="http://schemas.microsoft.com/office/drawing/2014/main" id="{6DA5554B-9B19-7111-989B-F8089E43D6DB}"/>
              </a:ext>
            </a:extLst>
          </p:cNvPr>
          <p:cNvGraphicFramePr>
            <a:graphicFrameLocks noGrp="1"/>
          </p:cNvGraphicFramePr>
          <p:nvPr>
            <p:ph idx="1"/>
            <p:extLst>
              <p:ext uri="{D42A27DB-BD31-4B8C-83A1-F6EECF244321}">
                <p14:modId xmlns:p14="http://schemas.microsoft.com/office/powerpoint/2010/main" val="2215250868"/>
              </p:ext>
            </p:extLst>
          </p:nvPr>
        </p:nvGraphicFramePr>
        <p:xfrm>
          <a:off x="-88392" y="1754288"/>
          <a:ext cx="12121896" cy="457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Qr code: link to Virginia Granddriver website&#10;&#10;">
            <a:extLst>
              <a:ext uri="{FF2B5EF4-FFF2-40B4-BE49-F238E27FC236}">
                <a16:creationId xmlns:a16="http://schemas.microsoft.com/office/drawing/2014/main" id="{D49AC9C1-E463-423B-BBA1-7FEE22863C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85039" y="1574800"/>
            <a:ext cx="748465" cy="756499"/>
          </a:xfrm>
          <a:prstGeom prst="rect">
            <a:avLst/>
          </a:prstGeom>
        </p:spPr>
      </p:pic>
    </p:spTree>
    <p:extLst>
      <p:ext uri="{BB962C8B-B14F-4D97-AF65-F5344CB8AC3E}">
        <p14:creationId xmlns:p14="http://schemas.microsoft.com/office/powerpoint/2010/main" val="83765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A325-BC13-1D1F-0554-C2DDE405F2DE}"/>
              </a:ext>
            </a:extLst>
          </p:cNvPr>
          <p:cNvSpPr>
            <a:spLocks noGrp="1"/>
          </p:cNvSpPr>
          <p:nvPr>
            <p:ph type="title"/>
          </p:nvPr>
        </p:nvSpPr>
        <p:spPr/>
        <p:txBody>
          <a:bodyPr/>
          <a:lstStyle/>
          <a:p>
            <a:r>
              <a:rPr lang="en-US"/>
              <a:t>The Bottom Line</a:t>
            </a:r>
          </a:p>
        </p:txBody>
      </p:sp>
      <p:sp>
        <p:nvSpPr>
          <p:cNvPr id="6" name="TextBox 5" descr="Supporting older adults requires collaboration across the entire aging services network: SUA, AAAs, and community partners.&#10;">
            <a:extLst>
              <a:ext uri="{FF2B5EF4-FFF2-40B4-BE49-F238E27FC236}">
                <a16:creationId xmlns:a16="http://schemas.microsoft.com/office/drawing/2014/main" id="{C68189B3-A9F5-D64B-617E-9F74BD9AF183}"/>
              </a:ext>
            </a:extLst>
          </p:cNvPr>
          <p:cNvSpPr txBox="1"/>
          <p:nvPr/>
        </p:nvSpPr>
        <p:spPr>
          <a:xfrm>
            <a:off x="947927" y="2531213"/>
            <a:ext cx="4779264" cy="2246769"/>
          </a:xfrm>
          <a:prstGeom prst="rect">
            <a:avLst/>
          </a:prstGeom>
          <a:solidFill>
            <a:srgbClr val="203864"/>
          </a:solidFill>
        </p:spPr>
        <p:txBody>
          <a:bodyPr wrap="square" rtlCol="0">
            <a:spAutoFit/>
          </a:bodyPr>
          <a:lstStyle/>
          <a:p>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Supporting older adults requires collaboration across the entire aging services network: SUA, AAAs, and community partners.</a:t>
            </a:r>
          </a:p>
        </p:txBody>
      </p:sp>
      <p:graphicFrame>
        <p:nvGraphicFramePr>
          <p:cNvPr id="7" name="Diagram 6" descr="Collaborators:&#10;&#10;AAA, Other state agencies, health organizations, DARS, community organizations">
            <a:extLst>
              <a:ext uri="{FF2B5EF4-FFF2-40B4-BE49-F238E27FC236}">
                <a16:creationId xmlns:a16="http://schemas.microsoft.com/office/drawing/2014/main" id="{D3EB8762-B73C-56EC-3894-06BB6E144B40}"/>
              </a:ext>
            </a:extLst>
          </p:cNvPr>
          <p:cNvGraphicFramePr/>
          <p:nvPr>
            <p:extLst>
              <p:ext uri="{D42A27DB-BD31-4B8C-83A1-F6EECF244321}">
                <p14:modId xmlns:p14="http://schemas.microsoft.com/office/powerpoint/2010/main" val="2369479554"/>
              </p:ext>
            </p:extLst>
          </p:nvPr>
        </p:nvGraphicFramePr>
        <p:xfrm>
          <a:off x="5826760" y="1851177"/>
          <a:ext cx="5527039"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group of older people smiling&#10;&#10;">
            <a:extLst>
              <a:ext uri="{FF2B5EF4-FFF2-40B4-BE49-F238E27FC236}">
                <a16:creationId xmlns:a16="http://schemas.microsoft.com/office/drawing/2014/main" id="{3480DED6-965A-C8E2-33C0-1D8CB71B29C5}"/>
              </a:ext>
            </a:extLst>
          </p:cNvPr>
          <p:cNvPicPr>
            <a:picLocks noChangeAspect="1"/>
          </p:cNvPicPr>
          <p:nvPr/>
        </p:nvPicPr>
        <p:blipFill rotWithShape="1">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t="-2227" b="-1296"/>
          <a:stretch>
            <a:fillRect/>
          </a:stretch>
        </p:blipFill>
        <p:spPr>
          <a:xfrm>
            <a:off x="7813039" y="3223502"/>
            <a:ext cx="1554480" cy="1554480"/>
          </a:xfrm>
          <a:prstGeom prst="ellipse">
            <a:avLst/>
          </a:prstGeom>
        </p:spPr>
      </p:pic>
    </p:spTree>
    <p:extLst>
      <p:ext uri="{BB962C8B-B14F-4D97-AF65-F5344CB8AC3E}">
        <p14:creationId xmlns:p14="http://schemas.microsoft.com/office/powerpoint/2010/main" val="156304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2314D-868B-FA75-A1EE-95A32160ECE1}"/>
              </a:ext>
            </a:extLst>
          </p:cNvPr>
          <p:cNvSpPr>
            <a:spLocks noGrp="1"/>
          </p:cNvSpPr>
          <p:nvPr>
            <p:ph type="ctrTitle"/>
          </p:nvPr>
        </p:nvSpPr>
        <p:spPr>
          <a:xfrm>
            <a:off x="7562335" y="1041400"/>
            <a:ext cx="4349578" cy="1201928"/>
          </a:xfrm>
        </p:spPr>
        <p:txBody>
          <a:bodyPr/>
          <a:lstStyle/>
          <a:p>
            <a:r>
              <a:rPr lang="en-US"/>
              <a:t>Questions?</a:t>
            </a:r>
          </a:p>
        </p:txBody>
      </p:sp>
      <p:sp>
        <p:nvSpPr>
          <p:cNvPr id="5" name="Subtitle 4">
            <a:extLst>
              <a:ext uri="{FF2B5EF4-FFF2-40B4-BE49-F238E27FC236}">
                <a16:creationId xmlns:a16="http://schemas.microsoft.com/office/drawing/2014/main" id="{8953F8F8-90EC-8BF5-0EAB-7F2E9865BD15}"/>
              </a:ext>
            </a:extLst>
          </p:cNvPr>
          <p:cNvSpPr>
            <a:spLocks noGrp="1"/>
          </p:cNvSpPr>
          <p:nvPr>
            <p:ph type="subTitle" idx="1"/>
          </p:nvPr>
        </p:nvSpPr>
        <p:spPr>
          <a:xfrm>
            <a:off x="7562337" y="2877312"/>
            <a:ext cx="4349576" cy="2660904"/>
          </a:xfrm>
        </p:spPr>
        <p:txBody>
          <a:bodyPr>
            <a:normAutofit/>
          </a:bodyPr>
          <a:lstStyle/>
          <a:p>
            <a:pPr>
              <a:spcBef>
                <a:spcPts val="0"/>
              </a:spcBef>
            </a:pPr>
            <a:r>
              <a:rPr lang="en-US" sz="2000"/>
              <a:t>Jodi Winship</a:t>
            </a:r>
          </a:p>
          <a:p>
            <a:pPr>
              <a:spcBef>
                <a:spcPts val="0"/>
              </a:spcBef>
            </a:pPr>
            <a:r>
              <a:rPr lang="en-US" sz="2000" b="0"/>
              <a:t>Director of Aging Programs</a:t>
            </a:r>
          </a:p>
          <a:p>
            <a:pPr>
              <a:spcBef>
                <a:spcPts val="0"/>
              </a:spcBef>
            </a:pPr>
            <a:r>
              <a:rPr lang="en-US" sz="2000" b="0">
                <a:hlinkClick r:id="rId3"/>
              </a:rPr>
              <a:t>Jodi.winship@dars.virginia.gov</a:t>
            </a:r>
            <a:endParaRPr lang="en-US" sz="2000" b="0"/>
          </a:p>
          <a:p>
            <a:pPr>
              <a:spcBef>
                <a:spcPts val="0"/>
              </a:spcBef>
            </a:pPr>
            <a:endParaRPr lang="en-US" sz="2000" b="0"/>
          </a:p>
          <a:p>
            <a:pPr>
              <a:spcBef>
                <a:spcPts val="0"/>
              </a:spcBef>
            </a:pPr>
            <a:r>
              <a:rPr lang="en-US" sz="2000"/>
              <a:t>Nick Slentz</a:t>
            </a:r>
          </a:p>
          <a:p>
            <a:pPr>
              <a:spcBef>
                <a:spcPts val="0"/>
              </a:spcBef>
            </a:pPr>
            <a:r>
              <a:rPr lang="en-US" sz="2000" b="0"/>
              <a:t>Assistant Director of Aging Programs</a:t>
            </a:r>
          </a:p>
          <a:p>
            <a:pPr>
              <a:spcBef>
                <a:spcPts val="0"/>
              </a:spcBef>
            </a:pPr>
            <a:r>
              <a:rPr lang="en-US" sz="2000" b="0">
                <a:hlinkClick r:id="rId4"/>
              </a:rPr>
              <a:t>Nick.Slentz@dars.virginia.gov</a:t>
            </a:r>
            <a:endParaRPr lang="en-US" sz="2000" b="0"/>
          </a:p>
          <a:p>
            <a:pPr>
              <a:spcBef>
                <a:spcPts val="0"/>
              </a:spcBef>
            </a:pPr>
            <a:endParaRPr lang="en-US" b="0"/>
          </a:p>
        </p:txBody>
      </p:sp>
      <p:pic>
        <p:nvPicPr>
          <p:cNvPr id="8" name="Picture Placeholder 7" descr="Photo of a group of older adults giving the thumbs up">
            <a:extLst>
              <a:ext uri="{FF2B5EF4-FFF2-40B4-BE49-F238E27FC236}">
                <a16:creationId xmlns:a16="http://schemas.microsoft.com/office/drawing/2014/main" id="{5CC8BB71-3702-4A6F-26D2-0B803C63C114}"/>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p:pic>
    </p:spTree>
    <p:extLst>
      <p:ext uri="{BB962C8B-B14F-4D97-AF65-F5344CB8AC3E}">
        <p14:creationId xmlns:p14="http://schemas.microsoft.com/office/powerpoint/2010/main" val="361742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567F-44A2-8723-5A98-79ECE8ABA5D8}"/>
              </a:ext>
            </a:extLst>
          </p:cNvPr>
          <p:cNvSpPr>
            <a:spLocks noGrp="1"/>
          </p:cNvSpPr>
          <p:nvPr>
            <p:ph type="title"/>
          </p:nvPr>
        </p:nvSpPr>
        <p:spPr/>
        <p:txBody>
          <a:bodyPr/>
          <a:lstStyle/>
          <a:p>
            <a:r>
              <a:rPr lang="en-US"/>
              <a:t>History of the Older Americans Act (OAA)</a:t>
            </a:r>
          </a:p>
        </p:txBody>
      </p:sp>
      <p:graphicFrame>
        <p:nvGraphicFramePr>
          <p:cNvPr id="4" name="Content Placeholder 2" descr="Timeline of the Older Americans Act:&#10;1961: First White House Conference on Aging&#10;1965: Older Americans Act, Medicaid, and Medicare Enacted&#10;1973: Area Agencies on Aging (AAA) established&#10;2020: OAA most recently authorized">
            <a:extLst>
              <a:ext uri="{FF2B5EF4-FFF2-40B4-BE49-F238E27FC236}">
                <a16:creationId xmlns:a16="http://schemas.microsoft.com/office/drawing/2014/main" id="{EC8997C5-77DE-245C-681E-169B3AA086DB}"/>
              </a:ext>
            </a:extLst>
          </p:cNvPr>
          <p:cNvGraphicFramePr>
            <a:graphicFrameLocks noGrp="1"/>
          </p:cNvGraphicFramePr>
          <p:nvPr>
            <p:ph type="pic" sz="quarter" idx="10"/>
            <p:extLst>
              <p:ext uri="{D42A27DB-BD31-4B8C-83A1-F6EECF244321}">
                <p14:modId xmlns:p14="http://schemas.microsoft.com/office/powerpoint/2010/main" val="3658896732"/>
              </p:ext>
            </p:extLst>
          </p:nvPr>
        </p:nvGraphicFramePr>
        <p:xfrm>
          <a:off x="838200" y="1712913"/>
          <a:ext cx="10515600" cy="446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64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08D4-D643-A1F2-3500-AD0265A576C2}"/>
              </a:ext>
            </a:extLst>
          </p:cNvPr>
          <p:cNvSpPr>
            <a:spLocks noGrp="1"/>
          </p:cNvSpPr>
          <p:nvPr>
            <p:ph type="title"/>
          </p:nvPr>
        </p:nvSpPr>
        <p:spPr/>
        <p:txBody>
          <a:bodyPr/>
          <a:lstStyle/>
          <a:p>
            <a:r>
              <a:rPr lang="en-US"/>
              <a:t>White House Conference on Aging</a:t>
            </a:r>
          </a:p>
        </p:txBody>
      </p:sp>
      <p:sp>
        <p:nvSpPr>
          <p:cNvPr id="4" name="Picture Placeholder 3">
            <a:extLst>
              <a:ext uri="{FF2B5EF4-FFF2-40B4-BE49-F238E27FC236}">
                <a16:creationId xmlns:a16="http://schemas.microsoft.com/office/drawing/2014/main" id="{8656EB84-6E34-9860-05B0-3BA05F0ED814}"/>
              </a:ext>
            </a:extLst>
          </p:cNvPr>
          <p:cNvSpPr txBox="1">
            <a:spLocks/>
          </p:cNvSpPr>
          <p:nvPr/>
        </p:nvSpPr>
        <p:spPr>
          <a:xfrm>
            <a:off x="838200" y="1825625"/>
            <a:ext cx="53340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A64826"/>
              </a:buClr>
              <a:buFont typeface="Wingdings" panose="05000000000000000000" pitchFamily="2" charset="2"/>
              <a:buChar char="§"/>
              <a:defRPr sz="2800" kern="1200">
                <a:solidFill>
                  <a:srgbClr val="20386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rgbClr val="A64826"/>
              </a:buClr>
              <a:buFont typeface="Wingdings" panose="05000000000000000000" pitchFamily="2" charset="2"/>
              <a:buChar char="§"/>
              <a:defRPr sz="2400" kern="1200">
                <a:solidFill>
                  <a:srgbClr val="20386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rgbClr val="A64826"/>
              </a:buClr>
              <a:buFont typeface="Wingdings" panose="05000000000000000000" pitchFamily="2" charset="2"/>
              <a:buChar char="§"/>
              <a:defRPr sz="2000" kern="1200">
                <a:solidFill>
                  <a:srgbClr val="20386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rgbClr val="A64826"/>
              </a:buClr>
              <a:buFont typeface="Wingdings" panose="05000000000000000000" pitchFamily="2" charset="2"/>
              <a:buChar char="§"/>
              <a:defRPr sz="1600" kern="1200">
                <a:solidFill>
                  <a:srgbClr val="20386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Aim: </a:t>
            </a:r>
          </a:p>
          <a:p>
            <a:pPr lvl="1"/>
            <a:r>
              <a:rPr lang="en-US"/>
              <a:t>Identify the needs of older Americans and formulate solutions across various sectors (community, state, federal)</a:t>
            </a:r>
          </a:p>
          <a:p>
            <a:r>
              <a:rPr lang="en-US"/>
              <a:t>Key Issues: </a:t>
            </a:r>
          </a:p>
          <a:p>
            <a:pPr lvl="1"/>
            <a:r>
              <a:rPr lang="en-US"/>
              <a:t>Financing health care for the aged</a:t>
            </a:r>
          </a:p>
          <a:p>
            <a:pPr lvl="1"/>
            <a:r>
              <a:rPr lang="en-US"/>
              <a:t>Income security</a:t>
            </a:r>
          </a:p>
          <a:p>
            <a:pPr lvl="1"/>
            <a:r>
              <a:rPr lang="en-US"/>
              <a:t>Employment</a:t>
            </a:r>
          </a:p>
          <a:p>
            <a:pPr lvl="1"/>
            <a:r>
              <a:rPr lang="en-US"/>
              <a:t>Housing</a:t>
            </a:r>
          </a:p>
          <a:p>
            <a:pPr lvl="1"/>
            <a:r>
              <a:rPr lang="en-US"/>
              <a:t>Social services</a:t>
            </a:r>
          </a:p>
        </p:txBody>
      </p:sp>
      <p:graphicFrame>
        <p:nvGraphicFramePr>
          <p:cNvPr id="5" name="Content Placeholder 6" descr="Chart with Time line:&#10;1950's: National leaders recognized the need for coordinated response to address aging population&#10;1956: President Eisenhower Creates the Federal-State Council on Aging&#10;1958: Legislation establishes White House Council on Aging&#10;1961: First White House Conference on Aging is held">
            <a:extLst>
              <a:ext uri="{FF2B5EF4-FFF2-40B4-BE49-F238E27FC236}">
                <a16:creationId xmlns:a16="http://schemas.microsoft.com/office/drawing/2014/main" id="{9A290C96-346A-FF9D-FA42-A1D419B7E882}"/>
              </a:ext>
            </a:extLst>
          </p:cNvPr>
          <p:cNvGraphicFramePr>
            <a:graphicFrameLocks noGrp="1"/>
          </p:cNvGraphicFramePr>
          <p:nvPr>
            <p:ph type="pic" sz="quarter" idx="10"/>
            <p:extLst>
              <p:ext uri="{D42A27DB-BD31-4B8C-83A1-F6EECF244321}">
                <p14:modId xmlns:p14="http://schemas.microsoft.com/office/powerpoint/2010/main" val="2833954332"/>
              </p:ext>
            </p:extLst>
          </p:nvPr>
        </p:nvGraphicFramePr>
        <p:xfrm>
          <a:off x="6263640" y="2462784"/>
          <a:ext cx="5489448" cy="304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18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50965-AA90-0A5E-155F-C7B18512D36A}"/>
              </a:ext>
            </a:extLst>
          </p:cNvPr>
          <p:cNvSpPr>
            <a:spLocks noGrp="1"/>
          </p:cNvSpPr>
          <p:nvPr>
            <p:ph type="title"/>
          </p:nvPr>
        </p:nvSpPr>
        <p:spPr/>
        <p:txBody>
          <a:bodyPr/>
          <a:lstStyle/>
          <a:p>
            <a:r>
              <a:rPr lang="en-US"/>
              <a:t>1965 Great Society Legislation</a:t>
            </a:r>
          </a:p>
        </p:txBody>
      </p:sp>
      <p:sp>
        <p:nvSpPr>
          <p:cNvPr id="3" name="Content Placeholder 2">
            <a:extLst>
              <a:ext uri="{FF2B5EF4-FFF2-40B4-BE49-F238E27FC236}">
                <a16:creationId xmlns:a16="http://schemas.microsoft.com/office/drawing/2014/main" id="{C3237A40-30A9-CFB4-CF1A-2542915956F8}"/>
              </a:ext>
            </a:extLst>
          </p:cNvPr>
          <p:cNvSpPr>
            <a:spLocks noGrp="1"/>
          </p:cNvSpPr>
          <p:nvPr>
            <p:ph sz="half" idx="2"/>
          </p:nvPr>
        </p:nvSpPr>
        <p:spPr/>
        <p:txBody>
          <a:bodyPr>
            <a:normAutofit fontScale="85000" lnSpcReduction="10000"/>
          </a:bodyPr>
          <a:lstStyle/>
          <a:p>
            <a:r>
              <a:rPr lang="en-US"/>
              <a:t>Policies aimed at eliminating poverty and racial injustice:</a:t>
            </a:r>
          </a:p>
          <a:p>
            <a:pPr marL="0" indent="0">
              <a:buNone/>
            </a:pPr>
            <a:endParaRPr lang="en-US" sz="900"/>
          </a:p>
          <a:p>
            <a:pPr lvl="1"/>
            <a:r>
              <a:rPr lang="en-US"/>
              <a:t>Social Security Amendment:</a:t>
            </a:r>
          </a:p>
          <a:p>
            <a:pPr lvl="2"/>
            <a:r>
              <a:rPr lang="en-US"/>
              <a:t>Medicare established</a:t>
            </a:r>
          </a:p>
          <a:p>
            <a:pPr lvl="2"/>
            <a:r>
              <a:rPr lang="en-US"/>
              <a:t>Medicaid established</a:t>
            </a:r>
          </a:p>
          <a:p>
            <a:pPr marL="914400" lvl="2" indent="0">
              <a:buNone/>
            </a:pPr>
            <a:endParaRPr lang="en-US" sz="900"/>
          </a:p>
          <a:p>
            <a:pPr lvl="1"/>
            <a:r>
              <a:rPr lang="en-US"/>
              <a:t>Housing &amp; Urban Development Act</a:t>
            </a:r>
          </a:p>
          <a:p>
            <a:pPr lvl="2"/>
            <a:r>
              <a:rPr lang="en-US"/>
              <a:t>HUD Department established</a:t>
            </a:r>
          </a:p>
          <a:p>
            <a:pPr marL="914400" lvl="2" indent="0">
              <a:buNone/>
            </a:pPr>
            <a:endParaRPr lang="en-US" sz="900"/>
          </a:p>
          <a:p>
            <a:pPr lvl="1"/>
            <a:r>
              <a:rPr lang="en-US" b="1">
                <a:solidFill>
                  <a:srgbClr val="A64826"/>
                </a:solidFill>
              </a:rPr>
              <a:t>Older Americans Act</a:t>
            </a:r>
          </a:p>
          <a:p>
            <a:pPr lvl="2"/>
            <a:r>
              <a:rPr lang="en-US">
                <a:solidFill>
                  <a:srgbClr val="A64826"/>
                </a:solidFill>
              </a:rPr>
              <a:t>Administration on Aging established</a:t>
            </a:r>
          </a:p>
          <a:p>
            <a:pPr lvl="2"/>
            <a:r>
              <a:rPr lang="en-US">
                <a:solidFill>
                  <a:srgbClr val="A64826"/>
                </a:solidFill>
              </a:rPr>
              <a:t>State Units on Aging created</a:t>
            </a:r>
          </a:p>
          <a:p>
            <a:pPr lvl="2"/>
            <a:r>
              <a:rPr lang="en-US">
                <a:solidFill>
                  <a:srgbClr val="A64826"/>
                </a:solidFill>
              </a:rPr>
              <a:t>OAA has been reauthorized 18 times</a:t>
            </a:r>
          </a:p>
          <a:p>
            <a:pPr lvl="3"/>
            <a:r>
              <a:rPr lang="en-US">
                <a:solidFill>
                  <a:srgbClr val="A64826"/>
                </a:solidFill>
              </a:rPr>
              <a:t>1973 established Area Agencies on Aging (AAA)</a:t>
            </a:r>
          </a:p>
          <a:p>
            <a:pPr marL="914400" lvl="2" indent="0">
              <a:buNone/>
            </a:pPr>
            <a:endParaRPr lang="en-US"/>
          </a:p>
          <a:p>
            <a:pPr marL="457200" lvl="1" indent="0">
              <a:buNone/>
            </a:pPr>
            <a:endParaRPr lang="en-US"/>
          </a:p>
        </p:txBody>
      </p:sp>
      <p:pic>
        <p:nvPicPr>
          <p:cNvPr id="5" name="Content Placeholder 4" descr="Photograph of President Johnson signing the Older Americans Act surrounded by men and women watching him">
            <a:extLst>
              <a:ext uri="{FF2B5EF4-FFF2-40B4-BE49-F238E27FC236}">
                <a16:creationId xmlns:a16="http://schemas.microsoft.com/office/drawing/2014/main" id="{82DB93D1-5236-30A7-C691-34155DCDD199}"/>
              </a:ext>
            </a:extLst>
          </p:cNvPr>
          <p:cNvPicPr>
            <a:picLocks noGrp="1" noChangeAspect="1"/>
          </p:cNvPicPr>
          <p:nvPr>
            <p:ph sz="half" idx="1"/>
          </p:nvPr>
        </p:nvPicPr>
        <p:blipFill>
          <a:blip r:embed="rId3"/>
          <a:stretch>
            <a:fillRect/>
          </a:stretch>
        </p:blipFill>
        <p:spPr>
          <a:xfrm>
            <a:off x="1319601" y="2062598"/>
            <a:ext cx="4218798" cy="3877392"/>
          </a:xfrm>
          <a:prstGeom prst="rect">
            <a:avLst/>
          </a:prstGeom>
        </p:spPr>
      </p:pic>
    </p:spTree>
    <p:extLst>
      <p:ext uri="{BB962C8B-B14F-4D97-AF65-F5344CB8AC3E}">
        <p14:creationId xmlns:p14="http://schemas.microsoft.com/office/powerpoint/2010/main" val="77460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D5C459-9384-2FDA-5B60-0948DA7112E6}"/>
              </a:ext>
            </a:extLst>
          </p:cNvPr>
          <p:cNvSpPr>
            <a:spLocks noGrp="1"/>
          </p:cNvSpPr>
          <p:nvPr>
            <p:ph type="title"/>
          </p:nvPr>
        </p:nvSpPr>
        <p:spPr/>
        <p:txBody>
          <a:bodyPr/>
          <a:lstStyle/>
          <a:p>
            <a:r>
              <a:rPr lang="en-US"/>
              <a:t>State Units on Aging</a:t>
            </a:r>
          </a:p>
        </p:txBody>
      </p:sp>
      <p:sp>
        <p:nvSpPr>
          <p:cNvPr id="6" name="Content Placeholder 5">
            <a:extLst>
              <a:ext uri="{FF2B5EF4-FFF2-40B4-BE49-F238E27FC236}">
                <a16:creationId xmlns:a16="http://schemas.microsoft.com/office/drawing/2014/main" id="{CB93EA71-726D-4334-F1FD-D04D419CA648}"/>
              </a:ext>
            </a:extLst>
          </p:cNvPr>
          <p:cNvSpPr>
            <a:spLocks noGrp="1"/>
          </p:cNvSpPr>
          <p:nvPr>
            <p:ph sz="half" idx="1"/>
          </p:nvPr>
        </p:nvSpPr>
        <p:spPr>
          <a:xfrm>
            <a:off x="838200" y="1825625"/>
            <a:ext cx="4879848" cy="4351338"/>
          </a:xfrm>
        </p:spPr>
        <p:txBody>
          <a:bodyPr>
            <a:normAutofit/>
          </a:bodyPr>
          <a:lstStyle/>
          <a:p>
            <a:pPr marL="0" indent="0">
              <a:buNone/>
            </a:pPr>
            <a:r>
              <a:rPr lang="en-US" sz="2400" b="1" dirty="0"/>
              <a:t>56 SUAs </a:t>
            </a:r>
            <a:r>
              <a:rPr lang="en-US" sz="2400" dirty="0"/>
              <a:t>are located in each of the 50 states and 6 territories</a:t>
            </a:r>
          </a:p>
          <a:p>
            <a:pPr marL="0" indent="0">
              <a:buNone/>
            </a:pPr>
            <a:endParaRPr lang="en-US" sz="800" dirty="0"/>
          </a:p>
          <a:p>
            <a:pPr marL="0" indent="0">
              <a:buNone/>
            </a:pPr>
            <a:r>
              <a:rPr lang="en-US" b="1" dirty="0">
                <a:solidFill>
                  <a:srgbClr val="A64826"/>
                </a:solidFill>
              </a:rPr>
              <a:t>The Department for Aging and Rehabilitative Services (DARS) is the designated SUA in Virginia</a:t>
            </a:r>
          </a:p>
        </p:txBody>
      </p:sp>
      <p:graphicFrame>
        <p:nvGraphicFramePr>
          <p:cNvPr id="8" name="Diagram 7" descr="Chart listing the Role of SUAs:&#10;1. Develop and administer the State Plan on Aging&#10;2. Lead statewide planning, policy development, and administration for aging services and the Older Americans Act&#10;3. Establish and maintain the state's Planning and Service Areas (PSAs); designate Area Agencies on Aging&#10;4.Provide technical assistance to relevant agencies and organizations">
            <a:extLst>
              <a:ext uri="{FF2B5EF4-FFF2-40B4-BE49-F238E27FC236}">
                <a16:creationId xmlns:a16="http://schemas.microsoft.com/office/drawing/2014/main" id="{F12C5E6D-F6B6-0C40-452D-8D7E21D1AA11}"/>
              </a:ext>
            </a:extLst>
          </p:cNvPr>
          <p:cNvGraphicFramePr/>
          <p:nvPr>
            <p:extLst>
              <p:ext uri="{D42A27DB-BD31-4B8C-83A1-F6EECF244321}">
                <p14:modId xmlns:p14="http://schemas.microsoft.com/office/powerpoint/2010/main" val="2729801111"/>
              </p:ext>
            </p:extLst>
          </p:nvPr>
        </p:nvGraphicFramePr>
        <p:xfrm>
          <a:off x="6096000" y="1694687"/>
          <a:ext cx="5632704" cy="3742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Qr code link to Virginia's State Plan for Aging Services 2023-2027&#10;&#10;">
            <a:extLst>
              <a:ext uri="{FF2B5EF4-FFF2-40B4-BE49-F238E27FC236}">
                <a16:creationId xmlns:a16="http://schemas.microsoft.com/office/drawing/2014/main" id="{29F2E872-D0B3-081F-CD26-1E6CAB12AD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8199" y="4893843"/>
            <a:ext cx="1440382" cy="1440382"/>
          </a:xfrm>
          <a:prstGeom prst="rect">
            <a:avLst/>
          </a:prstGeom>
        </p:spPr>
      </p:pic>
      <p:sp>
        <p:nvSpPr>
          <p:cNvPr id="12" name="Arrow: Left 11">
            <a:extLst>
              <a:ext uri="{FF2B5EF4-FFF2-40B4-BE49-F238E27FC236}">
                <a16:creationId xmlns:a16="http://schemas.microsoft.com/office/drawing/2014/main" id="{D4506D02-4858-DBEF-85BE-10C4A4B24157}"/>
              </a:ext>
              <a:ext uri="{C183D7F6-B498-43B3-948B-1728B52AA6E4}">
                <adec:decorative xmlns:adec="http://schemas.microsoft.com/office/drawing/2017/decorative" val="1"/>
              </a:ext>
            </a:extLst>
          </p:cNvPr>
          <p:cNvSpPr/>
          <p:nvPr/>
        </p:nvSpPr>
        <p:spPr>
          <a:xfrm>
            <a:off x="2487168" y="5766816"/>
            <a:ext cx="3462528" cy="5674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Scan for VA State Plan for Aging Services 2023-2027</a:t>
            </a:r>
          </a:p>
        </p:txBody>
      </p:sp>
    </p:spTree>
    <p:extLst>
      <p:ext uri="{BB962C8B-B14F-4D97-AF65-F5344CB8AC3E}">
        <p14:creationId xmlns:p14="http://schemas.microsoft.com/office/powerpoint/2010/main" val="170772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A3345-D9FF-99C2-AAF2-1B0201DC0205}"/>
              </a:ext>
            </a:extLst>
          </p:cNvPr>
          <p:cNvSpPr>
            <a:spLocks noGrp="1"/>
          </p:cNvSpPr>
          <p:nvPr>
            <p:ph type="title"/>
          </p:nvPr>
        </p:nvSpPr>
        <p:spPr/>
        <p:txBody>
          <a:bodyPr/>
          <a:lstStyle/>
          <a:p>
            <a:r>
              <a:rPr lang="en-US"/>
              <a:t>Virgina DARS</a:t>
            </a:r>
          </a:p>
        </p:txBody>
      </p:sp>
      <p:sp>
        <p:nvSpPr>
          <p:cNvPr id="5" name="Content Placeholder 4">
            <a:extLst>
              <a:ext uri="{FF2B5EF4-FFF2-40B4-BE49-F238E27FC236}">
                <a16:creationId xmlns:a16="http://schemas.microsoft.com/office/drawing/2014/main" id="{C52396F9-B564-739E-7E08-53C5C8190C51}"/>
              </a:ext>
            </a:extLst>
          </p:cNvPr>
          <p:cNvSpPr>
            <a:spLocks noGrp="1"/>
          </p:cNvSpPr>
          <p:nvPr>
            <p:ph idx="1"/>
          </p:nvPr>
        </p:nvSpPr>
        <p:spPr/>
        <p:txBody>
          <a:bodyPr/>
          <a:lstStyle/>
          <a:p>
            <a:r>
              <a:rPr lang="en-US"/>
              <a:t>Mission: </a:t>
            </a:r>
            <a:r>
              <a:rPr lang="en-US" b="1"/>
              <a:t>To improve the employment, quality of life, security, and independence of older Virginians, Virginians with disabilities, and their families.</a:t>
            </a:r>
          </a:p>
          <a:p>
            <a:r>
              <a:rPr lang="en-US"/>
              <a:t>Some Key Programs and Services:</a:t>
            </a:r>
          </a:p>
          <a:p>
            <a:pPr marL="0" indent="0">
              <a:buNone/>
            </a:pPr>
            <a:endParaRPr lang="en-US"/>
          </a:p>
        </p:txBody>
      </p:sp>
      <p:graphicFrame>
        <p:nvGraphicFramePr>
          <p:cNvPr id="7" name="Diagram 6" descr="graphic listing key programs and services:&#10;-Vocational Rehabilitation (VR)&#10;-Disability Determination Services &#10;(for SSDI &amp; SSI)&#10;-Adult Protective Services &#10;(through local departments of social services)&#10;-Disability Services (e.g., Independent Living &amp; Brain Injury Services&#10;-Aging Services&#10;-State long-term care obmbudsman&#10;-No Wrong Door&#10;&#10;">
            <a:extLst>
              <a:ext uri="{FF2B5EF4-FFF2-40B4-BE49-F238E27FC236}">
                <a16:creationId xmlns:a16="http://schemas.microsoft.com/office/drawing/2014/main" id="{DA434599-3787-2C46-D96A-25855B4EBCA3}"/>
              </a:ext>
            </a:extLst>
          </p:cNvPr>
          <p:cNvGraphicFramePr/>
          <p:nvPr>
            <p:extLst>
              <p:ext uri="{D42A27DB-BD31-4B8C-83A1-F6EECF244321}">
                <p14:modId xmlns:p14="http://schemas.microsoft.com/office/powerpoint/2010/main" val="1440857641"/>
              </p:ext>
            </p:extLst>
          </p:nvPr>
        </p:nvGraphicFramePr>
        <p:xfrm>
          <a:off x="338327" y="3825721"/>
          <a:ext cx="9320784" cy="2508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Qr code with link to DARS website">
            <a:extLst>
              <a:ext uri="{FF2B5EF4-FFF2-40B4-BE49-F238E27FC236}">
                <a16:creationId xmlns:a16="http://schemas.microsoft.com/office/drawing/2014/main" id="{DA99BE49-0539-EB97-CCE6-0B2C245851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5489" y="4657344"/>
            <a:ext cx="1548184" cy="1575062"/>
          </a:xfrm>
          <a:prstGeom prst="rect">
            <a:avLst/>
          </a:prstGeom>
        </p:spPr>
      </p:pic>
      <p:sp>
        <p:nvSpPr>
          <p:cNvPr id="10" name="TextBox 9">
            <a:extLst>
              <a:ext uri="{FF2B5EF4-FFF2-40B4-BE49-F238E27FC236}">
                <a16:creationId xmlns:a16="http://schemas.microsoft.com/office/drawing/2014/main" id="{31CF2104-B665-B479-747E-6E19A1EEBF43}"/>
              </a:ext>
            </a:extLst>
          </p:cNvPr>
          <p:cNvSpPr txBox="1"/>
          <p:nvPr/>
        </p:nvSpPr>
        <p:spPr>
          <a:xfrm>
            <a:off x="10256520" y="4216029"/>
            <a:ext cx="1935480" cy="523220"/>
          </a:xfrm>
          <a:prstGeom prst="rect">
            <a:avLst/>
          </a:prstGeom>
          <a:noFill/>
        </p:spPr>
        <p:txBody>
          <a:bodyPr wrap="square" rtlCol="0">
            <a:spAutoFit/>
          </a:bodyPr>
          <a:lstStyle/>
          <a:p>
            <a:r>
              <a:rPr lang="en-US" sz="1400">
                <a:solidFill>
                  <a:srgbClr val="203864"/>
                </a:solidFill>
                <a:latin typeface="Lato" panose="020F0502020204030203" pitchFamily="34" charset="0"/>
                <a:ea typeface="Lato" panose="020F0502020204030203" pitchFamily="34" charset="0"/>
                <a:cs typeface="Lato" panose="020F0502020204030203" pitchFamily="34" charset="0"/>
              </a:rPr>
              <a:t>Scan for DARS website:</a:t>
            </a:r>
          </a:p>
        </p:txBody>
      </p:sp>
    </p:spTree>
    <p:extLst>
      <p:ext uri="{BB962C8B-B14F-4D97-AF65-F5344CB8AC3E}">
        <p14:creationId xmlns:p14="http://schemas.microsoft.com/office/powerpoint/2010/main" val="305657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BE22-FDEA-E833-3523-E900CEE25A95}"/>
              </a:ext>
            </a:extLst>
          </p:cNvPr>
          <p:cNvSpPr>
            <a:spLocks noGrp="1"/>
          </p:cNvSpPr>
          <p:nvPr>
            <p:ph type="title"/>
          </p:nvPr>
        </p:nvSpPr>
        <p:spPr/>
        <p:txBody>
          <a:bodyPr/>
          <a:lstStyle/>
          <a:p>
            <a:r>
              <a:rPr lang="en-US"/>
              <a:t>Division for Aging Services</a:t>
            </a:r>
          </a:p>
        </p:txBody>
      </p:sp>
      <p:graphicFrame>
        <p:nvGraphicFramePr>
          <p:cNvPr id="10" name="Content Placeholder 3" descr="Mission: &#10;to foster the independence and well-being of older Virginians and support their caregivers through leadership, advocacy and oversight of state and community programs, and guides the Commonwealth in preparing for an aging population.&#10;&#10;Role:&#10;oversee the implementation of the federal Older Americans Act (OAA) services as well as other federal and state-funded programs that support older adults and caregivers. ">
            <a:extLst>
              <a:ext uri="{FF2B5EF4-FFF2-40B4-BE49-F238E27FC236}">
                <a16:creationId xmlns:a16="http://schemas.microsoft.com/office/drawing/2014/main" id="{8D01E24B-D95D-83A0-3AB2-8FD2693D86AF}"/>
              </a:ext>
            </a:extLst>
          </p:cNvPr>
          <p:cNvGraphicFramePr>
            <a:graphicFrameLocks noGrp="1"/>
          </p:cNvGraphicFramePr>
          <p:nvPr>
            <p:ph sz="half" idx="2"/>
            <p:extLst>
              <p:ext uri="{D42A27DB-BD31-4B8C-83A1-F6EECF244321}">
                <p14:modId xmlns:p14="http://schemas.microsoft.com/office/powerpoint/2010/main" val="2272734547"/>
              </p:ext>
            </p:extLst>
          </p:nvPr>
        </p:nvGraphicFramePr>
        <p:xfrm>
          <a:off x="6294120" y="1574800"/>
          <a:ext cx="5181600" cy="475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6" descr="A group of older people with excited expressions on their face, looking down at the camera and raising their hands&#10;&#10;">
            <a:extLst>
              <a:ext uri="{FF2B5EF4-FFF2-40B4-BE49-F238E27FC236}">
                <a16:creationId xmlns:a16="http://schemas.microsoft.com/office/drawing/2014/main" id="{2526AD79-8C70-4DD7-E8D2-26C1989119BC}"/>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p:pic>
    </p:spTree>
    <p:extLst>
      <p:ext uri="{BB962C8B-B14F-4D97-AF65-F5344CB8AC3E}">
        <p14:creationId xmlns:p14="http://schemas.microsoft.com/office/powerpoint/2010/main" val="325320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F0A9-4A05-1CC8-3769-6176750DDEED}"/>
              </a:ext>
            </a:extLst>
          </p:cNvPr>
          <p:cNvSpPr>
            <a:spLocks noGrp="1"/>
          </p:cNvSpPr>
          <p:nvPr>
            <p:ph type="title"/>
          </p:nvPr>
        </p:nvSpPr>
        <p:spPr/>
        <p:txBody>
          <a:bodyPr/>
          <a:lstStyle/>
          <a:p>
            <a:r>
              <a:rPr lang="en-US"/>
              <a:t>SUA Activities in Virginia</a:t>
            </a:r>
          </a:p>
        </p:txBody>
      </p:sp>
      <p:sp>
        <p:nvSpPr>
          <p:cNvPr id="3" name="Content Placeholder 2">
            <a:extLst>
              <a:ext uri="{FF2B5EF4-FFF2-40B4-BE49-F238E27FC236}">
                <a16:creationId xmlns:a16="http://schemas.microsoft.com/office/drawing/2014/main" id="{88A817DE-6958-12B7-061F-92925489EE30}"/>
              </a:ext>
            </a:extLst>
          </p:cNvPr>
          <p:cNvSpPr>
            <a:spLocks noGrp="1"/>
          </p:cNvSpPr>
          <p:nvPr>
            <p:ph idx="1"/>
          </p:nvPr>
        </p:nvSpPr>
        <p:spPr/>
        <p:txBody>
          <a:bodyPr/>
          <a:lstStyle/>
          <a:p>
            <a:r>
              <a:rPr lang="en-US"/>
              <a:t>Within DARS, the Division for Aging Services:</a:t>
            </a:r>
          </a:p>
          <a:p>
            <a:endParaRPr lang="en-US"/>
          </a:p>
        </p:txBody>
      </p:sp>
      <p:graphicFrame>
        <p:nvGraphicFramePr>
          <p:cNvPr id="4" name="Content Placeholder 4" descr="Text box listing SUA activities in Virginia:&#10;-Oversees Virginia’s 25 Area Agencies on Aging (AAAs); &#10;-Distributes federal and state funding to AAAs;&#10;-Monitors the delivery of aging services by AAAs;&#10;-Implements federal and state discretionary grant programs ;&#10;-Leads the No Wrong Door (NWD) Virginia System;&#10;-Facilitates constituent advisory boards and councils;&#10;-Develops and implements the State Plan for Aging Services">
            <a:extLst>
              <a:ext uri="{FF2B5EF4-FFF2-40B4-BE49-F238E27FC236}">
                <a16:creationId xmlns:a16="http://schemas.microsoft.com/office/drawing/2014/main" id="{CB98EF9A-8971-5758-E2CE-C1BB995B976B}"/>
              </a:ext>
            </a:extLst>
          </p:cNvPr>
          <p:cNvGraphicFramePr>
            <a:graphicFrameLocks/>
          </p:cNvGraphicFramePr>
          <p:nvPr>
            <p:extLst>
              <p:ext uri="{D42A27DB-BD31-4B8C-83A1-F6EECF244321}">
                <p14:modId xmlns:p14="http://schemas.microsoft.com/office/powerpoint/2010/main" val="3018636027"/>
              </p:ext>
            </p:extLst>
          </p:nvPr>
        </p:nvGraphicFramePr>
        <p:xfrm>
          <a:off x="243840" y="1754189"/>
          <a:ext cx="10741152"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7037943"/>
      </p:ext>
    </p:extLst>
  </p:cSld>
  <p:clrMapOvr>
    <a:masterClrMapping/>
  </p:clrMapOvr>
</p:sld>
</file>

<file path=ppt/theme/theme1.xml><?xml version="1.0" encoding="utf-8"?>
<a:theme xmlns:a="http://schemas.openxmlformats.org/drawingml/2006/main" name="Office Theme">
  <a:themeElements>
    <a:clrScheme name="Nick DAS Theme">
      <a:dk1>
        <a:sysClr val="windowText" lastClr="000000"/>
      </a:dk1>
      <a:lt1>
        <a:sysClr val="window" lastClr="FFFFFF"/>
      </a:lt1>
      <a:dk2>
        <a:srgbClr val="031D64"/>
      </a:dk2>
      <a:lt2>
        <a:srgbClr val="F3E9E4"/>
      </a:lt2>
      <a:accent1>
        <a:srgbClr val="3C5973"/>
      </a:accent1>
      <a:accent2>
        <a:srgbClr val="A64826"/>
      </a:accent2>
      <a:accent3>
        <a:srgbClr val="644A03"/>
      </a:accent3>
      <a:accent4>
        <a:srgbClr val="2684A6"/>
      </a:accent4>
      <a:accent5>
        <a:srgbClr val="8B2C4E"/>
      </a:accent5>
      <a:accent6>
        <a:srgbClr val="A68826"/>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46905e-4a60-40fd-8bc3-55b8fdc9a8e5" xsi:nil="true"/>
    <lcf76f155ced4ddcb4097134ff3c332f xmlns="cd9fb0ce-cc5e-4069-a635-474c35d56436">
      <Terms xmlns="http://schemas.microsoft.com/office/infopath/2007/PartnerControls"/>
    </lcf76f155ced4ddcb4097134ff3c332f>
    <Canva_x0020_link xmlns="cd9fb0ce-cc5e-4069-a635-474c35d56436">
      <Url xsi:nil="true"/>
      <Description xsi:nil="true"/>
    </Canva_x0020_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ADE38-C405-42AD-89DF-3ECCECDABBBE}">
  <ds:schemaRefs>
    <ds:schemaRef ds:uri="http://schemas.microsoft.com/sharepoint/v3/contenttype/forms"/>
  </ds:schemaRefs>
</ds:datastoreItem>
</file>

<file path=customXml/itemProps2.xml><?xml version="1.0" encoding="utf-8"?>
<ds:datastoreItem xmlns:ds="http://schemas.openxmlformats.org/officeDocument/2006/customXml" ds:itemID="{2422198A-9D7A-42F0-BFA1-8AE7A5384002}">
  <ds:schemaRefs>
    <ds:schemaRef ds:uri="http://purl.org/dc/elements/1.1/"/>
    <ds:schemaRef ds:uri="5546905e-4a60-40fd-8bc3-55b8fdc9a8e5"/>
    <ds:schemaRef ds:uri="http://schemas.microsoft.com/office/2006/documentManagement/types"/>
    <ds:schemaRef ds:uri="http://purl.org/dc/terms/"/>
    <ds:schemaRef ds:uri="http://schemas.microsoft.com/office/2006/metadata/properties"/>
    <ds:schemaRef ds:uri="cd9fb0ce-cc5e-4069-a635-474c35d56436"/>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CB4A3C3-7084-42C3-B7E7-825819890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otalTime>67</TotalTime>
  <Words>1809</Words>
  <Application>Microsoft Office PowerPoint</Application>
  <PresentationFormat>Widescreen</PresentationFormat>
  <Paragraphs>314</Paragraphs>
  <Slides>29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Calibri</vt:lpstr>
      <vt:lpstr>Lato</vt:lpstr>
      <vt:lpstr>Wingdings</vt:lpstr>
      <vt:lpstr>Office Theme</vt:lpstr>
      <vt:lpstr>Foundations of the Older Americans Act and the Aging Services Network</vt:lpstr>
      <vt:lpstr>Objectives</vt:lpstr>
      <vt:lpstr>History of the Older Americans Act (OAA)</vt:lpstr>
      <vt:lpstr>White House Conference on Aging</vt:lpstr>
      <vt:lpstr>1965 Great Society Legislation</vt:lpstr>
      <vt:lpstr>State Units on Aging</vt:lpstr>
      <vt:lpstr>Virgina DARS</vt:lpstr>
      <vt:lpstr>Division for Aging Services</vt:lpstr>
      <vt:lpstr>SUA Activities in Virginia</vt:lpstr>
      <vt:lpstr>Area Agencies on Aging</vt:lpstr>
      <vt:lpstr>Map of Virginia’s AAA’s</vt:lpstr>
      <vt:lpstr>OAA Services: Local and State Roles</vt:lpstr>
      <vt:lpstr>Overview of OAA Programs and Services</vt:lpstr>
      <vt:lpstr>OAA Title III</vt:lpstr>
      <vt:lpstr>Other OAA Title Sections</vt:lpstr>
      <vt:lpstr>General Eligibility  </vt:lpstr>
      <vt:lpstr>AAA Required OAA Services </vt:lpstr>
      <vt:lpstr>AAA Required OAA Services </vt:lpstr>
      <vt:lpstr>AAA Required OAA Services </vt:lpstr>
      <vt:lpstr>Other OAA Services</vt:lpstr>
      <vt:lpstr>How AAAs Deliver OAA Services</vt:lpstr>
      <vt:lpstr>OAA Funding Stream</vt:lpstr>
      <vt:lpstr>But wait, there’s more!</vt:lpstr>
      <vt:lpstr>AAA Non-OAA Services</vt:lpstr>
      <vt:lpstr>DARS-Administered Programs</vt:lpstr>
      <vt:lpstr>DARS-Administered Programs</vt:lpstr>
      <vt:lpstr>DARS-Administered Programs</vt:lpstr>
      <vt:lpstr>The Bottom Line</vt:lpstr>
      <vt:lpstr>Questions?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Morton, Cassidy (DARS)</dc:creator>
  <cp:lastModifiedBy>Murphy, Val (DARS)</cp:lastModifiedBy>
  <cp:revision>2</cp:revision>
  <cp:lastPrinted>2026-02-26T16:47:35Z</cp:lastPrinted>
  <dcterms:created xsi:type="dcterms:W3CDTF">2024-03-19T15:16:27Z</dcterms:created>
  <dcterms:modified xsi:type="dcterms:W3CDTF">2026-05-01T15:41:09Z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