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diagrams/data29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62" r:id="rId4"/>
  </p:sldMasterIdLst>
  <p:notesMasterIdLst>
    <p:notesMasterId r:id="rId73"/>
  </p:notesMasterIdLst>
  <p:handoutMasterIdLst>
    <p:handoutMasterId r:id="rId74"/>
  </p:handoutMasterIdLst>
  <p:sldIdLst>
    <p:sldId id="463" r:id="rId5"/>
    <p:sldId id="477" r:id="rId6"/>
    <p:sldId id="259" r:id="rId7"/>
    <p:sldId id="405" r:id="rId8"/>
    <p:sldId id="512" r:id="rId9"/>
    <p:sldId id="420" r:id="rId10"/>
    <p:sldId id="418" r:id="rId11"/>
    <p:sldId id="421" r:id="rId12"/>
    <p:sldId id="465" r:id="rId13"/>
    <p:sldId id="513" r:id="rId14"/>
    <p:sldId id="450" r:id="rId15"/>
    <p:sldId id="475" r:id="rId16"/>
    <p:sldId id="478" r:id="rId17"/>
    <p:sldId id="464" r:id="rId18"/>
    <p:sldId id="471" r:id="rId19"/>
    <p:sldId id="479" r:id="rId20"/>
    <p:sldId id="425" r:id="rId21"/>
    <p:sldId id="480" r:id="rId22"/>
    <p:sldId id="481" r:id="rId23"/>
    <p:sldId id="482" r:id="rId24"/>
    <p:sldId id="483" r:id="rId25"/>
    <p:sldId id="516" r:id="rId26"/>
    <p:sldId id="484" r:id="rId27"/>
    <p:sldId id="503" r:id="rId28"/>
    <p:sldId id="504" r:id="rId29"/>
    <p:sldId id="505" r:id="rId30"/>
    <p:sldId id="506" r:id="rId31"/>
    <p:sldId id="507" r:id="rId32"/>
    <p:sldId id="508" r:id="rId33"/>
    <p:sldId id="509" r:id="rId34"/>
    <p:sldId id="510" r:id="rId35"/>
    <p:sldId id="511" r:id="rId36"/>
    <p:sldId id="436" r:id="rId37"/>
    <p:sldId id="358" r:id="rId38"/>
    <p:sldId id="452" r:id="rId39"/>
    <p:sldId id="432" r:id="rId40"/>
    <p:sldId id="379" r:id="rId41"/>
    <p:sldId id="514" r:id="rId42"/>
    <p:sldId id="258" r:id="rId43"/>
    <p:sldId id="486" r:id="rId44"/>
    <p:sldId id="260" r:id="rId45"/>
    <p:sldId id="261" r:id="rId46"/>
    <p:sldId id="262" r:id="rId47"/>
    <p:sldId id="263" r:id="rId48"/>
    <p:sldId id="264" r:id="rId49"/>
    <p:sldId id="265" r:id="rId50"/>
    <p:sldId id="266" r:id="rId51"/>
    <p:sldId id="267" r:id="rId52"/>
    <p:sldId id="256" r:id="rId53"/>
    <p:sldId id="487" r:id="rId54"/>
    <p:sldId id="488" r:id="rId55"/>
    <p:sldId id="489" r:id="rId56"/>
    <p:sldId id="490" r:id="rId57"/>
    <p:sldId id="491" r:id="rId58"/>
    <p:sldId id="492" r:id="rId59"/>
    <p:sldId id="493" r:id="rId60"/>
    <p:sldId id="494" r:id="rId61"/>
    <p:sldId id="515" r:id="rId62"/>
    <p:sldId id="495" r:id="rId63"/>
    <p:sldId id="496" r:id="rId64"/>
    <p:sldId id="498" r:id="rId65"/>
    <p:sldId id="499" r:id="rId66"/>
    <p:sldId id="500" r:id="rId67"/>
    <p:sldId id="501" r:id="rId68"/>
    <p:sldId id="502" r:id="rId69"/>
    <p:sldId id="433" r:id="rId70"/>
    <p:sldId id="449" r:id="rId71"/>
    <p:sldId id="457" r:id="rId72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ueller, Mary (DHHS)" initials="MM(" lastIdx="26" clrIdx="0"/>
  <p:cmAuthor id="2" name="Mueller, Mary (DHHS-Contractor)" initials="MM(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9" clrMode="bw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83C6"/>
    <a:srgbClr val="1CADE4"/>
    <a:srgbClr val="0B87D6"/>
    <a:srgbClr val="C6E7FC"/>
    <a:srgbClr val="1C82B8"/>
    <a:srgbClr val="31B6FD"/>
    <a:srgbClr val="159C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28" autoAdjust="0"/>
    <p:restoredTop sz="56187" autoAdjust="0"/>
  </p:normalViewPr>
  <p:slideViewPr>
    <p:cSldViewPr snapToGrid="0" snapToObjects="1">
      <p:cViewPr varScale="1">
        <p:scale>
          <a:sx n="52" d="100"/>
          <a:sy n="52" d="100"/>
        </p:scale>
        <p:origin x="1948" y="47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3066"/>
    </p:cViewPr>
  </p:sorterViewPr>
  <p:notesViewPr>
    <p:cSldViewPr snapToGrid="0" snapToObjects="1">
      <p:cViewPr varScale="1">
        <p:scale>
          <a:sx n="39" d="100"/>
          <a:sy n="39" d="100"/>
        </p:scale>
        <p:origin x="2178" y="5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16" Type="http://schemas.openxmlformats.org/officeDocument/2006/relationships/slide" Target="slides/slide1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74" Type="http://schemas.openxmlformats.org/officeDocument/2006/relationships/handoutMaster" Target="handoutMasters/handoutMaster1.xml"/><Relationship Id="rId79" Type="http://schemas.openxmlformats.org/officeDocument/2006/relationships/tableStyles" Target="tableStyles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viewProps" Target="view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80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notesMaster" Target="notesMasters/notesMaster1.xml"/><Relationship Id="rId78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presProps" Target="presProps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2" Type="http://schemas.openxmlformats.org/officeDocument/2006/relationships/customXml" Target="../customXml/item2.xml"/><Relationship Id="rId29" Type="http://schemas.openxmlformats.org/officeDocument/2006/relationships/slide" Target="slides/slide2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urphy, Val (DARS)" userId="ad7aa94b-7606-43f6-8ce8-4e9f48ef216e" providerId="ADAL" clId="{75170E18-E9D3-40F1-8018-DD8B68497BED}"/>
    <pc:docChg chg="undo custSel mod addSld delSld modSld">
      <pc:chgData name="Murphy, Val (DARS)" userId="ad7aa94b-7606-43f6-8ce8-4e9f48ef216e" providerId="ADAL" clId="{75170E18-E9D3-40F1-8018-DD8B68497BED}" dt="2026-05-01T15:39:24.977" v="35" actId="20577"/>
      <pc:docMkLst>
        <pc:docMk/>
      </pc:docMkLst>
      <pc:sldChg chg="modNotesTx">
        <pc:chgData name="Murphy, Val (DARS)" userId="ad7aa94b-7606-43f6-8ce8-4e9f48ef216e" providerId="ADAL" clId="{75170E18-E9D3-40F1-8018-DD8B68497BED}" dt="2026-05-01T15:37:17.385" v="1" actId="6549"/>
        <pc:sldMkLst>
          <pc:docMk/>
          <pc:sldMk cId="2016204443" sldId="259"/>
        </pc:sldMkLst>
      </pc:sldChg>
      <pc:sldChg chg="add del">
        <pc:chgData name="Murphy, Val (DARS)" userId="ad7aa94b-7606-43f6-8ce8-4e9f48ef216e" providerId="ADAL" clId="{75170E18-E9D3-40F1-8018-DD8B68497BED}" dt="2026-05-01T15:38:45.824" v="23" actId="47"/>
        <pc:sldMkLst>
          <pc:docMk/>
          <pc:sldMk cId="0" sldId="263"/>
        </pc:sldMkLst>
      </pc:sldChg>
      <pc:sldChg chg="modNotesTx">
        <pc:chgData name="Murphy, Val (DARS)" userId="ad7aa94b-7606-43f6-8ce8-4e9f48ef216e" providerId="ADAL" clId="{75170E18-E9D3-40F1-8018-DD8B68497BED}" dt="2026-05-01T15:38:24.661" v="18" actId="20577"/>
        <pc:sldMkLst>
          <pc:docMk/>
          <pc:sldMk cId="2557385490" sldId="358"/>
        </pc:sldMkLst>
      </pc:sldChg>
      <pc:sldChg chg="modNotesTx">
        <pc:chgData name="Murphy, Val (DARS)" userId="ad7aa94b-7606-43f6-8ce8-4e9f48ef216e" providerId="ADAL" clId="{75170E18-E9D3-40F1-8018-DD8B68497BED}" dt="2026-05-01T15:38:33.624" v="21" actId="20577"/>
        <pc:sldMkLst>
          <pc:docMk/>
          <pc:sldMk cId="4259656159" sldId="379"/>
        </pc:sldMkLst>
      </pc:sldChg>
      <pc:sldChg chg="modNotesTx">
        <pc:chgData name="Murphy, Val (DARS)" userId="ad7aa94b-7606-43f6-8ce8-4e9f48ef216e" providerId="ADAL" clId="{75170E18-E9D3-40F1-8018-DD8B68497BED}" dt="2026-05-01T15:37:22.678" v="2" actId="20577"/>
        <pc:sldMkLst>
          <pc:docMk/>
          <pc:sldMk cId="3097083619" sldId="405"/>
        </pc:sldMkLst>
      </pc:sldChg>
      <pc:sldChg chg="modNotesTx">
        <pc:chgData name="Murphy, Val (DARS)" userId="ad7aa94b-7606-43f6-8ce8-4e9f48ef216e" providerId="ADAL" clId="{75170E18-E9D3-40F1-8018-DD8B68497BED}" dt="2026-05-01T15:37:29.760" v="5" actId="20577"/>
        <pc:sldMkLst>
          <pc:docMk/>
          <pc:sldMk cId="637236621" sldId="418"/>
        </pc:sldMkLst>
      </pc:sldChg>
      <pc:sldChg chg="modNotesTx">
        <pc:chgData name="Murphy, Val (DARS)" userId="ad7aa94b-7606-43f6-8ce8-4e9f48ef216e" providerId="ADAL" clId="{75170E18-E9D3-40F1-8018-DD8B68497BED}" dt="2026-05-01T15:37:26.090" v="3" actId="20577"/>
        <pc:sldMkLst>
          <pc:docMk/>
          <pc:sldMk cId="1212017496" sldId="420"/>
        </pc:sldMkLst>
      </pc:sldChg>
      <pc:sldChg chg="modNotesTx">
        <pc:chgData name="Murphy, Val (DARS)" userId="ad7aa94b-7606-43f6-8ce8-4e9f48ef216e" providerId="ADAL" clId="{75170E18-E9D3-40F1-8018-DD8B68497BED}" dt="2026-05-01T15:37:33.021" v="7" actId="20577"/>
        <pc:sldMkLst>
          <pc:docMk/>
          <pc:sldMk cId="1261580590" sldId="421"/>
        </pc:sldMkLst>
      </pc:sldChg>
      <pc:sldChg chg="modNotesTx">
        <pc:chgData name="Murphy, Val (DARS)" userId="ad7aa94b-7606-43f6-8ce8-4e9f48ef216e" providerId="ADAL" clId="{75170E18-E9D3-40F1-8018-DD8B68497BED}" dt="2026-05-01T15:37:50.515" v="13" actId="20577"/>
        <pc:sldMkLst>
          <pc:docMk/>
          <pc:sldMk cId="3089447790" sldId="425"/>
        </pc:sldMkLst>
      </pc:sldChg>
      <pc:sldChg chg="modNotesTx">
        <pc:chgData name="Murphy, Val (DARS)" userId="ad7aa94b-7606-43f6-8ce8-4e9f48ef216e" providerId="ADAL" clId="{75170E18-E9D3-40F1-8018-DD8B68497BED}" dt="2026-05-01T15:38:30.956" v="20" actId="20577"/>
        <pc:sldMkLst>
          <pc:docMk/>
          <pc:sldMk cId="1363932297" sldId="432"/>
        </pc:sldMkLst>
      </pc:sldChg>
      <pc:sldChg chg="modNotesTx">
        <pc:chgData name="Murphy, Val (DARS)" userId="ad7aa94b-7606-43f6-8ce8-4e9f48ef216e" providerId="ADAL" clId="{75170E18-E9D3-40F1-8018-DD8B68497BED}" dt="2026-05-01T15:39:14.057" v="26" actId="20577"/>
        <pc:sldMkLst>
          <pc:docMk/>
          <pc:sldMk cId="1288434398" sldId="433"/>
        </pc:sldMkLst>
      </pc:sldChg>
      <pc:sldChg chg="modNotesTx">
        <pc:chgData name="Murphy, Val (DARS)" userId="ad7aa94b-7606-43f6-8ce8-4e9f48ef216e" providerId="ADAL" clId="{75170E18-E9D3-40F1-8018-DD8B68497BED}" dt="2026-05-01T15:38:19.672" v="17" actId="20577"/>
        <pc:sldMkLst>
          <pc:docMk/>
          <pc:sldMk cId="4028787506" sldId="436"/>
        </pc:sldMkLst>
      </pc:sldChg>
      <pc:sldChg chg="modNotesTx">
        <pc:chgData name="Murphy, Val (DARS)" userId="ad7aa94b-7606-43f6-8ce8-4e9f48ef216e" providerId="ADAL" clId="{75170E18-E9D3-40F1-8018-DD8B68497BED}" dt="2026-05-01T15:39:16.343" v="27" actId="20577"/>
        <pc:sldMkLst>
          <pc:docMk/>
          <pc:sldMk cId="3197034746" sldId="449"/>
        </pc:sldMkLst>
      </pc:sldChg>
      <pc:sldChg chg="modNotesTx">
        <pc:chgData name="Murphy, Val (DARS)" userId="ad7aa94b-7606-43f6-8ce8-4e9f48ef216e" providerId="ADAL" clId="{75170E18-E9D3-40F1-8018-DD8B68497BED}" dt="2026-05-01T15:37:38.753" v="9" actId="20577"/>
        <pc:sldMkLst>
          <pc:docMk/>
          <pc:sldMk cId="1756844" sldId="450"/>
        </pc:sldMkLst>
      </pc:sldChg>
      <pc:sldChg chg="modNotesTx">
        <pc:chgData name="Murphy, Val (DARS)" userId="ad7aa94b-7606-43f6-8ce8-4e9f48ef216e" providerId="ADAL" clId="{75170E18-E9D3-40F1-8018-DD8B68497BED}" dt="2026-05-01T15:38:28.158" v="19" actId="20577"/>
        <pc:sldMkLst>
          <pc:docMk/>
          <pc:sldMk cId="265136051" sldId="452"/>
        </pc:sldMkLst>
      </pc:sldChg>
      <pc:sldChg chg="modSp mod modNotesTx">
        <pc:chgData name="Murphy, Val (DARS)" userId="ad7aa94b-7606-43f6-8ce8-4e9f48ef216e" providerId="ADAL" clId="{75170E18-E9D3-40F1-8018-DD8B68497BED}" dt="2026-05-01T15:39:24.977" v="35" actId="20577"/>
        <pc:sldMkLst>
          <pc:docMk/>
          <pc:sldMk cId="2128759494" sldId="457"/>
        </pc:sldMkLst>
        <pc:spChg chg="mod">
          <ac:chgData name="Murphy, Val (DARS)" userId="ad7aa94b-7606-43f6-8ce8-4e9f48ef216e" providerId="ADAL" clId="{75170E18-E9D3-40F1-8018-DD8B68497BED}" dt="2026-05-01T15:39:24.977" v="35" actId="20577"/>
          <ac:spMkLst>
            <pc:docMk/>
            <pc:sldMk cId="2128759494" sldId="457"/>
            <ac:spMk id="2" creationId="{00000000-0000-0000-0000-000000000000}"/>
          </ac:spMkLst>
        </pc:spChg>
      </pc:sldChg>
      <pc:sldChg chg="modNotesTx">
        <pc:chgData name="Murphy, Val (DARS)" userId="ad7aa94b-7606-43f6-8ce8-4e9f48ef216e" providerId="ADAL" clId="{75170E18-E9D3-40F1-8018-DD8B68497BED}" dt="2026-05-01T15:37:43.762" v="10" actId="20577"/>
        <pc:sldMkLst>
          <pc:docMk/>
          <pc:sldMk cId="2385182240" sldId="464"/>
        </pc:sldMkLst>
      </pc:sldChg>
      <pc:sldChg chg="modNotesTx">
        <pc:chgData name="Murphy, Val (DARS)" userId="ad7aa94b-7606-43f6-8ce8-4e9f48ef216e" providerId="ADAL" clId="{75170E18-E9D3-40F1-8018-DD8B68497BED}" dt="2026-05-01T15:37:34.647" v="8" actId="20577"/>
        <pc:sldMkLst>
          <pc:docMk/>
          <pc:sldMk cId="3083222067" sldId="465"/>
        </pc:sldMkLst>
      </pc:sldChg>
      <pc:sldChg chg="modNotesTx">
        <pc:chgData name="Murphy, Val (DARS)" userId="ad7aa94b-7606-43f6-8ce8-4e9f48ef216e" providerId="ADAL" clId="{75170E18-E9D3-40F1-8018-DD8B68497BED}" dt="2026-05-01T15:37:45.503" v="11" actId="20577"/>
        <pc:sldMkLst>
          <pc:docMk/>
          <pc:sldMk cId="3365303900" sldId="471"/>
        </pc:sldMkLst>
      </pc:sldChg>
      <pc:sldChg chg="modNotesTx">
        <pc:chgData name="Murphy, Val (DARS)" userId="ad7aa94b-7606-43f6-8ce8-4e9f48ef216e" providerId="ADAL" clId="{75170E18-E9D3-40F1-8018-DD8B68497BED}" dt="2026-05-01T15:37:48.113" v="12" actId="20577"/>
        <pc:sldMkLst>
          <pc:docMk/>
          <pc:sldMk cId="3960373516" sldId="479"/>
        </pc:sldMkLst>
      </pc:sldChg>
      <pc:sldChg chg="modNotesTx">
        <pc:chgData name="Murphy, Val (DARS)" userId="ad7aa94b-7606-43f6-8ce8-4e9f48ef216e" providerId="ADAL" clId="{75170E18-E9D3-40F1-8018-DD8B68497BED}" dt="2026-05-01T15:37:54.048" v="14" actId="20577"/>
        <pc:sldMkLst>
          <pc:docMk/>
          <pc:sldMk cId="2026817178" sldId="481"/>
        </pc:sldMkLst>
      </pc:sldChg>
      <pc:sldChg chg="modNotesTx">
        <pc:chgData name="Murphy, Val (DARS)" userId="ad7aa94b-7606-43f6-8ce8-4e9f48ef216e" providerId="ADAL" clId="{75170E18-E9D3-40F1-8018-DD8B68497BED}" dt="2026-05-01T15:37:56.055" v="15" actId="20577"/>
        <pc:sldMkLst>
          <pc:docMk/>
          <pc:sldMk cId="2114019293" sldId="482"/>
        </pc:sldMkLst>
      </pc:sldChg>
      <pc:sldChg chg="modNotesTx">
        <pc:chgData name="Murphy, Val (DARS)" userId="ad7aa94b-7606-43f6-8ce8-4e9f48ef216e" providerId="ADAL" clId="{75170E18-E9D3-40F1-8018-DD8B68497BED}" dt="2026-05-01T15:38:00.530" v="16" actId="6549"/>
        <pc:sldMkLst>
          <pc:docMk/>
          <pc:sldMk cId="1375146771" sldId="483"/>
        </pc:sldMkLst>
      </pc:sldChg>
      <pc:sldChg chg="add del">
        <pc:chgData name="Murphy, Val (DARS)" userId="ad7aa94b-7606-43f6-8ce8-4e9f48ef216e" providerId="ADAL" clId="{75170E18-E9D3-40F1-8018-DD8B68497BED}" dt="2026-05-01T15:38:55.927" v="25" actId="47"/>
        <pc:sldMkLst>
          <pc:docMk/>
          <pc:sldMk cId="0" sldId="490"/>
        </pc:sldMkLst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sv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svg"/><Relationship Id="rId4" Type="http://schemas.openxmlformats.org/officeDocument/2006/relationships/image" Target="../media/image8.svg"/><Relationship Id="rId9" Type="http://schemas.openxmlformats.org/officeDocument/2006/relationships/image" Target="../media/image13.png"/></Relationships>
</file>

<file path=ppt/diagrams/_rels/data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svg"/><Relationship Id="rId1" Type="http://schemas.openxmlformats.org/officeDocument/2006/relationships/image" Target="../media/image33.png"/><Relationship Id="rId4" Type="http://schemas.openxmlformats.org/officeDocument/2006/relationships/image" Target="../media/image36.svg"/></Relationships>
</file>

<file path=ppt/diagrams/_rels/data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svg"/><Relationship Id="rId1" Type="http://schemas.openxmlformats.org/officeDocument/2006/relationships/image" Target="../media/image37.png"/><Relationship Id="rId4" Type="http://schemas.openxmlformats.org/officeDocument/2006/relationships/image" Target="../media/image40.svg"/></Relationships>
</file>

<file path=ppt/diagrams/_rels/data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svg"/><Relationship Id="rId1" Type="http://schemas.openxmlformats.org/officeDocument/2006/relationships/image" Target="../media/image41.png"/><Relationship Id="rId4" Type="http://schemas.openxmlformats.org/officeDocument/2006/relationships/image" Target="../media/image44.svg"/></Relationships>
</file>

<file path=ppt/diagrams/_rels/data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svg"/><Relationship Id="rId1" Type="http://schemas.openxmlformats.org/officeDocument/2006/relationships/image" Target="../media/image47.png"/><Relationship Id="rId4" Type="http://schemas.openxmlformats.org/officeDocument/2006/relationships/image" Target="../media/image50.svg"/></Relationships>
</file>

<file path=ppt/diagrams/_rels/data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svg"/><Relationship Id="rId1" Type="http://schemas.openxmlformats.org/officeDocument/2006/relationships/image" Target="../media/image51.png"/><Relationship Id="rId4" Type="http://schemas.openxmlformats.org/officeDocument/2006/relationships/image" Target="../media/image54.svg"/></Relationships>
</file>

<file path=ppt/diagrams/_rels/data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svg"/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2" Type="http://schemas.openxmlformats.org/officeDocument/2006/relationships/image" Target="../media/image56.svg"/><Relationship Id="rId1" Type="http://schemas.openxmlformats.org/officeDocument/2006/relationships/image" Target="../media/image55.png"/><Relationship Id="rId6" Type="http://schemas.openxmlformats.org/officeDocument/2006/relationships/image" Target="../media/image60.svg"/><Relationship Id="rId5" Type="http://schemas.openxmlformats.org/officeDocument/2006/relationships/image" Target="../media/image59.png"/><Relationship Id="rId4" Type="http://schemas.openxmlformats.org/officeDocument/2006/relationships/image" Target="../media/image58.svg"/></Relationships>
</file>

<file path=ppt/diagrams/_rels/data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svg"/><Relationship Id="rId1" Type="http://schemas.openxmlformats.org/officeDocument/2006/relationships/image" Target="../media/image65.png"/><Relationship Id="rId6" Type="http://schemas.openxmlformats.org/officeDocument/2006/relationships/image" Target="../media/image70.svg"/><Relationship Id="rId5" Type="http://schemas.openxmlformats.org/officeDocument/2006/relationships/image" Target="../media/image69.png"/><Relationship Id="rId4" Type="http://schemas.openxmlformats.org/officeDocument/2006/relationships/image" Target="../media/image68.svg"/></Relationships>
</file>

<file path=ppt/diagrams/_rels/data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svg"/><Relationship Id="rId1" Type="http://schemas.openxmlformats.org/officeDocument/2006/relationships/image" Target="../media/image71.png"/><Relationship Id="rId6" Type="http://schemas.openxmlformats.org/officeDocument/2006/relationships/image" Target="../media/image76.svg"/><Relationship Id="rId5" Type="http://schemas.openxmlformats.org/officeDocument/2006/relationships/image" Target="../media/image75.png"/><Relationship Id="rId4" Type="http://schemas.openxmlformats.org/officeDocument/2006/relationships/image" Target="../media/image74.svg"/></Relationships>
</file>

<file path=ppt/diagrams/_rels/data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svg"/><Relationship Id="rId3" Type="http://schemas.openxmlformats.org/officeDocument/2006/relationships/image" Target="../media/image79.png"/><Relationship Id="rId7" Type="http://schemas.openxmlformats.org/officeDocument/2006/relationships/image" Target="../media/image83.png"/><Relationship Id="rId2" Type="http://schemas.openxmlformats.org/officeDocument/2006/relationships/image" Target="../media/image78.svg"/><Relationship Id="rId1" Type="http://schemas.openxmlformats.org/officeDocument/2006/relationships/image" Target="../media/image77.png"/><Relationship Id="rId6" Type="http://schemas.openxmlformats.org/officeDocument/2006/relationships/image" Target="../media/image82.svg"/><Relationship Id="rId5" Type="http://schemas.openxmlformats.org/officeDocument/2006/relationships/image" Target="../media/image81.png"/><Relationship Id="rId4" Type="http://schemas.openxmlformats.org/officeDocument/2006/relationships/image" Target="../media/image80.svg"/></Relationships>
</file>

<file path=ppt/diagrams/_rels/data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svg"/><Relationship Id="rId3" Type="http://schemas.openxmlformats.org/officeDocument/2006/relationships/image" Target="../media/image87.png"/><Relationship Id="rId7" Type="http://schemas.openxmlformats.org/officeDocument/2006/relationships/image" Target="../media/image91.png"/><Relationship Id="rId2" Type="http://schemas.openxmlformats.org/officeDocument/2006/relationships/image" Target="../media/image86.svg"/><Relationship Id="rId1" Type="http://schemas.openxmlformats.org/officeDocument/2006/relationships/image" Target="../media/image85.png"/><Relationship Id="rId6" Type="http://schemas.openxmlformats.org/officeDocument/2006/relationships/image" Target="../media/image90.svg"/><Relationship Id="rId5" Type="http://schemas.openxmlformats.org/officeDocument/2006/relationships/image" Target="../media/image89.png"/><Relationship Id="rId4" Type="http://schemas.openxmlformats.org/officeDocument/2006/relationships/image" Target="../media/image88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sv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svg"/><Relationship Id="rId4" Type="http://schemas.openxmlformats.org/officeDocument/2006/relationships/image" Target="../media/image8.svg"/><Relationship Id="rId9" Type="http://schemas.openxmlformats.org/officeDocument/2006/relationships/image" Target="../media/image13.png"/></Relationships>
</file>

<file path=ppt/diagrams/_rels/drawing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svg"/><Relationship Id="rId1" Type="http://schemas.openxmlformats.org/officeDocument/2006/relationships/image" Target="../media/image33.png"/><Relationship Id="rId4" Type="http://schemas.openxmlformats.org/officeDocument/2006/relationships/image" Target="../media/image36.svg"/></Relationships>
</file>

<file path=ppt/diagrams/_rels/drawing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svg"/><Relationship Id="rId1" Type="http://schemas.openxmlformats.org/officeDocument/2006/relationships/image" Target="../media/image37.png"/><Relationship Id="rId4" Type="http://schemas.openxmlformats.org/officeDocument/2006/relationships/image" Target="../media/image40.svg"/></Relationships>
</file>

<file path=ppt/diagrams/_rels/drawing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svg"/><Relationship Id="rId1" Type="http://schemas.openxmlformats.org/officeDocument/2006/relationships/image" Target="../media/image41.png"/><Relationship Id="rId4" Type="http://schemas.openxmlformats.org/officeDocument/2006/relationships/image" Target="../media/image44.svg"/></Relationships>
</file>

<file path=ppt/diagrams/_rels/drawing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svg"/><Relationship Id="rId1" Type="http://schemas.openxmlformats.org/officeDocument/2006/relationships/image" Target="../media/image47.png"/><Relationship Id="rId4" Type="http://schemas.openxmlformats.org/officeDocument/2006/relationships/image" Target="../media/image50.svg"/></Relationships>
</file>

<file path=ppt/diagrams/_rels/drawing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svg"/><Relationship Id="rId1" Type="http://schemas.openxmlformats.org/officeDocument/2006/relationships/image" Target="../media/image51.png"/><Relationship Id="rId4" Type="http://schemas.openxmlformats.org/officeDocument/2006/relationships/image" Target="../media/image54.svg"/></Relationships>
</file>

<file path=ppt/diagrams/_rels/drawing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svg"/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2" Type="http://schemas.openxmlformats.org/officeDocument/2006/relationships/image" Target="../media/image56.svg"/><Relationship Id="rId1" Type="http://schemas.openxmlformats.org/officeDocument/2006/relationships/image" Target="../media/image55.png"/><Relationship Id="rId6" Type="http://schemas.openxmlformats.org/officeDocument/2006/relationships/image" Target="../media/image60.svg"/><Relationship Id="rId5" Type="http://schemas.openxmlformats.org/officeDocument/2006/relationships/image" Target="../media/image59.png"/><Relationship Id="rId4" Type="http://schemas.openxmlformats.org/officeDocument/2006/relationships/image" Target="../media/image58.svg"/></Relationships>
</file>

<file path=ppt/diagrams/_rels/drawing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svg"/><Relationship Id="rId1" Type="http://schemas.openxmlformats.org/officeDocument/2006/relationships/image" Target="../media/image65.png"/><Relationship Id="rId6" Type="http://schemas.openxmlformats.org/officeDocument/2006/relationships/image" Target="../media/image70.svg"/><Relationship Id="rId5" Type="http://schemas.openxmlformats.org/officeDocument/2006/relationships/image" Target="../media/image69.png"/><Relationship Id="rId4" Type="http://schemas.openxmlformats.org/officeDocument/2006/relationships/image" Target="../media/image68.svg"/></Relationships>
</file>

<file path=ppt/diagrams/_rels/drawing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svg"/><Relationship Id="rId1" Type="http://schemas.openxmlformats.org/officeDocument/2006/relationships/image" Target="../media/image71.png"/><Relationship Id="rId6" Type="http://schemas.openxmlformats.org/officeDocument/2006/relationships/image" Target="../media/image76.svg"/><Relationship Id="rId5" Type="http://schemas.openxmlformats.org/officeDocument/2006/relationships/image" Target="../media/image75.png"/><Relationship Id="rId4" Type="http://schemas.openxmlformats.org/officeDocument/2006/relationships/image" Target="../media/image74.svg"/></Relationships>
</file>

<file path=ppt/diagrams/_rels/drawing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svg"/><Relationship Id="rId3" Type="http://schemas.openxmlformats.org/officeDocument/2006/relationships/image" Target="../media/image79.png"/><Relationship Id="rId7" Type="http://schemas.openxmlformats.org/officeDocument/2006/relationships/image" Target="../media/image83.png"/><Relationship Id="rId2" Type="http://schemas.openxmlformats.org/officeDocument/2006/relationships/image" Target="../media/image78.svg"/><Relationship Id="rId1" Type="http://schemas.openxmlformats.org/officeDocument/2006/relationships/image" Target="../media/image77.png"/><Relationship Id="rId6" Type="http://schemas.openxmlformats.org/officeDocument/2006/relationships/image" Target="../media/image82.svg"/><Relationship Id="rId5" Type="http://schemas.openxmlformats.org/officeDocument/2006/relationships/image" Target="../media/image81.png"/><Relationship Id="rId4" Type="http://schemas.openxmlformats.org/officeDocument/2006/relationships/image" Target="../media/image80.svg"/></Relationships>
</file>

<file path=ppt/diagrams/_rels/drawing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svg"/><Relationship Id="rId3" Type="http://schemas.openxmlformats.org/officeDocument/2006/relationships/image" Target="../media/image87.png"/><Relationship Id="rId7" Type="http://schemas.openxmlformats.org/officeDocument/2006/relationships/image" Target="../media/image91.png"/><Relationship Id="rId2" Type="http://schemas.openxmlformats.org/officeDocument/2006/relationships/image" Target="../media/image86.svg"/><Relationship Id="rId1" Type="http://schemas.openxmlformats.org/officeDocument/2006/relationships/image" Target="../media/image85.png"/><Relationship Id="rId6" Type="http://schemas.openxmlformats.org/officeDocument/2006/relationships/image" Target="../media/image90.svg"/><Relationship Id="rId5" Type="http://schemas.openxmlformats.org/officeDocument/2006/relationships/image" Target="../media/image89.png"/><Relationship Id="rId4" Type="http://schemas.openxmlformats.org/officeDocument/2006/relationships/image" Target="../media/image88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71DD70C-8DE4-49A1-BB6B-C72AA566EB7A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E39180A1-7638-4522-869F-12FCCB009C6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Safety is priority</a:t>
          </a:r>
        </a:p>
      </dgm:t>
    </dgm:pt>
    <dgm:pt modelId="{DF17D69D-1997-4146-A3CD-EEF48488F0FC}" type="parTrans" cxnId="{8757A646-C298-469A-B086-FF761A8B9A80}">
      <dgm:prSet/>
      <dgm:spPr/>
      <dgm:t>
        <a:bodyPr/>
        <a:lstStyle/>
        <a:p>
          <a:endParaRPr lang="en-US"/>
        </a:p>
      </dgm:t>
    </dgm:pt>
    <dgm:pt modelId="{2150849D-4E02-428C-810D-15881AE2A5DA}" type="sibTrans" cxnId="{8757A646-C298-469A-B086-FF761A8B9A80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B398C2B4-170A-4B90-8ACC-493ED6CF056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Voluntary participation</a:t>
          </a:r>
        </a:p>
      </dgm:t>
    </dgm:pt>
    <dgm:pt modelId="{D32765A1-806A-4C58-ADBA-A6B58AE3DC79}" type="parTrans" cxnId="{D9F43C7C-FF60-4353-B332-57F31D631D7A}">
      <dgm:prSet/>
      <dgm:spPr/>
      <dgm:t>
        <a:bodyPr/>
        <a:lstStyle/>
        <a:p>
          <a:endParaRPr lang="en-US"/>
        </a:p>
      </dgm:t>
    </dgm:pt>
    <dgm:pt modelId="{2E385BBF-5575-4313-A07A-7F5EB7667C49}" type="sibTrans" cxnId="{D9F43C7C-FF60-4353-B332-57F31D631D7A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D3BB735C-D305-4518-BACA-B8859E0D0E5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Demonstrate respect</a:t>
          </a:r>
        </a:p>
      </dgm:t>
    </dgm:pt>
    <dgm:pt modelId="{C8796BE2-3BAB-4ACC-BEFC-156BF6092B25}" type="parTrans" cxnId="{41507380-C8A9-4ED2-8549-A360FCCC6375}">
      <dgm:prSet/>
      <dgm:spPr/>
      <dgm:t>
        <a:bodyPr/>
        <a:lstStyle/>
        <a:p>
          <a:endParaRPr lang="en-US"/>
        </a:p>
      </dgm:t>
    </dgm:pt>
    <dgm:pt modelId="{9CB5E28F-B71A-4AD1-BD0E-9B6E5C5BC522}" type="sibTrans" cxnId="{41507380-C8A9-4ED2-8549-A360FCCC6375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9EBEE0B8-01A0-4C1D-9D5F-5B2C0CF7999D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Preserve confidentiality</a:t>
          </a:r>
        </a:p>
      </dgm:t>
    </dgm:pt>
    <dgm:pt modelId="{95B26B76-6F37-4041-93F0-890620829FEE}" type="parTrans" cxnId="{5445D611-8384-48FD-BF25-51D7528BBA02}">
      <dgm:prSet/>
      <dgm:spPr/>
      <dgm:t>
        <a:bodyPr/>
        <a:lstStyle/>
        <a:p>
          <a:endParaRPr lang="en-US"/>
        </a:p>
      </dgm:t>
    </dgm:pt>
    <dgm:pt modelId="{9B5ECA38-98F8-42E8-9AEF-EFD0735BB30E}" type="sibTrans" cxnId="{5445D611-8384-48FD-BF25-51D7528BBA02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A7034349-B018-4465-A8C1-7E94DA67DE4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Limit over-sharing of client or personal concerns</a:t>
          </a:r>
        </a:p>
      </dgm:t>
    </dgm:pt>
    <dgm:pt modelId="{E2177CBC-41E0-421E-B8C7-7D0E72A7204E}" type="parTrans" cxnId="{2E7C72CF-7AF9-4950-9EA7-F1D3F37D5F6F}">
      <dgm:prSet/>
      <dgm:spPr/>
      <dgm:t>
        <a:bodyPr/>
        <a:lstStyle/>
        <a:p>
          <a:endParaRPr lang="en-US"/>
        </a:p>
      </dgm:t>
    </dgm:pt>
    <dgm:pt modelId="{498998E2-2C2F-40C5-90A9-908C54416602}" type="sibTrans" cxnId="{2E7C72CF-7AF9-4950-9EA7-F1D3F37D5F6F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770F724B-926E-47A0-B40B-946D7E3E76C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Attend to self and others</a:t>
          </a:r>
        </a:p>
      </dgm:t>
    </dgm:pt>
    <dgm:pt modelId="{306840DC-8056-4C22-8B2A-4F0A5AF5B713}" type="parTrans" cxnId="{90442312-8BBB-4E13-A0A3-604607F80D86}">
      <dgm:prSet/>
      <dgm:spPr/>
      <dgm:t>
        <a:bodyPr/>
        <a:lstStyle/>
        <a:p>
          <a:endParaRPr lang="en-US"/>
        </a:p>
      </dgm:t>
    </dgm:pt>
    <dgm:pt modelId="{74BF7649-6C8B-4D8E-A978-16BE8D2702CC}" type="sibTrans" cxnId="{90442312-8BBB-4E13-A0A3-604607F80D86}">
      <dgm:prSet/>
      <dgm:spPr/>
      <dgm:t>
        <a:bodyPr/>
        <a:lstStyle/>
        <a:p>
          <a:endParaRPr lang="en-US"/>
        </a:p>
      </dgm:t>
    </dgm:pt>
    <dgm:pt modelId="{0D80EE26-6E7E-4B70-A5BF-E2B184636FCE}" type="pres">
      <dgm:prSet presAssocID="{171DD70C-8DE4-49A1-BB6B-C72AA566EB7A}" presName="root" presStyleCnt="0">
        <dgm:presLayoutVars>
          <dgm:dir/>
          <dgm:resizeHandles val="exact"/>
        </dgm:presLayoutVars>
      </dgm:prSet>
      <dgm:spPr/>
    </dgm:pt>
    <dgm:pt modelId="{84E47DA1-63FB-41C6-843E-024D39A9D67F}" type="pres">
      <dgm:prSet presAssocID="{171DD70C-8DE4-49A1-BB6B-C72AA566EB7A}" presName="container" presStyleCnt="0">
        <dgm:presLayoutVars>
          <dgm:dir/>
          <dgm:resizeHandles val="exact"/>
        </dgm:presLayoutVars>
      </dgm:prSet>
      <dgm:spPr/>
    </dgm:pt>
    <dgm:pt modelId="{A864920F-9F20-421A-93B2-431E129DD4F8}" type="pres">
      <dgm:prSet presAssocID="{E39180A1-7638-4522-869F-12FCCB009C6C}" presName="compNode" presStyleCnt="0"/>
      <dgm:spPr/>
    </dgm:pt>
    <dgm:pt modelId="{1E901835-5E9D-4757-8474-D7BFB5CE92DC}" type="pres">
      <dgm:prSet presAssocID="{E39180A1-7638-4522-869F-12FCCB009C6C}" presName="iconBgRect" presStyleLbl="bgShp" presStyleIdx="0" presStyleCnt="6"/>
      <dgm:spPr/>
    </dgm:pt>
    <dgm:pt modelId="{29A2EE3A-1F0F-4D79-BE67-20F7F62F247B}" type="pres">
      <dgm:prSet presAssocID="{E39180A1-7638-4522-869F-12FCCB009C6C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arning"/>
        </a:ext>
      </dgm:extLst>
    </dgm:pt>
    <dgm:pt modelId="{323781A4-AA53-4A76-A778-F9431A04FC9E}" type="pres">
      <dgm:prSet presAssocID="{E39180A1-7638-4522-869F-12FCCB009C6C}" presName="spaceRect" presStyleCnt="0"/>
      <dgm:spPr/>
    </dgm:pt>
    <dgm:pt modelId="{93599475-20D8-40F9-86F9-E40EE595B6A0}" type="pres">
      <dgm:prSet presAssocID="{E39180A1-7638-4522-869F-12FCCB009C6C}" presName="textRect" presStyleLbl="revTx" presStyleIdx="0" presStyleCnt="6">
        <dgm:presLayoutVars>
          <dgm:chMax val="1"/>
          <dgm:chPref val="1"/>
        </dgm:presLayoutVars>
      </dgm:prSet>
      <dgm:spPr/>
    </dgm:pt>
    <dgm:pt modelId="{A898C284-1772-4611-B5DD-D5400129D318}" type="pres">
      <dgm:prSet presAssocID="{2150849D-4E02-428C-810D-15881AE2A5DA}" presName="sibTrans" presStyleLbl="sibTrans2D1" presStyleIdx="0" presStyleCnt="0"/>
      <dgm:spPr/>
    </dgm:pt>
    <dgm:pt modelId="{D2E7D7AE-9B0A-44CA-91DD-EFC173686159}" type="pres">
      <dgm:prSet presAssocID="{B398C2B4-170A-4B90-8ACC-493ED6CF0561}" presName="compNode" presStyleCnt="0"/>
      <dgm:spPr/>
    </dgm:pt>
    <dgm:pt modelId="{48DAEF08-5E2D-4FA6-9DD1-32D9E8E76330}" type="pres">
      <dgm:prSet presAssocID="{B398C2B4-170A-4B90-8ACC-493ED6CF0561}" presName="iconBgRect" presStyleLbl="bgShp" presStyleIdx="1" presStyleCnt="6"/>
      <dgm:spPr/>
    </dgm:pt>
    <dgm:pt modelId="{0E845483-43E8-4C62-8AD0-4CDB328DFB79}" type="pres">
      <dgm:prSet presAssocID="{B398C2B4-170A-4B90-8ACC-493ED6CF0561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38B8D598-7057-46E6-A904-D3BC6C1593CA}" type="pres">
      <dgm:prSet presAssocID="{B398C2B4-170A-4B90-8ACC-493ED6CF0561}" presName="spaceRect" presStyleCnt="0"/>
      <dgm:spPr/>
    </dgm:pt>
    <dgm:pt modelId="{3A3264D3-E4B1-452C-9EC4-BB766DBC4A24}" type="pres">
      <dgm:prSet presAssocID="{B398C2B4-170A-4B90-8ACC-493ED6CF0561}" presName="textRect" presStyleLbl="revTx" presStyleIdx="1" presStyleCnt="6">
        <dgm:presLayoutVars>
          <dgm:chMax val="1"/>
          <dgm:chPref val="1"/>
        </dgm:presLayoutVars>
      </dgm:prSet>
      <dgm:spPr/>
    </dgm:pt>
    <dgm:pt modelId="{03CBFBD5-6C89-4441-A220-A5215EDCB128}" type="pres">
      <dgm:prSet presAssocID="{2E385BBF-5575-4313-A07A-7F5EB7667C49}" presName="sibTrans" presStyleLbl="sibTrans2D1" presStyleIdx="0" presStyleCnt="0"/>
      <dgm:spPr/>
    </dgm:pt>
    <dgm:pt modelId="{AACA60B8-70F0-431D-B4D0-F54C1D1525EA}" type="pres">
      <dgm:prSet presAssocID="{D3BB735C-D305-4518-BACA-B8859E0D0E59}" presName="compNode" presStyleCnt="0"/>
      <dgm:spPr/>
    </dgm:pt>
    <dgm:pt modelId="{4D4A6A80-3C74-4795-829F-803610951307}" type="pres">
      <dgm:prSet presAssocID="{D3BB735C-D305-4518-BACA-B8859E0D0E59}" presName="iconBgRect" presStyleLbl="bgShp" presStyleIdx="2" presStyleCnt="6"/>
      <dgm:spPr/>
    </dgm:pt>
    <dgm:pt modelId="{1246DDF3-2B43-43CE-A5D4-1504E3FF2DCD}" type="pres">
      <dgm:prSet presAssocID="{D3BB735C-D305-4518-BACA-B8859E0D0E59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36DFFE58-7384-43CC-9003-099D06E108AF}" type="pres">
      <dgm:prSet presAssocID="{D3BB735C-D305-4518-BACA-B8859E0D0E59}" presName="spaceRect" presStyleCnt="0"/>
      <dgm:spPr/>
    </dgm:pt>
    <dgm:pt modelId="{BDF5D168-438B-4D57-A35F-7699D074E7E6}" type="pres">
      <dgm:prSet presAssocID="{D3BB735C-D305-4518-BACA-B8859E0D0E59}" presName="textRect" presStyleLbl="revTx" presStyleIdx="2" presStyleCnt="6">
        <dgm:presLayoutVars>
          <dgm:chMax val="1"/>
          <dgm:chPref val="1"/>
        </dgm:presLayoutVars>
      </dgm:prSet>
      <dgm:spPr/>
    </dgm:pt>
    <dgm:pt modelId="{38369584-65D7-4826-A33D-C1721FBD0F01}" type="pres">
      <dgm:prSet presAssocID="{9CB5E28F-B71A-4AD1-BD0E-9B6E5C5BC522}" presName="sibTrans" presStyleLbl="sibTrans2D1" presStyleIdx="0" presStyleCnt="0"/>
      <dgm:spPr/>
    </dgm:pt>
    <dgm:pt modelId="{1CAF1379-E893-45A1-AF12-F98292D75AFC}" type="pres">
      <dgm:prSet presAssocID="{9EBEE0B8-01A0-4C1D-9D5F-5B2C0CF7999D}" presName="compNode" presStyleCnt="0"/>
      <dgm:spPr/>
    </dgm:pt>
    <dgm:pt modelId="{A1988485-D867-45C6-B516-38FD6DBDD5C9}" type="pres">
      <dgm:prSet presAssocID="{9EBEE0B8-01A0-4C1D-9D5F-5B2C0CF7999D}" presName="iconBgRect" presStyleLbl="bgShp" presStyleIdx="3" presStyleCnt="6"/>
      <dgm:spPr/>
    </dgm:pt>
    <dgm:pt modelId="{EBED0C4F-4AB9-45A8-BD13-4EABBF095E10}" type="pres">
      <dgm:prSet presAssocID="{9EBEE0B8-01A0-4C1D-9D5F-5B2C0CF7999D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ock"/>
        </a:ext>
      </dgm:extLst>
    </dgm:pt>
    <dgm:pt modelId="{320EA7D9-22AB-49CC-913C-6F6CE23ECEC2}" type="pres">
      <dgm:prSet presAssocID="{9EBEE0B8-01A0-4C1D-9D5F-5B2C0CF7999D}" presName="spaceRect" presStyleCnt="0"/>
      <dgm:spPr/>
    </dgm:pt>
    <dgm:pt modelId="{61311EC1-3A27-44D4-AF61-32C22C6A84A0}" type="pres">
      <dgm:prSet presAssocID="{9EBEE0B8-01A0-4C1D-9D5F-5B2C0CF7999D}" presName="textRect" presStyleLbl="revTx" presStyleIdx="3" presStyleCnt="6">
        <dgm:presLayoutVars>
          <dgm:chMax val="1"/>
          <dgm:chPref val="1"/>
        </dgm:presLayoutVars>
      </dgm:prSet>
      <dgm:spPr/>
    </dgm:pt>
    <dgm:pt modelId="{262673F3-3538-4C61-8AF5-5DC410E175A5}" type="pres">
      <dgm:prSet presAssocID="{9B5ECA38-98F8-42E8-9AEF-EFD0735BB30E}" presName="sibTrans" presStyleLbl="sibTrans2D1" presStyleIdx="0" presStyleCnt="0"/>
      <dgm:spPr/>
    </dgm:pt>
    <dgm:pt modelId="{B339B410-218C-47FD-9601-9D037A20E16D}" type="pres">
      <dgm:prSet presAssocID="{A7034349-B018-4465-A8C1-7E94DA67DE4F}" presName="compNode" presStyleCnt="0"/>
      <dgm:spPr/>
    </dgm:pt>
    <dgm:pt modelId="{A1306092-78C4-4E09-AA09-FF62C7F7F4C1}" type="pres">
      <dgm:prSet presAssocID="{A7034349-B018-4465-A8C1-7E94DA67DE4F}" presName="iconBgRect" presStyleLbl="bgShp" presStyleIdx="4" presStyleCnt="6"/>
      <dgm:spPr/>
    </dgm:pt>
    <dgm:pt modelId="{EFA00EC7-0CE2-4B55-BD8A-4CB3BCB91312}" type="pres">
      <dgm:prSet presAssocID="{A7034349-B018-4465-A8C1-7E94DA67DE4F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Irritant"/>
        </a:ext>
      </dgm:extLst>
    </dgm:pt>
    <dgm:pt modelId="{084ACFC0-A586-4056-BFC0-C1933B1F4F57}" type="pres">
      <dgm:prSet presAssocID="{A7034349-B018-4465-A8C1-7E94DA67DE4F}" presName="spaceRect" presStyleCnt="0"/>
      <dgm:spPr/>
    </dgm:pt>
    <dgm:pt modelId="{FB134E75-D53D-4462-A09B-9C70D6851F12}" type="pres">
      <dgm:prSet presAssocID="{A7034349-B018-4465-A8C1-7E94DA67DE4F}" presName="textRect" presStyleLbl="revTx" presStyleIdx="4" presStyleCnt="6">
        <dgm:presLayoutVars>
          <dgm:chMax val="1"/>
          <dgm:chPref val="1"/>
        </dgm:presLayoutVars>
      </dgm:prSet>
      <dgm:spPr/>
    </dgm:pt>
    <dgm:pt modelId="{D360572F-6EC6-42F3-B1EF-0EC97C56FA54}" type="pres">
      <dgm:prSet presAssocID="{498998E2-2C2F-40C5-90A9-908C54416602}" presName="sibTrans" presStyleLbl="sibTrans2D1" presStyleIdx="0" presStyleCnt="0"/>
      <dgm:spPr/>
    </dgm:pt>
    <dgm:pt modelId="{12B5B343-A3E4-46A9-985C-157FF2FB921F}" type="pres">
      <dgm:prSet presAssocID="{770F724B-926E-47A0-B40B-946D7E3E76C6}" presName="compNode" presStyleCnt="0"/>
      <dgm:spPr/>
    </dgm:pt>
    <dgm:pt modelId="{5662AED1-EEE5-4EE8-9C5A-9757DC27D899}" type="pres">
      <dgm:prSet presAssocID="{770F724B-926E-47A0-B40B-946D7E3E76C6}" presName="iconBgRect" presStyleLbl="bgShp" presStyleIdx="5" presStyleCnt="6"/>
      <dgm:spPr/>
    </dgm:pt>
    <dgm:pt modelId="{34BAEFFD-9D38-4C32-B6DF-B9C978860F75}" type="pres">
      <dgm:prSet presAssocID="{770F724B-926E-47A0-B40B-946D7E3E76C6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5F94B5EC-DD42-4557-8E30-CF69264DAC9E}" type="pres">
      <dgm:prSet presAssocID="{770F724B-926E-47A0-B40B-946D7E3E76C6}" presName="spaceRect" presStyleCnt="0"/>
      <dgm:spPr/>
    </dgm:pt>
    <dgm:pt modelId="{664C68C9-43CA-4D00-AEBF-A767258E6A41}" type="pres">
      <dgm:prSet presAssocID="{770F724B-926E-47A0-B40B-946D7E3E76C6}" presName="textRect" presStyleLbl="revTx" presStyleIdx="5" presStyleCnt="6">
        <dgm:presLayoutVars>
          <dgm:chMax val="1"/>
          <dgm:chPref val="1"/>
        </dgm:presLayoutVars>
      </dgm:prSet>
      <dgm:spPr/>
    </dgm:pt>
  </dgm:ptLst>
  <dgm:cxnLst>
    <dgm:cxn modelId="{5445D611-8384-48FD-BF25-51D7528BBA02}" srcId="{171DD70C-8DE4-49A1-BB6B-C72AA566EB7A}" destId="{9EBEE0B8-01A0-4C1D-9D5F-5B2C0CF7999D}" srcOrd="3" destOrd="0" parTransId="{95B26B76-6F37-4041-93F0-890620829FEE}" sibTransId="{9B5ECA38-98F8-42E8-9AEF-EFD0735BB30E}"/>
    <dgm:cxn modelId="{90442312-8BBB-4E13-A0A3-604607F80D86}" srcId="{171DD70C-8DE4-49A1-BB6B-C72AA566EB7A}" destId="{770F724B-926E-47A0-B40B-946D7E3E76C6}" srcOrd="5" destOrd="0" parTransId="{306840DC-8056-4C22-8B2A-4F0A5AF5B713}" sibTransId="{74BF7649-6C8B-4D8E-A978-16BE8D2702CC}"/>
    <dgm:cxn modelId="{32560227-0C67-4BF8-9E00-92D9FE1A770A}" type="presOf" srcId="{171DD70C-8DE4-49A1-BB6B-C72AA566EB7A}" destId="{0D80EE26-6E7E-4B70-A5BF-E2B184636FCE}" srcOrd="0" destOrd="0" presId="urn:microsoft.com/office/officeart/2018/2/layout/IconCircleList"/>
    <dgm:cxn modelId="{03CFB930-2C16-495A-B3D5-C196D2017DF9}" type="presOf" srcId="{2E385BBF-5575-4313-A07A-7F5EB7667C49}" destId="{03CBFBD5-6C89-4441-A220-A5215EDCB128}" srcOrd="0" destOrd="0" presId="urn:microsoft.com/office/officeart/2018/2/layout/IconCircleList"/>
    <dgm:cxn modelId="{D142393D-D41C-4093-9062-A5127A751149}" type="presOf" srcId="{770F724B-926E-47A0-B40B-946D7E3E76C6}" destId="{664C68C9-43CA-4D00-AEBF-A767258E6A41}" srcOrd="0" destOrd="0" presId="urn:microsoft.com/office/officeart/2018/2/layout/IconCircleList"/>
    <dgm:cxn modelId="{8757A646-C298-469A-B086-FF761A8B9A80}" srcId="{171DD70C-8DE4-49A1-BB6B-C72AA566EB7A}" destId="{E39180A1-7638-4522-869F-12FCCB009C6C}" srcOrd="0" destOrd="0" parTransId="{DF17D69D-1997-4146-A3CD-EEF48488F0FC}" sibTransId="{2150849D-4E02-428C-810D-15881AE2A5DA}"/>
    <dgm:cxn modelId="{7EEF9169-2F48-4540-A6BD-6F06E7FD01B8}" type="presOf" srcId="{D3BB735C-D305-4518-BACA-B8859E0D0E59}" destId="{BDF5D168-438B-4D57-A35F-7699D074E7E6}" srcOrd="0" destOrd="0" presId="urn:microsoft.com/office/officeart/2018/2/layout/IconCircleList"/>
    <dgm:cxn modelId="{74C22D6D-F701-4E52-A356-CA27F2E26224}" type="presOf" srcId="{B398C2B4-170A-4B90-8ACC-493ED6CF0561}" destId="{3A3264D3-E4B1-452C-9EC4-BB766DBC4A24}" srcOrd="0" destOrd="0" presId="urn:microsoft.com/office/officeart/2018/2/layout/IconCircleList"/>
    <dgm:cxn modelId="{BA6DAD78-DA59-4CCA-9955-DB94968A08E7}" type="presOf" srcId="{498998E2-2C2F-40C5-90A9-908C54416602}" destId="{D360572F-6EC6-42F3-B1EF-0EC97C56FA54}" srcOrd="0" destOrd="0" presId="urn:microsoft.com/office/officeart/2018/2/layout/IconCircleList"/>
    <dgm:cxn modelId="{D9F43C7C-FF60-4353-B332-57F31D631D7A}" srcId="{171DD70C-8DE4-49A1-BB6B-C72AA566EB7A}" destId="{B398C2B4-170A-4B90-8ACC-493ED6CF0561}" srcOrd="1" destOrd="0" parTransId="{D32765A1-806A-4C58-ADBA-A6B58AE3DC79}" sibTransId="{2E385BBF-5575-4313-A07A-7F5EB7667C49}"/>
    <dgm:cxn modelId="{41507380-C8A9-4ED2-8549-A360FCCC6375}" srcId="{171DD70C-8DE4-49A1-BB6B-C72AA566EB7A}" destId="{D3BB735C-D305-4518-BACA-B8859E0D0E59}" srcOrd="2" destOrd="0" parTransId="{C8796BE2-3BAB-4ACC-BEFC-156BF6092B25}" sibTransId="{9CB5E28F-B71A-4AD1-BD0E-9B6E5C5BC522}"/>
    <dgm:cxn modelId="{D5AA7F8A-5F9E-4723-B413-EA6169383241}" type="presOf" srcId="{2150849D-4E02-428C-810D-15881AE2A5DA}" destId="{A898C284-1772-4611-B5DD-D5400129D318}" srcOrd="0" destOrd="0" presId="urn:microsoft.com/office/officeart/2018/2/layout/IconCircleList"/>
    <dgm:cxn modelId="{912375A4-E13D-4F59-86B4-F48BCB9D86BF}" type="presOf" srcId="{9CB5E28F-B71A-4AD1-BD0E-9B6E5C5BC522}" destId="{38369584-65D7-4826-A33D-C1721FBD0F01}" srcOrd="0" destOrd="0" presId="urn:microsoft.com/office/officeart/2018/2/layout/IconCircleList"/>
    <dgm:cxn modelId="{4442F8B0-7146-460A-88C2-0AF890D1DC27}" type="presOf" srcId="{9B5ECA38-98F8-42E8-9AEF-EFD0735BB30E}" destId="{262673F3-3538-4C61-8AF5-5DC410E175A5}" srcOrd="0" destOrd="0" presId="urn:microsoft.com/office/officeart/2018/2/layout/IconCircleList"/>
    <dgm:cxn modelId="{2E7C72CF-7AF9-4950-9EA7-F1D3F37D5F6F}" srcId="{171DD70C-8DE4-49A1-BB6B-C72AA566EB7A}" destId="{A7034349-B018-4465-A8C1-7E94DA67DE4F}" srcOrd="4" destOrd="0" parTransId="{E2177CBC-41E0-421E-B8C7-7D0E72A7204E}" sibTransId="{498998E2-2C2F-40C5-90A9-908C54416602}"/>
    <dgm:cxn modelId="{BD7E54DF-0E6B-4AE5-9FA3-E798ACA941E1}" type="presOf" srcId="{A7034349-B018-4465-A8C1-7E94DA67DE4F}" destId="{FB134E75-D53D-4462-A09B-9C70D6851F12}" srcOrd="0" destOrd="0" presId="urn:microsoft.com/office/officeart/2018/2/layout/IconCircleList"/>
    <dgm:cxn modelId="{0919B3F6-83E1-4FBA-9DAD-14DF6CABB1EB}" type="presOf" srcId="{E39180A1-7638-4522-869F-12FCCB009C6C}" destId="{93599475-20D8-40F9-86F9-E40EE595B6A0}" srcOrd="0" destOrd="0" presId="urn:microsoft.com/office/officeart/2018/2/layout/IconCircleList"/>
    <dgm:cxn modelId="{5F8B81FC-4FB3-4957-912F-6B113824A5AC}" type="presOf" srcId="{9EBEE0B8-01A0-4C1D-9D5F-5B2C0CF7999D}" destId="{61311EC1-3A27-44D4-AF61-32C22C6A84A0}" srcOrd="0" destOrd="0" presId="urn:microsoft.com/office/officeart/2018/2/layout/IconCircleList"/>
    <dgm:cxn modelId="{F8A61ED6-A72C-4463-AC6E-E4FF4114B479}" type="presParOf" srcId="{0D80EE26-6E7E-4B70-A5BF-E2B184636FCE}" destId="{84E47DA1-63FB-41C6-843E-024D39A9D67F}" srcOrd="0" destOrd="0" presId="urn:microsoft.com/office/officeart/2018/2/layout/IconCircleList"/>
    <dgm:cxn modelId="{CDFF2D15-8469-48B4-9F8B-A09C4A3EAAEB}" type="presParOf" srcId="{84E47DA1-63FB-41C6-843E-024D39A9D67F}" destId="{A864920F-9F20-421A-93B2-431E129DD4F8}" srcOrd="0" destOrd="0" presId="urn:microsoft.com/office/officeart/2018/2/layout/IconCircleList"/>
    <dgm:cxn modelId="{691CA603-8B2B-4377-8006-C1B52C63B5AC}" type="presParOf" srcId="{A864920F-9F20-421A-93B2-431E129DD4F8}" destId="{1E901835-5E9D-4757-8474-D7BFB5CE92DC}" srcOrd="0" destOrd="0" presId="urn:microsoft.com/office/officeart/2018/2/layout/IconCircleList"/>
    <dgm:cxn modelId="{44CBC3B6-C167-48B1-98A7-6F6C93868AA3}" type="presParOf" srcId="{A864920F-9F20-421A-93B2-431E129DD4F8}" destId="{29A2EE3A-1F0F-4D79-BE67-20F7F62F247B}" srcOrd="1" destOrd="0" presId="urn:microsoft.com/office/officeart/2018/2/layout/IconCircleList"/>
    <dgm:cxn modelId="{2507446B-E60E-438F-9601-95A6043D180A}" type="presParOf" srcId="{A864920F-9F20-421A-93B2-431E129DD4F8}" destId="{323781A4-AA53-4A76-A778-F9431A04FC9E}" srcOrd="2" destOrd="0" presId="urn:microsoft.com/office/officeart/2018/2/layout/IconCircleList"/>
    <dgm:cxn modelId="{959EA3C1-8740-4F43-BCC8-244FE8D2F5AB}" type="presParOf" srcId="{A864920F-9F20-421A-93B2-431E129DD4F8}" destId="{93599475-20D8-40F9-86F9-E40EE595B6A0}" srcOrd="3" destOrd="0" presId="urn:microsoft.com/office/officeart/2018/2/layout/IconCircleList"/>
    <dgm:cxn modelId="{DF80E9D1-1923-4A1A-97D3-D0F098C523FE}" type="presParOf" srcId="{84E47DA1-63FB-41C6-843E-024D39A9D67F}" destId="{A898C284-1772-4611-B5DD-D5400129D318}" srcOrd="1" destOrd="0" presId="urn:microsoft.com/office/officeart/2018/2/layout/IconCircleList"/>
    <dgm:cxn modelId="{D5F5B276-2784-4F7B-8F8A-89CBDC8623B4}" type="presParOf" srcId="{84E47DA1-63FB-41C6-843E-024D39A9D67F}" destId="{D2E7D7AE-9B0A-44CA-91DD-EFC173686159}" srcOrd="2" destOrd="0" presId="urn:microsoft.com/office/officeart/2018/2/layout/IconCircleList"/>
    <dgm:cxn modelId="{6BA9F380-296B-4DE2-99AA-B7E899270A92}" type="presParOf" srcId="{D2E7D7AE-9B0A-44CA-91DD-EFC173686159}" destId="{48DAEF08-5E2D-4FA6-9DD1-32D9E8E76330}" srcOrd="0" destOrd="0" presId="urn:microsoft.com/office/officeart/2018/2/layout/IconCircleList"/>
    <dgm:cxn modelId="{1E1F3A0F-8F79-422F-96A5-EB4BED3FFF2D}" type="presParOf" srcId="{D2E7D7AE-9B0A-44CA-91DD-EFC173686159}" destId="{0E845483-43E8-4C62-8AD0-4CDB328DFB79}" srcOrd="1" destOrd="0" presId="urn:microsoft.com/office/officeart/2018/2/layout/IconCircleList"/>
    <dgm:cxn modelId="{DC27DE77-5F1B-45DA-8D5A-F630F3174323}" type="presParOf" srcId="{D2E7D7AE-9B0A-44CA-91DD-EFC173686159}" destId="{38B8D598-7057-46E6-A904-D3BC6C1593CA}" srcOrd="2" destOrd="0" presId="urn:microsoft.com/office/officeart/2018/2/layout/IconCircleList"/>
    <dgm:cxn modelId="{29CD2F88-4CD5-4654-AF1E-B109C036A28F}" type="presParOf" srcId="{D2E7D7AE-9B0A-44CA-91DD-EFC173686159}" destId="{3A3264D3-E4B1-452C-9EC4-BB766DBC4A24}" srcOrd="3" destOrd="0" presId="urn:microsoft.com/office/officeart/2018/2/layout/IconCircleList"/>
    <dgm:cxn modelId="{D2E4404F-693C-4CA9-9CEE-44431CA6BFF5}" type="presParOf" srcId="{84E47DA1-63FB-41C6-843E-024D39A9D67F}" destId="{03CBFBD5-6C89-4441-A220-A5215EDCB128}" srcOrd="3" destOrd="0" presId="urn:microsoft.com/office/officeart/2018/2/layout/IconCircleList"/>
    <dgm:cxn modelId="{B406B310-A4C3-4F5E-AB36-3E86E20E76C3}" type="presParOf" srcId="{84E47DA1-63FB-41C6-843E-024D39A9D67F}" destId="{AACA60B8-70F0-431D-B4D0-F54C1D1525EA}" srcOrd="4" destOrd="0" presId="urn:microsoft.com/office/officeart/2018/2/layout/IconCircleList"/>
    <dgm:cxn modelId="{95D6A1BB-B9E2-433D-9F2A-D51D57AC57CF}" type="presParOf" srcId="{AACA60B8-70F0-431D-B4D0-F54C1D1525EA}" destId="{4D4A6A80-3C74-4795-829F-803610951307}" srcOrd="0" destOrd="0" presId="urn:microsoft.com/office/officeart/2018/2/layout/IconCircleList"/>
    <dgm:cxn modelId="{55E69886-5154-47A7-ACEF-C91D0FCD9D83}" type="presParOf" srcId="{AACA60B8-70F0-431D-B4D0-F54C1D1525EA}" destId="{1246DDF3-2B43-43CE-A5D4-1504E3FF2DCD}" srcOrd="1" destOrd="0" presId="urn:microsoft.com/office/officeart/2018/2/layout/IconCircleList"/>
    <dgm:cxn modelId="{AB67C523-A2FD-4E84-9BC4-2EDFD813B8DC}" type="presParOf" srcId="{AACA60B8-70F0-431D-B4D0-F54C1D1525EA}" destId="{36DFFE58-7384-43CC-9003-099D06E108AF}" srcOrd="2" destOrd="0" presId="urn:microsoft.com/office/officeart/2018/2/layout/IconCircleList"/>
    <dgm:cxn modelId="{9A262570-85CC-4CE6-AF72-259DA6617AA2}" type="presParOf" srcId="{AACA60B8-70F0-431D-B4D0-F54C1D1525EA}" destId="{BDF5D168-438B-4D57-A35F-7699D074E7E6}" srcOrd="3" destOrd="0" presId="urn:microsoft.com/office/officeart/2018/2/layout/IconCircleList"/>
    <dgm:cxn modelId="{F89C970B-D640-4214-9FA9-A2DD325DC94D}" type="presParOf" srcId="{84E47DA1-63FB-41C6-843E-024D39A9D67F}" destId="{38369584-65D7-4826-A33D-C1721FBD0F01}" srcOrd="5" destOrd="0" presId="urn:microsoft.com/office/officeart/2018/2/layout/IconCircleList"/>
    <dgm:cxn modelId="{F791B6D9-3CB1-4F2D-AB65-03DF976BB6EA}" type="presParOf" srcId="{84E47DA1-63FB-41C6-843E-024D39A9D67F}" destId="{1CAF1379-E893-45A1-AF12-F98292D75AFC}" srcOrd="6" destOrd="0" presId="urn:microsoft.com/office/officeart/2018/2/layout/IconCircleList"/>
    <dgm:cxn modelId="{C4300876-783A-4180-BDB8-7A7CDF9524EB}" type="presParOf" srcId="{1CAF1379-E893-45A1-AF12-F98292D75AFC}" destId="{A1988485-D867-45C6-B516-38FD6DBDD5C9}" srcOrd="0" destOrd="0" presId="urn:microsoft.com/office/officeart/2018/2/layout/IconCircleList"/>
    <dgm:cxn modelId="{031D617E-E6E7-40D9-A02C-5122128227ED}" type="presParOf" srcId="{1CAF1379-E893-45A1-AF12-F98292D75AFC}" destId="{EBED0C4F-4AB9-45A8-BD13-4EABBF095E10}" srcOrd="1" destOrd="0" presId="urn:microsoft.com/office/officeart/2018/2/layout/IconCircleList"/>
    <dgm:cxn modelId="{632BF03E-2AB4-4F12-A4A4-FE9BE8F69F97}" type="presParOf" srcId="{1CAF1379-E893-45A1-AF12-F98292D75AFC}" destId="{320EA7D9-22AB-49CC-913C-6F6CE23ECEC2}" srcOrd="2" destOrd="0" presId="urn:microsoft.com/office/officeart/2018/2/layout/IconCircleList"/>
    <dgm:cxn modelId="{63E4D7EA-8EE1-4CC3-BAE0-DAE2E1240E92}" type="presParOf" srcId="{1CAF1379-E893-45A1-AF12-F98292D75AFC}" destId="{61311EC1-3A27-44D4-AF61-32C22C6A84A0}" srcOrd="3" destOrd="0" presId="urn:microsoft.com/office/officeart/2018/2/layout/IconCircleList"/>
    <dgm:cxn modelId="{CB66D79D-D2C4-4587-9F16-595DBC72D444}" type="presParOf" srcId="{84E47DA1-63FB-41C6-843E-024D39A9D67F}" destId="{262673F3-3538-4C61-8AF5-5DC410E175A5}" srcOrd="7" destOrd="0" presId="urn:microsoft.com/office/officeart/2018/2/layout/IconCircleList"/>
    <dgm:cxn modelId="{5D0CAFC4-F881-4C46-B415-CE400FA3C7F1}" type="presParOf" srcId="{84E47DA1-63FB-41C6-843E-024D39A9D67F}" destId="{B339B410-218C-47FD-9601-9D037A20E16D}" srcOrd="8" destOrd="0" presId="urn:microsoft.com/office/officeart/2018/2/layout/IconCircleList"/>
    <dgm:cxn modelId="{F0DF5A61-5C55-450A-B2D7-E002BB253E3F}" type="presParOf" srcId="{B339B410-218C-47FD-9601-9D037A20E16D}" destId="{A1306092-78C4-4E09-AA09-FF62C7F7F4C1}" srcOrd="0" destOrd="0" presId="urn:microsoft.com/office/officeart/2018/2/layout/IconCircleList"/>
    <dgm:cxn modelId="{1A617ACD-AF0D-4191-BEC2-5C2D05616B96}" type="presParOf" srcId="{B339B410-218C-47FD-9601-9D037A20E16D}" destId="{EFA00EC7-0CE2-4B55-BD8A-4CB3BCB91312}" srcOrd="1" destOrd="0" presId="urn:microsoft.com/office/officeart/2018/2/layout/IconCircleList"/>
    <dgm:cxn modelId="{9B3D43EE-79B0-47ED-87C7-CAD84C5492E8}" type="presParOf" srcId="{B339B410-218C-47FD-9601-9D037A20E16D}" destId="{084ACFC0-A586-4056-BFC0-C1933B1F4F57}" srcOrd="2" destOrd="0" presId="urn:microsoft.com/office/officeart/2018/2/layout/IconCircleList"/>
    <dgm:cxn modelId="{F584C572-A7AC-463F-9630-1A4BFBD771B8}" type="presParOf" srcId="{B339B410-218C-47FD-9601-9D037A20E16D}" destId="{FB134E75-D53D-4462-A09B-9C70D6851F12}" srcOrd="3" destOrd="0" presId="urn:microsoft.com/office/officeart/2018/2/layout/IconCircleList"/>
    <dgm:cxn modelId="{FAA27714-9ABB-4458-93BE-9A7160AFDF1D}" type="presParOf" srcId="{84E47DA1-63FB-41C6-843E-024D39A9D67F}" destId="{D360572F-6EC6-42F3-B1EF-0EC97C56FA54}" srcOrd="9" destOrd="0" presId="urn:microsoft.com/office/officeart/2018/2/layout/IconCircleList"/>
    <dgm:cxn modelId="{2475AB90-B824-4340-A3B5-DEE05A94CDA8}" type="presParOf" srcId="{84E47DA1-63FB-41C6-843E-024D39A9D67F}" destId="{12B5B343-A3E4-46A9-985C-157FF2FB921F}" srcOrd="10" destOrd="0" presId="urn:microsoft.com/office/officeart/2018/2/layout/IconCircleList"/>
    <dgm:cxn modelId="{41181F78-1D5D-4DEB-923E-72DD2919682F}" type="presParOf" srcId="{12B5B343-A3E4-46A9-985C-157FF2FB921F}" destId="{5662AED1-EEE5-4EE8-9C5A-9757DC27D899}" srcOrd="0" destOrd="0" presId="urn:microsoft.com/office/officeart/2018/2/layout/IconCircleList"/>
    <dgm:cxn modelId="{A281FEE8-BD25-42A4-895E-EB6B440F2A1E}" type="presParOf" srcId="{12B5B343-A3E4-46A9-985C-157FF2FB921F}" destId="{34BAEFFD-9D38-4C32-B6DF-B9C978860F75}" srcOrd="1" destOrd="0" presId="urn:microsoft.com/office/officeart/2018/2/layout/IconCircleList"/>
    <dgm:cxn modelId="{385DEAEB-40B5-4AC4-AF59-78848383C839}" type="presParOf" srcId="{12B5B343-A3E4-46A9-985C-157FF2FB921F}" destId="{5F94B5EC-DD42-4557-8E30-CF69264DAC9E}" srcOrd="2" destOrd="0" presId="urn:microsoft.com/office/officeart/2018/2/layout/IconCircleList"/>
    <dgm:cxn modelId="{2AE7A7EE-6327-40E4-B315-974F9A5DCD26}" type="presParOf" srcId="{12B5B343-A3E4-46A9-985C-157FF2FB921F}" destId="{664C68C9-43CA-4D00-AEBF-A767258E6A41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B89A15F3-7A2C-4F07-947F-0A3A9697442D}" type="doc">
      <dgm:prSet loTypeId="urn:microsoft.com/office/officeart/2005/8/layout/vProcess5" loCatId="process" qsTypeId="urn:microsoft.com/office/officeart/2005/8/quickstyle/simple4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653225DF-A638-4338-A951-B36F2096E1C0}">
      <dgm:prSet/>
      <dgm:spPr/>
      <dgm:t>
        <a:bodyPr/>
        <a:lstStyle/>
        <a:p>
          <a:r>
            <a:rPr lang="en-US"/>
            <a:t>Recognize individuals' strengths and honor their voice in all aspects of service.</a:t>
          </a:r>
        </a:p>
      </dgm:t>
    </dgm:pt>
    <dgm:pt modelId="{4C222727-6497-4E85-9FD1-56873F205E06}" type="parTrans" cxnId="{E17EAFA4-2B3A-42F9-85C6-E61ABC6B5A44}">
      <dgm:prSet/>
      <dgm:spPr/>
      <dgm:t>
        <a:bodyPr/>
        <a:lstStyle/>
        <a:p>
          <a:endParaRPr lang="en-US"/>
        </a:p>
      </dgm:t>
    </dgm:pt>
    <dgm:pt modelId="{DD1706ED-399D-43D2-8A21-F007F19DFE52}" type="sibTrans" cxnId="{E17EAFA4-2B3A-42F9-85C6-E61ABC6B5A44}">
      <dgm:prSet/>
      <dgm:spPr/>
      <dgm:t>
        <a:bodyPr/>
        <a:lstStyle/>
        <a:p>
          <a:endParaRPr lang="en-US"/>
        </a:p>
      </dgm:t>
    </dgm:pt>
    <dgm:pt modelId="{42CF8907-47FF-49AE-9540-DA0D0EAE7AB8}">
      <dgm:prSet/>
      <dgm:spPr/>
      <dgm:t>
        <a:bodyPr/>
        <a:lstStyle/>
        <a:p>
          <a:r>
            <a:rPr lang="en-US"/>
            <a:t>Example: Offer options, respect autonomy, reinforce strengths.</a:t>
          </a:r>
        </a:p>
      </dgm:t>
    </dgm:pt>
    <dgm:pt modelId="{6AF01923-C265-471D-AE0A-AA17611FF5B3}" type="parTrans" cxnId="{431C18F7-C3FE-4621-9610-772A0FBCDEB7}">
      <dgm:prSet/>
      <dgm:spPr/>
      <dgm:t>
        <a:bodyPr/>
        <a:lstStyle/>
        <a:p>
          <a:endParaRPr lang="en-US"/>
        </a:p>
      </dgm:t>
    </dgm:pt>
    <dgm:pt modelId="{3D4C74A6-B853-4B11-B0B6-6A8067643971}" type="sibTrans" cxnId="{431C18F7-C3FE-4621-9610-772A0FBCDEB7}">
      <dgm:prSet/>
      <dgm:spPr/>
      <dgm:t>
        <a:bodyPr/>
        <a:lstStyle/>
        <a:p>
          <a:endParaRPr lang="en-US"/>
        </a:p>
      </dgm:t>
    </dgm:pt>
    <dgm:pt modelId="{82FB0111-8D1E-4CB6-8F51-152F6B2A514E}" type="pres">
      <dgm:prSet presAssocID="{B89A15F3-7A2C-4F07-947F-0A3A9697442D}" presName="outerComposite" presStyleCnt="0">
        <dgm:presLayoutVars>
          <dgm:chMax val="5"/>
          <dgm:dir/>
          <dgm:resizeHandles val="exact"/>
        </dgm:presLayoutVars>
      </dgm:prSet>
      <dgm:spPr/>
    </dgm:pt>
    <dgm:pt modelId="{F60732C4-6C3B-4C66-A48D-C61DFC72C861}" type="pres">
      <dgm:prSet presAssocID="{B89A15F3-7A2C-4F07-947F-0A3A9697442D}" presName="dummyMaxCanvas" presStyleCnt="0">
        <dgm:presLayoutVars/>
      </dgm:prSet>
      <dgm:spPr/>
    </dgm:pt>
    <dgm:pt modelId="{F3266C02-EE79-450E-86A1-B5E20C43C8BB}" type="pres">
      <dgm:prSet presAssocID="{B89A15F3-7A2C-4F07-947F-0A3A9697442D}" presName="TwoNodes_1" presStyleLbl="node1" presStyleIdx="0" presStyleCnt="2">
        <dgm:presLayoutVars>
          <dgm:bulletEnabled val="1"/>
        </dgm:presLayoutVars>
      </dgm:prSet>
      <dgm:spPr/>
    </dgm:pt>
    <dgm:pt modelId="{698A7503-766B-479A-A663-FADE31028112}" type="pres">
      <dgm:prSet presAssocID="{B89A15F3-7A2C-4F07-947F-0A3A9697442D}" presName="TwoNodes_2" presStyleLbl="node1" presStyleIdx="1" presStyleCnt="2">
        <dgm:presLayoutVars>
          <dgm:bulletEnabled val="1"/>
        </dgm:presLayoutVars>
      </dgm:prSet>
      <dgm:spPr/>
    </dgm:pt>
    <dgm:pt modelId="{9C77CB63-5724-4A8C-925C-1DEF50D47EE2}" type="pres">
      <dgm:prSet presAssocID="{B89A15F3-7A2C-4F07-947F-0A3A9697442D}" presName="TwoConn_1-2" presStyleLbl="fgAccFollowNode1" presStyleIdx="0" presStyleCnt="1">
        <dgm:presLayoutVars>
          <dgm:bulletEnabled val="1"/>
        </dgm:presLayoutVars>
      </dgm:prSet>
      <dgm:spPr/>
    </dgm:pt>
    <dgm:pt modelId="{31C4F75B-B5E1-463D-A17A-04EDE889C391}" type="pres">
      <dgm:prSet presAssocID="{B89A15F3-7A2C-4F07-947F-0A3A9697442D}" presName="TwoNodes_1_text" presStyleLbl="node1" presStyleIdx="1" presStyleCnt="2">
        <dgm:presLayoutVars>
          <dgm:bulletEnabled val="1"/>
        </dgm:presLayoutVars>
      </dgm:prSet>
      <dgm:spPr/>
    </dgm:pt>
    <dgm:pt modelId="{E0E127C9-29F8-403A-9FCE-408ED8E773C0}" type="pres">
      <dgm:prSet presAssocID="{B89A15F3-7A2C-4F07-947F-0A3A9697442D}" presName="TwoNodes_2_text" presStyleLbl="node1" presStyleIdx="1" presStyleCnt="2">
        <dgm:presLayoutVars>
          <dgm:bulletEnabled val="1"/>
        </dgm:presLayoutVars>
      </dgm:prSet>
      <dgm:spPr/>
    </dgm:pt>
  </dgm:ptLst>
  <dgm:cxnLst>
    <dgm:cxn modelId="{D5C19C12-3B78-4325-B069-876F1A745164}" type="presOf" srcId="{42CF8907-47FF-49AE-9540-DA0D0EAE7AB8}" destId="{698A7503-766B-479A-A663-FADE31028112}" srcOrd="0" destOrd="0" presId="urn:microsoft.com/office/officeart/2005/8/layout/vProcess5"/>
    <dgm:cxn modelId="{06567D36-C496-4EAD-8851-ADDD16DD02B6}" type="presOf" srcId="{653225DF-A638-4338-A951-B36F2096E1C0}" destId="{F3266C02-EE79-450E-86A1-B5E20C43C8BB}" srcOrd="0" destOrd="0" presId="urn:microsoft.com/office/officeart/2005/8/layout/vProcess5"/>
    <dgm:cxn modelId="{C61C093D-B2C9-416B-B5EB-68BEE6EABDBA}" type="presOf" srcId="{653225DF-A638-4338-A951-B36F2096E1C0}" destId="{31C4F75B-B5E1-463D-A17A-04EDE889C391}" srcOrd="1" destOrd="0" presId="urn:microsoft.com/office/officeart/2005/8/layout/vProcess5"/>
    <dgm:cxn modelId="{2242BE41-145E-4FBE-A35D-FCBE15BCF4AF}" type="presOf" srcId="{B89A15F3-7A2C-4F07-947F-0A3A9697442D}" destId="{82FB0111-8D1E-4CB6-8F51-152F6B2A514E}" srcOrd="0" destOrd="0" presId="urn:microsoft.com/office/officeart/2005/8/layout/vProcess5"/>
    <dgm:cxn modelId="{5A8B997B-FE81-45DA-80E9-D8AFF4DECE54}" type="presOf" srcId="{DD1706ED-399D-43D2-8A21-F007F19DFE52}" destId="{9C77CB63-5724-4A8C-925C-1DEF50D47EE2}" srcOrd="0" destOrd="0" presId="urn:microsoft.com/office/officeart/2005/8/layout/vProcess5"/>
    <dgm:cxn modelId="{3EF1B989-7F8C-4AE0-AA3D-B1856FB68FFC}" type="presOf" srcId="{42CF8907-47FF-49AE-9540-DA0D0EAE7AB8}" destId="{E0E127C9-29F8-403A-9FCE-408ED8E773C0}" srcOrd="1" destOrd="0" presId="urn:microsoft.com/office/officeart/2005/8/layout/vProcess5"/>
    <dgm:cxn modelId="{E17EAFA4-2B3A-42F9-85C6-E61ABC6B5A44}" srcId="{B89A15F3-7A2C-4F07-947F-0A3A9697442D}" destId="{653225DF-A638-4338-A951-B36F2096E1C0}" srcOrd="0" destOrd="0" parTransId="{4C222727-6497-4E85-9FD1-56873F205E06}" sibTransId="{DD1706ED-399D-43D2-8A21-F007F19DFE52}"/>
    <dgm:cxn modelId="{431C18F7-C3FE-4621-9610-772A0FBCDEB7}" srcId="{B89A15F3-7A2C-4F07-947F-0A3A9697442D}" destId="{42CF8907-47FF-49AE-9540-DA0D0EAE7AB8}" srcOrd="1" destOrd="0" parTransId="{6AF01923-C265-471D-AE0A-AA17611FF5B3}" sibTransId="{3D4C74A6-B853-4B11-B0B6-6A8067643971}"/>
    <dgm:cxn modelId="{54B5FAB1-C57E-4CDF-82E0-BE07F7020EEE}" type="presParOf" srcId="{82FB0111-8D1E-4CB6-8F51-152F6B2A514E}" destId="{F60732C4-6C3B-4C66-A48D-C61DFC72C861}" srcOrd="0" destOrd="0" presId="urn:microsoft.com/office/officeart/2005/8/layout/vProcess5"/>
    <dgm:cxn modelId="{D044C96C-D3B0-473E-9CCC-71F4C72E7B58}" type="presParOf" srcId="{82FB0111-8D1E-4CB6-8F51-152F6B2A514E}" destId="{F3266C02-EE79-450E-86A1-B5E20C43C8BB}" srcOrd="1" destOrd="0" presId="urn:microsoft.com/office/officeart/2005/8/layout/vProcess5"/>
    <dgm:cxn modelId="{50A1FA06-F5C2-4E46-A5FF-08605AC68C3C}" type="presParOf" srcId="{82FB0111-8D1E-4CB6-8F51-152F6B2A514E}" destId="{698A7503-766B-479A-A663-FADE31028112}" srcOrd="2" destOrd="0" presId="urn:microsoft.com/office/officeart/2005/8/layout/vProcess5"/>
    <dgm:cxn modelId="{6D30C78C-C78E-48CB-BEE7-97547D457579}" type="presParOf" srcId="{82FB0111-8D1E-4CB6-8F51-152F6B2A514E}" destId="{9C77CB63-5724-4A8C-925C-1DEF50D47EE2}" srcOrd="3" destOrd="0" presId="urn:microsoft.com/office/officeart/2005/8/layout/vProcess5"/>
    <dgm:cxn modelId="{E764EBB0-8964-46CA-B9E8-A829017CEA0B}" type="presParOf" srcId="{82FB0111-8D1E-4CB6-8F51-152F6B2A514E}" destId="{31C4F75B-B5E1-463D-A17A-04EDE889C391}" srcOrd="4" destOrd="0" presId="urn:microsoft.com/office/officeart/2005/8/layout/vProcess5"/>
    <dgm:cxn modelId="{9CC559A4-02DD-4999-933D-79700D150198}" type="presParOf" srcId="{82FB0111-8D1E-4CB6-8F51-152F6B2A514E}" destId="{E0E127C9-29F8-403A-9FCE-408ED8E773C0}" srcOrd="5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E6E8CD98-7C27-4F2E-B230-5431900F1DC7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CADE77DA-EE3E-4206-8E95-A09C564DF8FF}">
      <dgm:prSet/>
      <dgm:spPr/>
      <dgm:t>
        <a:bodyPr/>
        <a:lstStyle/>
        <a:p>
          <a:r>
            <a:rPr lang="en-US"/>
            <a:t>Actively work to avoid cultural stereotypes and biases; be responsive to historical trauma.</a:t>
          </a:r>
        </a:p>
      </dgm:t>
    </dgm:pt>
    <dgm:pt modelId="{A2C8BDC7-3A2C-4FF6-89B1-4A535598C222}" type="parTrans" cxnId="{404DF914-D0EE-49A0-B361-35FBCFF18F68}">
      <dgm:prSet/>
      <dgm:spPr/>
      <dgm:t>
        <a:bodyPr/>
        <a:lstStyle/>
        <a:p>
          <a:endParaRPr lang="en-US"/>
        </a:p>
      </dgm:t>
    </dgm:pt>
    <dgm:pt modelId="{4A6E83B1-2F10-4CD0-9211-941029D13D68}" type="sibTrans" cxnId="{404DF914-D0EE-49A0-B361-35FBCFF18F68}">
      <dgm:prSet/>
      <dgm:spPr/>
      <dgm:t>
        <a:bodyPr/>
        <a:lstStyle/>
        <a:p>
          <a:endParaRPr lang="en-US"/>
        </a:p>
      </dgm:t>
    </dgm:pt>
    <dgm:pt modelId="{01ED3BE0-F533-4C1E-99CD-57934D071199}">
      <dgm:prSet/>
      <dgm:spPr/>
      <dgm:t>
        <a:bodyPr/>
        <a:lstStyle/>
        <a:p>
          <a:r>
            <a:rPr lang="en-US"/>
            <a:t>Example: Culturally competent staff, inclusive policies.</a:t>
          </a:r>
        </a:p>
      </dgm:t>
    </dgm:pt>
    <dgm:pt modelId="{69752DDC-3B52-428F-882B-22804E05758B}" type="parTrans" cxnId="{DEF4C2A9-D9A5-4271-9FDA-80AADA8D6D47}">
      <dgm:prSet/>
      <dgm:spPr/>
      <dgm:t>
        <a:bodyPr/>
        <a:lstStyle/>
        <a:p>
          <a:endParaRPr lang="en-US"/>
        </a:p>
      </dgm:t>
    </dgm:pt>
    <dgm:pt modelId="{BC248604-25D2-4C6E-A37B-0678FE619E5F}" type="sibTrans" cxnId="{DEF4C2A9-D9A5-4271-9FDA-80AADA8D6D47}">
      <dgm:prSet/>
      <dgm:spPr/>
      <dgm:t>
        <a:bodyPr/>
        <a:lstStyle/>
        <a:p>
          <a:endParaRPr lang="en-US"/>
        </a:p>
      </dgm:t>
    </dgm:pt>
    <dgm:pt modelId="{7FB33D24-63F2-4F48-A18D-1E973AB1EF63}" type="pres">
      <dgm:prSet presAssocID="{E6E8CD98-7C27-4F2E-B230-5431900F1DC7}" presName="linear" presStyleCnt="0">
        <dgm:presLayoutVars>
          <dgm:animLvl val="lvl"/>
          <dgm:resizeHandles val="exact"/>
        </dgm:presLayoutVars>
      </dgm:prSet>
      <dgm:spPr/>
    </dgm:pt>
    <dgm:pt modelId="{BF7461E2-4BB2-443B-AFAD-2A4474FA625A}" type="pres">
      <dgm:prSet presAssocID="{CADE77DA-EE3E-4206-8E95-A09C564DF8FF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308834D9-1BF0-431C-A3C3-8366B74B9E4D}" type="pres">
      <dgm:prSet presAssocID="{4A6E83B1-2F10-4CD0-9211-941029D13D68}" presName="spacer" presStyleCnt="0"/>
      <dgm:spPr/>
    </dgm:pt>
    <dgm:pt modelId="{6EF09D67-5717-4E97-91B2-EF2FE53612E2}" type="pres">
      <dgm:prSet presAssocID="{01ED3BE0-F533-4C1E-99CD-57934D071199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404DF914-D0EE-49A0-B361-35FBCFF18F68}" srcId="{E6E8CD98-7C27-4F2E-B230-5431900F1DC7}" destId="{CADE77DA-EE3E-4206-8E95-A09C564DF8FF}" srcOrd="0" destOrd="0" parTransId="{A2C8BDC7-3A2C-4FF6-89B1-4A535598C222}" sibTransId="{4A6E83B1-2F10-4CD0-9211-941029D13D68}"/>
    <dgm:cxn modelId="{41AA997D-479A-4EBB-9F8A-58A6414103A4}" type="presOf" srcId="{CADE77DA-EE3E-4206-8E95-A09C564DF8FF}" destId="{BF7461E2-4BB2-443B-AFAD-2A4474FA625A}" srcOrd="0" destOrd="0" presId="urn:microsoft.com/office/officeart/2005/8/layout/vList2"/>
    <dgm:cxn modelId="{F3C08B9A-CE6B-4B63-B5F1-950ADC0FB36A}" type="presOf" srcId="{E6E8CD98-7C27-4F2E-B230-5431900F1DC7}" destId="{7FB33D24-63F2-4F48-A18D-1E973AB1EF63}" srcOrd="0" destOrd="0" presId="urn:microsoft.com/office/officeart/2005/8/layout/vList2"/>
    <dgm:cxn modelId="{DEF4C2A9-D9A5-4271-9FDA-80AADA8D6D47}" srcId="{E6E8CD98-7C27-4F2E-B230-5431900F1DC7}" destId="{01ED3BE0-F533-4C1E-99CD-57934D071199}" srcOrd="1" destOrd="0" parTransId="{69752DDC-3B52-428F-882B-22804E05758B}" sibTransId="{BC248604-25D2-4C6E-A37B-0678FE619E5F}"/>
    <dgm:cxn modelId="{7B11C3AF-2559-4EF6-AA6F-13A6CF79D71B}" type="presOf" srcId="{01ED3BE0-F533-4C1E-99CD-57934D071199}" destId="{6EF09D67-5717-4E97-91B2-EF2FE53612E2}" srcOrd="0" destOrd="0" presId="urn:microsoft.com/office/officeart/2005/8/layout/vList2"/>
    <dgm:cxn modelId="{E8CE9D10-D2F5-4C8C-9322-89F0AE3FDEB4}" type="presParOf" srcId="{7FB33D24-63F2-4F48-A18D-1E973AB1EF63}" destId="{BF7461E2-4BB2-443B-AFAD-2A4474FA625A}" srcOrd="0" destOrd="0" presId="urn:microsoft.com/office/officeart/2005/8/layout/vList2"/>
    <dgm:cxn modelId="{B8DA9A16-CD05-4AEB-AE97-9B6B55CC75D9}" type="presParOf" srcId="{7FB33D24-63F2-4F48-A18D-1E973AB1EF63}" destId="{308834D9-1BF0-431C-A3C3-8366B74B9E4D}" srcOrd="1" destOrd="0" presId="urn:microsoft.com/office/officeart/2005/8/layout/vList2"/>
    <dgm:cxn modelId="{FD1CDCE9-2968-4643-A959-74A2ADC8E0F7}" type="presParOf" srcId="{7FB33D24-63F2-4F48-A18D-1E973AB1EF63}" destId="{6EF09D67-5717-4E97-91B2-EF2FE53612E2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31B119E0-0C09-4477-B5D4-645D814BEC53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B818A633-685C-4B10-8729-10B1EC9F2865}">
      <dgm:prSet/>
      <dgm:spPr/>
      <dgm:t>
        <a:bodyPr/>
        <a:lstStyle/>
        <a:p>
          <a:r>
            <a:rPr lang="en-US"/>
            <a:t>All principles must work together to create a trauma-informed environment.</a:t>
          </a:r>
        </a:p>
      </dgm:t>
    </dgm:pt>
    <dgm:pt modelId="{C93DE8AF-1AAB-4639-AD6C-CEA73F9F8F64}" type="parTrans" cxnId="{6323BBAD-D6F1-41D1-BD74-7EBFADD5F1F9}">
      <dgm:prSet/>
      <dgm:spPr/>
      <dgm:t>
        <a:bodyPr/>
        <a:lstStyle/>
        <a:p>
          <a:endParaRPr lang="en-US"/>
        </a:p>
      </dgm:t>
    </dgm:pt>
    <dgm:pt modelId="{1E414173-E251-4B23-8095-8ED493DED9B6}" type="sibTrans" cxnId="{6323BBAD-D6F1-41D1-BD74-7EBFADD5F1F9}">
      <dgm:prSet/>
      <dgm:spPr/>
      <dgm:t>
        <a:bodyPr/>
        <a:lstStyle/>
        <a:p>
          <a:endParaRPr lang="en-US"/>
        </a:p>
      </dgm:t>
    </dgm:pt>
    <dgm:pt modelId="{83183614-E057-4E07-AE66-8C2C944054BF}">
      <dgm:prSet/>
      <dgm:spPr/>
      <dgm:t>
        <a:bodyPr/>
        <a:lstStyle/>
        <a:p>
          <a:r>
            <a:rPr lang="en-US"/>
            <a:t>Use these principles as a lens for every interaction.</a:t>
          </a:r>
        </a:p>
      </dgm:t>
    </dgm:pt>
    <dgm:pt modelId="{D4E8041F-512B-4F0F-A071-CC5E13FBE565}" type="parTrans" cxnId="{A3990082-EFFA-4449-856B-602573B8434E}">
      <dgm:prSet/>
      <dgm:spPr/>
      <dgm:t>
        <a:bodyPr/>
        <a:lstStyle/>
        <a:p>
          <a:endParaRPr lang="en-US"/>
        </a:p>
      </dgm:t>
    </dgm:pt>
    <dgm:pt modelId="{9F1894FE-D76A-4CE4-98B5-2086D89ECB86}" type="sibTrans" cxnId="{A3990082-EFFA-4449-856B-602573B8434E}">
      <dgm:prSet/>
      <dgm:spPr/>
      <dgm:t>
        <a:bodyPr/>
        <a:lstStyle/>
        <a:p>
          <a:endParaRPr lang="en-US"/>
        </a:p>
      </dgm:t>
    </dgm:pt>
    <dgm:pt modelId="{A89EB567-26D7-4133-A11B-144FC8C3DA02}" type="pres">
      <dgm:prSet presAssocID="{31B119E0-0C09-4477-B5D4-645D814BEC53}" presName="root" presStyleCnt="0">
        <dgm:presLayoutVars>
          <dgm:dir/>
          <dgm:resizeHandles val="exact"/>
        </dgm:presLayoutVars>
      </dgm:prSet>
      <dgm:spPr/>
    </dgm:pt>
    <dgm:pt modelId="{E511F819-2D76-48B4-8076-131E08A241AF}" type="pres">
      <dgm:prSet presAssocID="{B818A633-685C-4B10-8729-10B1EC9F2865}" presName="compNode" presStyleCnt="0"/>
      <dgm:spPr/>
    </dgm:pt>
    <dgm:pt modelId="{2DD34EA0-0C61-44E5-8B10-91D6D570A88A}" type="pres">
      <dgm:prSet presAssocID="{B818A633-685C-4B10-8729-10B1EC9F2865}" presName="bgRect" presStyleLbl="bgShp" presStyleIdx="0" presStyleCnt="2"/>
      <dgm:spPr/>
    </dgm:pt>
    <dgm:pt modelId="{A567A44D-E961-4E10-A8BB-1D5A483C9CC2}" type="pres">
      <dgm:prSet presAssocID="{B818A633-685C-4B10-8729-10B1EC9F2865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irst Aid Kit"/>
        </a:ext>
      </dgm:extLst>
    </dgm:pt>
    <dgm:pt modelId="{7F258FF2-DAE5-4F42-A093-9A0FF734601E}" type="pres">
      <dgm:prSet presAssocID="{B818A633-685C-4B10-8729-10B1EC9F2865}" presName="spaceRect" presStyleCnt="0"/>
      <dgm:spPr/>
    </dgm:pt>
    <dgm:pt modelId="{07EAC6EC-0926-47BC-95AB-539282C37467}" type="pres">
      <dgm:prSet presAssocID="{B818A633-685C-4B10-8729-10B1EC9F2865}" presName="parTx" presStyleLbl="revTx" presStyleIdx="0" presStyleCnt="2">
        <dgm:presLayoutVars>
          <dgm:chMax val="0"/>
          <dgm:chPref val="0"/>
        </dgm:presLayoutVars>
      </dgm:prSet>
      <dgm:spPr/>
    </dgm:pt>
    <dgm:pt modelId="{6D180879-4FA7-4F97-9C7C-0E29DD77804A}" type="pres">
      <dgm:prSet presAssocID="{1E414173-E251-4B23-8095-8ED493DED9B6}" presName="sibTrans" presStyleCnt="0"/>
      <dgm:spPr/>
    </dgm:pt>
    <dgm:pt modelId="{8185ECBA-B702-4524-A6D3-ED5E52E6E709}" type="pres">
      <dgm:prSet presAssocID="{83183614-E057-4E07-AE66-8C2C944054BF}" presName="compNode" presStyleCnt="0"/>
      <dgm:spPr/>
    </dgm:pt>
    <dgm:pt modelId="{C519EAFF-FE89-4B61-8C2F-A8999A70C1E7}" type="pres">
      <dgm:prSet presAssocID="{83183614-E057-4E07-AE66-8C2C944054BF}" presName="bgRect" presStyleLbl="bgShp" presStyleIdx="1" presStyleCnt="2"/>
      <dgm:spPr/>
    </dgm:pt>
    <dgm:pt modelId="{86115383-32D1-4CCD-8CF0-E76A4F49F149}" type="pres">
      <dgm:prSet presAssocID="{83183614-E057-4E07-AE66-8C2C944054BF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ye"/>
        </a:ext>
      </dgm:extLst>
    </dgm:pt>
    <dgm:pt modelId="{05200F4F-A833-4023-B3A8-135EE71CF42F}" type="pres">
      <dgm:prSet presAssocID="{83183614-E057-4E07-AE66-8C2C944054BF}" presName="spaceRect" presStyleCnt="0"/>
      <dgm:spPr/>
    </dgm:pt>
    <dgm:pt modelId="{DC7311A1-8F62-4C2A-8069-458E86B9C73C}" type="pres">
      <dgm:prSet presAssocID="{83183614-E057-4E07-AE66-8C2C944054BF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577B844A-5E57-44B0-AA22-BDC6194E79B1}" type="presOf" srcId="{31B119E0-0C09-4477-B5D4-645D814BEC53}" destId="{A89EB567-26D7-4133-A11B-144FC8C3DA02}" srcOrd="0" destOrd="0" presId="urn:microsoft.com/office/officeart/2018/2/layout/IconVerticalSolidList"/>
    <dgm:cxn modelId="{A3990082-EFFA-4449-856B-602573B8434E}" srcId="{31B119E0-0C09-4477-B5D4-645D814BEC53}" destId="{83183614-E057-4E07-AE66-8C2C944054BF}" srcOrd="1" destOrd="0" parTransId="{D4E8041F-512B-4F0F-A071-CC5E13FBE565}" sibTransId="{9F1894FE-D76A-4CE4-98B5-2086D89ECB86}"/>
    <dgm:cxn modelId="{6323BBAD-D6F1-41D1-BD74-7EBFADD5F1F9}" srcId="{31B119E0-0C09-4477-B5D4-645D814BEC53}" destId="{B818A633-685C-4B10-8729-10B1EC9F2865}" srcOrd="0" destOrd="0" parTransId="{C93DE8AF-1AAB-4639-AD6C-CEA73F9F8F64}" sibTransId="{1E414173-E251-4B23-8095-8ED493DED9B6}"/>
    <dgm:cxn modelId="{E868C6EF-650C-47E4-AB21-85D28B772328}" type="presOf" srcId="{B818A633-685C-4B10-8729-10B1EC9F2865}" destId="{07EAC6EC-0926-47BC-95AB-539282C37467}" srcOrd="0" destOrd="0" presId="urn:microsoft.com/office/officeart/2018/2/layout/IconVerticalSolidList"/>
    <dgm:cxn modelId="{D4AD05FB-9F68-4E7A-BD2A-C8683D3B964F}" type="presOf" srcId="{83183614-E057-4E07-AE66-8C2C944054BF}" destId="{DC7311A1-8F62-4C2A-8069-458E86B9C73C}" srcOrd="0" destOrd="0" presId="urn:microsoft.com/office/officeart/2018/2/layout/IconVerticalSolidList"/>
    <dgm:cxn modelId="{124DC267-17C1-4CA6-8117-367D1B63C02D}" type="presParOf" srcId="{A89EB567-26D7-4133-A11B-144FC8C3DA02}" destId="{E511F819-2D76-48B4-8076-131E08A241AF}" srcOrd="0" destOrd="0" presId="urn:microsoft.com/office/officeart/2018/2/layout/IconVerticalSolidList"/>
    <dgm:cxn modelId="{D8F1732C-94F3-4103-BBE3-AB63D0EE4BFB}" type="presParOf" srcId="{E511F819-2D76-48B4-8076-131E08A241AF}" destId="{2DD34EA0-0C61-44E5-8B10-91D6D570A88A}" srcOrd="0" destOrd="0" presId="urn:microsoft.com/office/officeart/2018/2/layout/IconVerticalSolidList"/>
    <dgm:cxn modelId="{AD62CA35-C898-486A-9F5A-0ED423D5E6E8}" type="presParOf" srcId="{E511F819-2D76-48B4-8076-131E08A241AF}" destId="{A567A44D-E961-4E10-A8BB-1D5A483C9CC2}" srcOrd="1" destOrd="0" presId="urn:microsoft.com/office/officeart/2018/2/layout/IconVerticalSolidList"/>
    <dgm:cxn modelId="{D871E419-344C-4F96-A493-8709D320320F}" type="presParOf" srcId="{E511F819-2D76-48B4-8076-131E08A241AF}" destId="{7F258FF2-DAE5-4F42-A093-9A0FF734601E}" srcOrd="2" destOrd="0" presId="urn:microsoft.com/office/officeart/2018/2/layout/IconVerticalSolidList"/>
    <dgm:cxn modelId="{634C59C9-309C-4E30-BD96-94FEB0C93A84}" type="presParOf" srcId="{E511F819-2D76-48B4-8076-131E08A241AF}" destId="{07EAC6EC-0926-47BC-95AB-539282C37467}" srcOrd="3" destOrd="0" presId="urn:microsoft.com/office/officeart/2018/2/layout/IconVerticalSolidList"/>
    <dgm:cxn modelId="{A7EE1C46-ACE1-461B-A41C-EB28CB5E7F10}" type="presParOf" srcId="{A89EB567-26D7-4133-A11B-144FC8C3DA02}" destId="{6D180879-4FA7-4F97-9C7C-0E29DD77804A}" srcOrd="1" destOrd="0" presId="urn:microsoft.com/office/officeart/2018/2/layout/IconVerticalSolidList"/>
    <dgm:cxn modelId="{4D86A979-2FAD-4B0D-B412-BF166E39C4E9}" type="presParOf" srcId="{A89EB567-26D7-4133-A11B-144FC8C3DA02}" destId="{8185ECBA-B702-4524-A6D3-ED5E52E6E709}" srcOrd="2" destOrd="0" presId="urn:microsoft.com/office/officeart/2018/2/layout/IconVerticalSolidList"/>
    <dgm:cxn modelId="{6872A13A-9FA0-4A06-89F1-3024E894A8A6}" type="presParOf" srcId="{8185ECBA-B702-4524-A6D3-ED5E52E6E709}" destId="{C519EAFF-FE89-4B61-8C2F-A8999A70C1E7}" srcOrd="0" destOrd="0" presId="urn:microsoft.com/office/officeart/2018/2/layout/IconVerticalSolidList"/>
    <dgm:cxn modelId="{B636B153-F097-4EB1-96C8-0F1DD9D07F45}" type="presParOf" srcId="{8185ECBA-B702-4524-A6D3-ED5E52E6E709}" destId="{86115383-32D1-4CCD-8CF0-E76A4F49F149}" srcOrd="1" destOrd="0" presId="urn:microsoft.com/office/officeart/2018/2/layout/IconVerticalSolidList"/>
    <dgm:cxn modelId="{EB350FDE-C5F9-4D73-B42A-82B668294D14}" type="presParOf" srcId="{8185ECBA-B702-4524-A6D3-ED5E52E6E709}" destId="{05200F4F-A833-4023-B3A8-135EE71CF42F}" srcOrd="2" destOrd="0" presId="urn:microsoft.com/office/officeart/2018/2/layout/IconVerticalSolidList"/>
    <dgm:cxn modelId="{29F8A1BF-D49E-4E6D-AB29-682C5C19D2FB}" type="presParOf" srcId="{8185ECBA-B702-4524-A6D3-ED5E52E6E709}" destId="{DC7311A1-8F62-4C2A-8069-458E86B9C73C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4FE61423-F80C-40A6-8A4F-0BE3A49B6240}" type="doc">
      <dgm:prSet loTypeId="urn:microsoft.com/office/officeart/2018/2/layout/Icon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7340B1B-409F-4F3C-9C2D-4E951A807E2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Review a case scenario. Identify how each principle could be applied.</a:t>
          </a:r>
        </a:p>
      </dgm:t>
    </dgm:pt>
    <dgm:pt modelId="{44D3458A-6F48-4508-A1DB-AEE27C035B67}" type="parTrans" cxnId="{51630D26-8A3C-485E-92AF-E085E73CEED0}">
      <dgm:prSet/>
      <dgm:spPr/>
      <dgm:t>
        <a:bodyPr/>
        <a:lstStyle/>
        <a:p>
          <a:endParaRPr lang="en-US"/>
        </a:p>
      </dgm:t>
    </dgm:pt>
    <dgm:pt modelId="{462809F6-0882-4473-B2F9-3A4558EF6B59}" type="sibTrans" cxnId="{51630D26-8A3C-485E-92AF-E085E73CEED0}">
      <dgm:prSet/>
      <dgm:spPr/>
      <dgm:t>
        <a:bodyPr/>
        <a:lstStyle/>
        <a:p>
          <a:endParaRPr lang="en-US"/>
        </a:p>
      </dgm:t>
    </dgm:pt>
    <dgm:pt modelId="{8C96AB24-7933-40DE-9BAD-348156C2361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Debrief with a partner or group.</a:t>
          </a:r>
        </a:p>
      </dgm:t>
    </dgm:pt>
    <dgm:pt modelId="{72708B24-610B-4B91-BC68-521F9D6455B3}" type="parTrans" cxnId="{A9CEF26D-BC49-4EE3-A0BE-D842554D48BE}">
      <dgm:prSet/>
      <dgm:spPr/>
      <dgm:t>
        <a:bodyPr/>
        <a:lstStyle/>
        <a:p>
          <a:endParaRPr lang="en-US"/>
        </a:p>
      </dgm:t>
    </dgm:pt>
    <dgm:pt modelId="{4871DE90-658D-4B0C-AA1B-2489B8479177}" type="sibTrans" cxnId="{A9CEF26D-BC49-4EE3-A0BE-D842554D48BE}">
      <dgm:prSet/>
      <dgm:spPr/>
      <dgm:t>
        <a:bodyPr/>
        <a:lstStyle/>
        <a:p>
          <a:endParaRPr lang="en-US"/>
        </a:p>
      </dgm:t>
    </dgm:pt>
    <dgm:pt modelId="{E49D4B87-BFA8-4214-8980-E1571EE94415}" type="pres">
      <dgm:prSet presAssocID="{4FE61423-F80C-40A6-8A4F-0BE3A49B6240}" presName="root" presStyleCnt="0">
        <dgm:presLayoutVars>
          <dgm:dir/>
          <dgm:resizeHandles val="exact"/>
        </dgm:presLayoutVars>
      </dgm:prSet>
      <dgm:spPr/>
    </dgm:pt>
    <dgm:pt modelId="{748FDCAC-7172-45B6-A0BA-2EFDEDE8707D}" type="pres">
      <dgm:prSet presAssocID="{77340B1B-409F-4F3C-9C2D-4E951A807E2E}" presName="compNode" presStyleCnt="0"/>
      <dgm:spPr/>
    </dgm:pt>
    <dgm:pt modelId="{8B5F3109-3C5E-419C-8E11-18BC040B8B35}" type="pres">
      <dgm:prSet presAssocID="{77340B1B-409F-4F3C-9C2D-4E951A807E2E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ranching Diagram"/>
        </a:ext>
      </dgm:extLst>
    </dgm:pt>
    <dgm:pt modelId="{6FA7CFF2-C937-4E47-A6B4-0E4243902879}" type="pres">
      <dgm:prSet presAssocID="{77340B1B-409F-4F3C-9C2D-4E951A807E2E}" presName="spaceRect" presStyleCnt="0"/>
      <dgm:spPr/>
    </dgm:pt>
    <dgm:pt modelId="{5705A318-E5EB-4ECB-8E07-1C239C72B2B7}" type="pres">
      <dgm:prSet presAssocID="{77340B1B-409F-4F3C-9C2D-4E951A807E2E}" presName="textRect" presStyleLbl="revTx" presStyleIdx="0" presStyleCnt="2">
        <dgm:presLayoutVars>
          <dgm:chMax val="1"/>
          <dgm:chPref val="1"/>
        </dgm:presLayoutVars>
      </dgm:prSet>
      <dgm:spPr/>
    </dgm:pt>
    <dgm:pt modelId="{17EAAFD1-016B-4B36-A82B-D6FD13004906}" type="pres">
      <dgm:prSet presAssocID="{462809F6-0882-4473-B2F9-3A4558EF6B59}" presName="sibTrans" presStyleCnt="0"/>
      <dgm:spPr/>
    </dgm:pt>
    <dgm:pt modelId="{621E578A-3DC0-4131-AA6C-D47F905EDCCB}" type="pres">
      <dgm:prSet presAssocID="{8C96AB24-7933-40DE-9BAD-348156C23618}" presName="compNode" presStyleCnt="0"/>
      <dgm:spPr/>
    </dgm:pt>
    <dgm:pt modelId="{3339E5B1-93A9-46C9-9406-B841A7B3D871}" type="pres">
      <dgm:prSet presAssocID="{8C96AB24-7933-40DE-9BAD-348156C23618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oard Room"/>
        </a:ext>
      </dgm:extLst>
    </dgm:pt>
    <dgm:pt modelId="{25DAEA9C-8B6A-4858-9909-E74E90C34D2E}" type="pres">
      <dgm:prSet presAssocID="{8C96AB24-7933-40DE-9BAD-348156C23618}" presName="spaceRect" presStyleCnt="0"/>
      <dgm:spPr/>
    </dgm:pt>
    <dgm:pt modelId="{8E3370AC-3A53-44A4-AA0C-801A1A80328C}" type="pres">
      <dgm:prSet presAssocID="{8C96AB24-7933-40DE-9BAD-348156C23618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7EFD260C-0B45-4518-A284-9C6174E1C538}" type="presOf" srcId="{4FE61423-F80C-40A6-8A4F-0BE3A49B6240}" destId="{E49D4B87-BFA8-4214-8980-E1571EE94415}" srcOrd="0" destOrd="0" presId="urn:microsoft.com/office/officeart/2018/2/layout/IconLabelList"/>
    <dgm:cxn modelId="{51630D26-8A3C-485E-92AF-E085E73CEED0}" srcId="{4FE61423-F80C-40A6-8A4F-0BE3A49B6240}" destId="{77340B1B-409F-4F3C-9C2D-4E951A807E2E}" srcOrd="0" destOrd="0" parTransId="{44D3458A-6F48-4508-A1DB-AEE27C035B67}" sibTransId="{462809F6-0882-4473-B2F9-3A4558EF6B59}"/>
    <dgm:cxn modelId="{C0A7C762-BEA9-4906-B8C0-18725D0453C6}" type="presOf" srcId="{8C96AB24-7933-40DE-9BAD-348156C23618}" destId="{8E3370AC-3A53-44A4-AA0C-801A1A80328C}" srcOrd="0" destOrd="0" presId="urn:microsoft.com/office/officeart/2018/2/layout/IconLabelList"/>
    <dgm:cxn modelId="{A9CEF26D-BC49-4EE3-A0BE-D842554D48BE}" srcId="{4FE61423-F80C-40A6-8A4F-0BE3A49B6240}" destId="{8C96AB24-7933-40DE-9BAD-348156C23618}" srcOrd="1" destOrd="0" parTransId="{72708B24-610B-4B91-BC68-521F9D6455B3}" sibTransId="{4871DE90-658D-4B0C-AA1B-2489B8479177}"/>
    <dgm:cxn modelId="{D40BD490-79B0-4BE4-9A60-E7B5E945730B}" type="presOf" srcId="{77340B1B-409F-4F3C-9C2D-4E951A807E2E}" destId="{5705A318-E5EB-4ECB-8E07-1C239C72B2B7}" srcOrd="0" destOrd="0" presId="urn:microsoft.com/office/officeart/2018/2/layout/IconLabelList"/>
    <dgm:cxn modelId="{90C7DF07-DBFC-4CCB-A054-4647F542662D}" type="presParOf" srcId="{E49D4B87-BFA8-4214-8980-E1571EE94415}" destId="{748FDCAC-7172-45B6-A0BA-2EFDEDE8707D}" srcOrd="0" destOrd="0" presId="urn:microsoft.com/office/officeart/2018/2/layout/IconLabelList"/>
    <dgm:cxn modelId="{F32F681F-A2CC-4AB1-A02A-E482B69E2F43}" type="presParOf" srcId="{748FDCAC-7172-45B6-A0BA-2EFDEDE8707D}" destId="{8B5F3109-3C5E-419C-8E11-18BC040B8B35}" srcOrd="0" destOrd="0" presId="urn:microsoft.com/office/officeart/2018/2/layout/IconLabelList"/>
    <dgm:cxn modelId="{B5743FA8-C498-4110-A2D6-4E2F7F0E541A}" type="presParOf" srcId="{748FDCAC-7172-45B6-A0BA-2EFDEDE8707D}" destId="{6FA7CFF2-C937-4E47-A6B4-0E4243902879}" srcOrd="1" destOrd="0" presId="urn:microsoft.com/office/officeart/2018/2/layout/IconLabelList"/>
    <dgm:cxn modelId="{841152BF-44E8-4082-85F9-77AB871BD0AC}" type="presParOf" srcId="{748FDCAC-7172-45B6-A0BA-2EFDEDE8707D}" destId="{5705A318-E5EB-4ECB-8E07-1C239C72B2B7}" srcOrd="2" destOrd="0" presId="urn:microsoft.com/office/officeart/2018/2/layout/IconLabelList"/>
    <dgm:cxn modelId="{03A91E73-B806-4FFD-8FC7-A0D12D4072EF}" type="presParOf" srcId="{E49D4B87-BFA8-4214-8980-E1571EE94415}" destId="{17EAAFD1-016B-4B36-A82B-D6FD13004906}" srcOrd="1" destOrd="0" presId="urn:microsoft.com/office/officeart/2018/2/layout/IconLabelList"/>
    <dgm:cxn modelId="{B8B35DEC-F6DC-460F-8A28-6B7E6C219DDE}" type="presParOf" srcId="{E49D4B87-BFA8-4214-8980-E1571EE94415}" destId="{621E578A-3DC0-4131-AA6C-D47F905EDCCB}" srcOrd="2" destOrd="0" presId="urn:microsoft.com/office/officeart/2018/2/layout/IconLabelList"/>
    <dgm:cxn modelId="{06BB6307-E71F-4552-8B31-60F2E8A05A03}" type="presParOf" srcId="{621E578A-3DC0-4131-AA6C-D47F905EDCCB}" destId="{3339E5B1-93A9-46C9-9406-B841A7B3D871}" srcOrd="0" destOrd="0" presId="urn:microsoft.com/office/officeart/2018/2/layout/IconLabelList"/>
    <dgm:cxn modelId="{363E525E-7552-4A3D-915A-9B21590F3D0E}" type="presParOf" srcId="{621E578A-3DC0-4131-AA6C-D47F905EDCCB}" destId="{25DAEA9C-8B6A-4858-9909-E74E90C34D2E}" srcOrd="1" destOrd="0" presId="urn:microsoft.com/office/officeart/2018/2/layout/IconLabelList"/>
    <dgm:cxn modelId="{7289E3F9-C942-4859-95C4-1D22FC425B1A}" type="presParOf" srcId="{621E578A-3DC0-4131-AA6C-D47F905EDCCB}" destId="{8E3370AC-3A53-44A4-AA0C-801A1A80328C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9AC1804E-5340-4F3B-A957-33CC67E2B78F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D62E77E-EB0B-4B65-AAB4-79AB54970A1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 i="0"/>
            <a:t>Which principle resonates most with your work?</a:t>
          </a:r>
          <a:endParaRPr lang="en-US"/>
        </a:p>
      </dgm:t>
    </dgm:pt>
    <dgm:pt modelId="{631ACBC3-22A5-428D-910A-88C79B307288}" type="parTrans" cxnId="{A53E55C0-88DD-4462-B89F-7455C5BDE529}">
      <dgm:prSet/>
      <dgm:spPr/>
      <dgm:t>
        <a:bodyPr/>
        <a:lstStyle/>
        <a:p>
          <a:endParaRPr lang="en-US"/>
        </a:p>
      </dgm:t>
    </dgm:pt>
    <dgm:pt modelId="{ED89EF44-B01A-4F67-BAA7-464584F44A0E}" type="sibTrans" cxnId="{A53E55C0-88DD-4462-B89F-7455C5BDE529}">
      <dgm:prSet/>
      <dgm:spPr/>
      <dgm:t>
        <a:bodyPr/>
        <a:lstStyle/>
        <a:p>
          <a:endParaRPr lang="en-US"/>
        </a:p>
      </dgm:t>
    </dgm:pt>
    <dgm:pt modelId="{5C0D5ABA-44E4-41F6-82D4-4EDA1DEEDC7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 i="0"/>
            <a:t>How can you incorporate these principles into your daily role?</a:t>
          </a:r>
          <a:endParaRPr lang="en-US"/>
        </a:p>
      </dgm:t>
    </dgm:pt>
    <dgm:pt modelId="{97E9084C-5BDD-40AE-B0B9-F6A01C8D6516}" type="parTrans" cxnId="{3FF7354B-DF9D-4456-A0FB-E913CD44BCD7}">
      <dgm:prSet/>
      <dgm:spPr/>
      <dgm:t>
        <a:bodyPr/>
        <a:lstStyle/>
        <a:p>
          <a:endParaRPr lang="en-US"/>
        </a:p>
      </dgm:t>
    </dgm:pt>
    <dgm:pt modelId="{7B0D61C4-E2D1-488F-B060-C94C68ECD22E}" type="sibTrans" cxnId="{3FF7354B-DF9D-4456-A0FB-E913CD44BCD7}">
      <dgm:prSet/>
      <dgm:spPr/>
      <dgm:t>
        <a:bodyPr/>
        <a:lstStyle/>
        <a:p>
          <a:endParaRPr lang="en-US"/>
        </a:p>
      </dgm:t>
    </dgm:pt>
    <dgm:pt modelId="{60487B0B-188D-4283-A671-FBFCE8E84C51}" type="pres">
      <dgm:prSet presAssocID="{9AC1804E-5340-4F3B-A957-33CC67E2B78F}" presName="root" presStyleCnt="0">
        <dgm:presLayoutVars>
          <dgm:dir/>
          <dgm:resizeHandles val="exact"/>
        </dgm:presLayoutVars>
      </dgm:prSet>
      <dgm:spPr/>
    </dgm:pt>
    <dgm:pt modelId="{E867902A-5962-4441-AFCB-4875CFD16829}" type="pres">
      <dgm:prSet presAssocID="{2D62E77E-EB0B-4B65-AAB4-79AB54970A15}" presName="compNode" presStyleCnt="0"/>
      <dgm:spPr/>
    </dgm:pt>
    <dgm:pt modelId="{3EF46BCB-8EC7-4F58-984C-FCA878E10907}" type="pres">
      <dgm:prSet presAssocID="{2D62E77E-EB0B-4B65-AAB4-79AB54970A15}" presName="bgRect" presStyleLbl="bgShp" presStyleIdx="0" presStyleCnt="2"/>
      <dgm:spPr/>
    </dgm:pt>
    <dgm:pt modelId="{375F3938-1135-4054-8D0E-AC540D3AC03C}" type="pres">
      <dgm:prSet presAssocID="{2D62E77E-EB0B-4B65-AAB4-79AB54970A15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ilot"/>
        </a:ext>
      </dgm:extLst>
    </dgm:pt>
    <dgm:pt modelId="{94CF7DAE-CB34-4E35-854C-D31D6F3BACC8}" type="pres">
      <dgm:prSet presAssocID="{2D62E77E-EB0B-4B65-AAB4-79AB54970A15}" presName="spaceRect" presStyleCnt="0"/>
      <dgm:spPr/>
    </dgm:pt>
    <dgm:pt modelId="{E61910F2-8307-4F76-AB09-0B0A66C0EEE6}" type="pres">
      <dgm:prSet presAssocID="{2D62E77E-EB0B-4B65-AAB4-79AB54970A15}" presName="parTx" presStyleLbl="revTx" presStyleIdx="0" presStyleCnt="2">
        <dgm:presLayoutVars>
          <dgm:chMax val="0"/>
          <dgm:chPref val="0"/>
        </dgm:presLayoutVars>
      </dgm:prSet>
      <dgm:spPr/>
    </dgm:pt>
    <dgm:pt modelId="{C817E949-894C-4F20-9FC8-D05E50047D28}" type="pres">
      <dgm:prSet presAssocID="{ED89EF44-B01A-4F67-BAA7-464584F44A0E}" presName="sibTrans" presStyleCnt="0"/>
      <dgm:spPr/>
    </dgm:pt>
    <dgm:pt modelId="{516EA1DE-C47A-4B1F-8F2E-3F79BFAAA30F}" type="pres">
      <dgm:prSet presAssocID="{5C0D5ABA-44E4-41F6-82D4-4EDA1DEEDC7A}" presName="compNode" presStyleCnt="0"/>
      <dgm:spPr/>
    </dgm:pt>
    <dgm:pt modelId="{A31A2099-D0C3-4F64-AF93-CEAE2A174086}" type="pres">
      <dgm:prSet presAssocID="{5C0D5ABA-44E4-41F6-82D4-4EDA1DEEDC7A}" presName="bgRect" presStyleLbl="bgShp" presStyleIdx="1" presStyleCnt="2"/>
      <dgm:spPr/>
    </dgm:pt>
    <dgm:pt modelId="{E67DB153-4958-4F80-AEB5-1D14AD558C83}" type="pres">
      <dgm:prSet presAssocID="{5C0D5ABA-44E4-41F6-82D4-4EDA1DEEDC7A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Workflow"/>
        </a:ext>
      </dgm:extLst>
    </dgm:pt>
    <dgm:pt modelId="{A84E24DF-7E2C-4768-870D-B4DF49F31169}" type="pres">
      <dgm:prSet presAssocID="{5C0D5ABA-44E4-41F6-82D4-4EDA1DEEDC7A}" presName="spaceRect" presStyleCnt="0"/>
      <dgm:spPr/>
    </dgm:pt>
    <dgm:pt modelId="{020FA22E-53B3-453A-8533-68AAFFA2BE4A}" type="pres">
      <dgm:prSet presAssocID="{5C0D5ABA-44E4-41F6-82D4-4EDA1DEEDC7A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3FF7354B-DF9D-4456-A0FB-E913CD44BCD7}" srcId="{9AC1804E-5340-4F3B-A957-33CC67E2B78F}" destId="{5C0D5ABA-44E4-41F6-82D4-4EDA1DEEDC7A}" srcOrd="1" destOrd="0" parTransId="{97E9084C-5BDD-40AE-B0B9-F6A01C8D6516}" sibTransId="{7B0D61C4-E2D1-488F-B060-C94C68ECD22E}"/>
    <dgm:cxn modelId="{5A06D155-4298-4BB3-96EE-D92BE2C87249}" type="presOf" srcId="{2D62E77E-EB0B-4B65-AAB4-79AB54970A15}" destId="{E61910F2-8307-4F76-AB09-0B0A66C0EEE6}" srcOrd="0" destOrd="0" presId="urn:microsoft.com/office/officeart/2018/2/layout/IconVerticalSolidList"/>
    <dgm:cxn modelId="{94AA5D98-6872-446A-8CF3-A13EADD56EC3}" type="presOf" srcId="{5C0D5ABA-44E4-41F6-82D4-4EDA1DEEDC7A}" destId="{020FA22E-53B3-453A-8533-68AAFFA2BE4A}" srcOrd="0" destOrd="0" presId="urn:microsoft.com/office/officeart/2018/2/layout/IconVerticalSolidList"/>
    <dgm:cxn modelId="{5F51F1B3-5890-4EB5-9FF4-F1A4BF9826B8}" type="presOf" srcId="{9AC1804E-5340-4F3B-A957-33CC67E2B78F}" destId="{60487B0B-188D-4283-A671-FBFCE8E84C51}" srcOrd="0" destOrd="0" presId="urn:microsoft.com/office/officeart/2018/2/layout/IconVerticalSolidList"/>
    <dgm:cxn modelId="{A53E55C0-88DD-4462-B89F-7455C5BDE529}" srcId="{9AC1804E-5340-4F3B-A957-33CC67E2B78F}" destId="{2D62E77E-EB0B-4B65-AAB4-79AB54970A15}" srcOrd="0" destOrd="0" parTransId="{631ACBC3-22A5-428D-910A-88C79B307288}" sibTransId="{ED89EF44-B01A-4F67-BAA7-464584F44A0E}"/>
    <dgm:cxn modelId="{D10AAC8B-DACE-4C6E-9F18-E678CA6ABF92}" type="presParOf" srcId="{60487B0B-188D-4283-A671-FBFCE8E84C51}" destId="{E867902A-5962-4441-AFCB-4875CFD16829}" srcOrd="0" destOrd="0" presId="urn:microsoft.com/office/officeart/2018/2/layout/IconVerticalSolidList"/>
    <dgm:cxn modelId="{AC1B4BCE-5EA5-477B-BBBD-E46D11FD1DCA}" type="presParOf" srcId="{E867902A-5962-4441-AFCB-4875CFD16829}" destId="{3EF46BCB-8EC7-4F58-984C-FCA878E10907}" srcOrd="0" destOrd="0" presId="urn:microsoft.com/office/officeart/2018/2/layout/IconVerticalSolidList"/>
    <dgm:cxn modelId="{AAEB970C-C936-41F0-9FD1-C9DC81832E82}" type="presParOf" srcId="{E867902A-5962-4441-AFCB-4875CFD16829}" destId="{375F3938-1135-4054-8D0E-AC540D3AC03C}" srcOrd="1" destOrd="0" presId="urn:microsoft.com/office/officeart/2018/2/layout/IconVerticalSolidList"/>
    <dgm:cxn modelId="{2CD480DF-B52E-4090-9530-63788A0EC72B}" type="presParOf" srcId="{E867902A-5962-4441-AFCB-4875CFD16829}" destId="{94CF7DAE-CB34-4E35-854C-D31D6F3BACC8}" srcOrd="2" destOrd="0" presId="urn:microsoft.com/office/officeart/2018/2/layout/IconVerticalSolidList"/>
    <dgm:cxn modelId="{B80AD27C-8326-4CD0-AFBD-9D729B1EE520}" type="presParOf" srcId="{E867902A-5962-4441-AFCB-4875CFD16829}" destId="{E61910F2-8307-4F76-AB09-0B0A66C0EEE6}" srcOrd="3" destOrd="0" presId="urn:microsoft.com/office/officeart/2018/2/layout/IconVerticalSolidList"/>
    <dgm:cxn modelId="{D0601154-FF23-47FE-BE66-1BF5FC400796}" type="presParOf" srcId="{60487B0B-188D-4283-A671-FBFCE8E84C51}" destId="{C817E949-894C-4F20-9FC8-D05E50047D28}" srcOrd="1" destOrd="0" presId="urn:microsoft.com/office/officeart/2018/2/layout/IconVerticalSolidList"/>
    <dgm:cxn modelId="{1434D24F-60CA-41EB-B60C-376989AD9C54}" type="presParOf" srcId="{60487B0B-188D-4283-A671-FBFCE8E84C51}" destId="{516EA1DE-C47A-4B1F-8F2E-3F79BFAAA30F}" srcOrd="2" destOrd="0" presId="urn:microsoft.com/office/officeart/2018/2/layout/IconVerticalSolidList"/>
    <dgm:cxn modelId="{40594287-1AC2-4754-A45D-677409B7162B}" type="presParOf" srcId="{516EA1DE-C47A-4B1F-8F2E-3F79BFAAA30F}" destId="{A31A2099-D0C3-4F64-AF93-CEAE2A174086}" srcOrd="0" destOrd="0" presId="urn:microsoft.com/office/officeart/2018/2/layout/IconVerticalSolidList"/>
    <dgm:cxn modelId="{9B0B3CF0-5181-4141-9952-CC5247508C16}" type="presParOf" srcId="{516EA1DE-C47A-4B1F-8F2E-3F79BFAAA30F}" destId="{E67DB153-4958-4F80-AEB5-1D14AD558C83}" srcOrd="1" destOrd="0" presId="urn:microsoft.com/office/officeart/2018/2/layout/IconVerticalSolidList"/>
    <dgm:cxn modelId="{7FB0BA51-25B9-48B6-9289-70117F5550F0}" type="presParOf" srcId="{516EA1DE-C47A-4B1F-8F2E-3F79BFAAA30F}" destId="{A84E24DF-7E2C-4768-870D-B4DF49F31169}" srcOrd="2" destOrd="0" presId="urn:microsoft.com/office/officeart/2018/2/layout/IconVerticalSolidList"/>
    <dgm:cxn modelId="{F208DC93-4392-49D4-803B-674ED762B28D}" type="presParOf" srcId="{516EA1DE-C47A-4B1F-8F2E-3F79BFAAA30F}" destId="{020FA22E-53B3-453A-8533-68AAFFA2BE4A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3067AF4F-8DE6-4A78-BC66-B3B8BB400FB5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AD148EFD-CD4F-4DAC-9437-7ACB676E42D2}">
      <dgm:prSet/>
      <dgm:spPr/>
      <dgm:t>
        <a:bodyPr/>
        <a:lstStyle/>
        <a:p>
          <a:r>
            <a:rPr lang="en-US" b="0" i="0"/>
            <a:t>Reflective Listening</a:t>
          </a:r>
          <a:endParaRPr lang="en-US"/>
        </a:p>
      </dgm:t>
    </dgm:pt>
    <dgm:pt modelId="{25B7126B-71C2-4F63-8AB5-CEF14A04A600}" type="parTrans" cxnId="{BEE0AC12-57FE-4167-BCBD-321764D2CF7E}">
      <dgm:prSet/>
      <dgm:spPr/>
      <dgm:t>
        <a:bodyPr/>
        <a:lstStyle/>
        <a:p>
          <a:endParaRPr lang="en-US"/>
        </a:p>
      </dgm:t>
    </dgm:pt>
    <dgm:pt modelId="{422408E1-35B9-47E4-A36E-9A64E3D0D181}" type="sibTrans" cxnId="{BEE0AC12-57FE-4167-BCBD-321764D2CF7E}">
      <dgm:prSet/>
      <dgm:spPr/>
      <dgm:t>
        <a:bodyPr/>
        <a:lstStyle/>
        <a:p>
          <a:endParaRPr lang="en-US"/>
        </a:p>
      </dgm:t>
    </dgm:pt>
    <dgm:pt modelId="{1AB4F6A5-C96C-4BC9-B460-2E3E5412CCEE}">
      <dgm:prSet/>
      <dgm:spPr/>
      <dgm:t>
        <a:bodyPr/>
        <a:lstStyle/>
        <a:p>
          <a:r>
            <a:rPr lang="en-US" b="0" i="0"/>
            <a:t>Assessment</a:t>
          </a:r>
          <a:endParaRPr lang="en-US"/>
        </a:p>
      </dgm:t>
    </dgm:pt>
    <dgm:pt modelId="{192D2BB3-1D91-4FC8-BCCE-E4076BAA2151}" type="parTrans" cxnId="{A22BEB18-F235-44F7-8029-19C7DA6D228A}">
      <dgm:prSet/>
      <dgm:spPr/>
      <dgm:t>
        <a:bodyPr/>
        <a:lstStyle/>
        <a:p>
          <a:endParaRPr lang="en-US"/>
        </a:p>
      </dgm:t>
    </dgm:pt>
    <dgm:pt modelId="{B832C2B0-C62F-4789-A5D5-799381D0CC3C}" type="sibTrans" cxnId="{A22BEB18-F235-44F7-8029-19C7DA6D228A}">
      <dgm:prSet/>
      <dgm:spPr/>
      <dgm:t>
        <a:bodyPr/>
        <a:lstStyle/>
        <a:p>
          <a:endParaRPr lang="en-US"/>
        </a:p>
      </dgm:t>
    </dgm:pt>
    <dgm:pt modelId="{64789C0A-9851-4E87-8C2F-DC6A80399368}">
      <dgm:prSet/>
      <dgm:spPr/>
      <dgm:t>
        <a:bodyPr/>
        <a:lstStyle/>
        <a:p>
          <a:r>
            <a:rPr lang="en-US" b="0" i="0"/>
            <a:t>Prioritization</a:t>
          </a:r>
          <a:endParaRPr lang="en-US"/>
        </a:p>
      </dgm:t>
    </dgm:pt>
    <dgm:pt modelId="{54660327-13B6-4BBD-9AA4-76C542903DB1}" type="parTrans" cxnId="{28A137F6-FCA7-4DAE-B3CF-CEBBB0485AD8}">
      <dgm:prSet/>
      <dgm:spPr/>
      <dgm:t>
        <a:bodyPr/>
        <a:lstStyle/>
        <a:p>
          <a:endParaRPr lang="en-US"/>
        </a:p>
      </dgm:t>
    </dgm:pt>
    <dgm:pt modelId="{C11018F0-8901-4F62-9E55-F012452898D2}" type="sibTrans" cxnId="{28A137F6-FCA7-4DAE-B3CF-CEBBB0485AD8}">
      <dgm:prSet/>
      <dgm:spPr/>
      <dgm:t>
        <a:bodyPr/>
        <a:lstStyle/>
        <a:p>
          <a:endParaRPr lang="en-US"/>
        </a:p>
      </dgm:t>
    </dgm:pt>
    <dgm:pt modelId="{04D802CC-DF5E-4440-9AE5-7186D1E2E3C5}">
      <dgm:prSet/>
      <dgm:spPr/>
      <dgm:t>
        <a:bodyPr/>
        <a:lstStyle/>
        <a:p>
          <a:r>
            <a:rPr lang="en-US" b="0" i="0"/>
            <a:t>Intervention</a:t>
          </a:r>
          <a:endParaRPr lang="en-US"/>
        </a:p>
      </dgm:t>
    </dgm:pt>
    <dgm:pt modelId="{F914201D-F7EC-49B5-A158-0A754FEDD5A2}" type="parTrans" cxnId="{F6D3F720-A0F4-4C25-81C2-27E5FCCDB829}">
      <dgm:prSet/>
      <dgm:spPr/>
      <dgm:t>
        <a:bodyPr/>
        <a:lstStyle/>
        <a:p>
          <a:endParaRPr lang="en-US"/>
        </a:p>
      </dgm:t>
    </dgm:pt>
    <dgm:pt modelId="{73F926AE-FB18-4F72-B3E0-CCDB433F5AC2}" type="sibTrans" cxnId="{F6D3F720-A0F4-4C25-81C2-27E5FCCDB829}">
      <dgm:prSet/>
      <dgm:spPr/>
      <dgm:t>
        <a:bodyPr/>
        <a:lstStyle/>
        <a:p>
          <a:endParaRPr lang="en-US"/>
        </a:p>
      </dgm:t>
    </dgm:pt>
    <dgm:pt modelId="{3CE12531-8F78-477A-A98A-8CDF8AEA1513}">
      <dgm:prSet/>
      <dgm:spPr/>
      <dgm:t>
        <a:bodyPr/>
        <a:lstStyle/>
        <a:p>
          <a:r>
            <a:rPr lang="en-US" b="0" i="0"/>
            <a:t>Disposition</a:t>
          </a:r>
          <a:endParaRPr lang="en-US"/>
        </a:p>
      </dgm:t>
    </dgm:pt>
    <dgm:pt modelId="{CACFF936-282B-4311-B9A2-CE51C537FC6D}" type="parTrans" cxnId="{2B874F66-B817-4FC0-B526-52FCB3FC57D9}">
      <dgm:prSet/>
      <dgm:spPr/>
      <dgm:t>
        <a:bodyPr/>
        <a:lstStyle/>
        <a:p>
          <a:endParaRPr lang="en-US"/>
        </a:p>
      </dgm:t>
    </dgm:pt>
    <dgm:pt modelId="{2798891E-3559-42CF-AA45-BEB4DEA2FCC3}" type="sibTrans" cxnId="{2B874F66-B817-4FC0-B526-52FCB3FC57D9}">
      <dgm:prSet/>
      <dgm:spPr/>
      <dgm:t>
        <a:bodyPr/>
        <a:lstStyle/>
        <a:p>
          <a:endParaRPr lang="en-US"/>
        </a:p>
      </dgm:t>
    </dgm:pt>
    <dgm:pt modelId="{CCA54382-CEA0-4E23-A589-CC33A56E3C0F}" type="pres">
      <dgm:prSet presAssocID="{3067AF4F-8DE6-4A78-BC66-B3B8BB400FB5}" presName="linear" presStyleCnt="0">
        <dgm:presLayoutVars>
          <dgm:animLvl val="lvl"/>
          <dgm:resizeHandles val="exact"/>
        </dgm:presLayoutVars>
      </dgm:prSet>
      <dgm:spPr/>
    </dgm:pt>
    <dgm:pt modelId="{9FFD47D9-0F74-4566-9CE8-362EF84F04FF}" type="pres">
      <dgm:prSet presAssocID="{AD148EFD-CD4F-4DAC-9437-7ACB676E42D2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8F3E27D2-A030-47D4-B9DA-8F0A979E64CE}" type="pres">
      <dgm:prSet presAssocID="{422408E1-35B9-47E4-A36E-9A64E3D0D181}" presName="spacer" presStyleCnt="0"/>
      <dgm:spPr/>
    </dgm:pt>
    <dgm:pt modelId="{BBA6D624-E887-45C3-B146-3C9B7B4C98B6}" type="pres">
      <dgm:prSet presAssocID="{1AB4F6A5-C96C-4BC9-B460-2E3E5412CCEE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D56DC1B9-1DD3-4F5A-9B85-3952F94D92CB}" type="pres">
      <dgm:prSet presAssocID="{B832C2B0-C62F-4789-A5D5-799381D0CC3C}" presName="spacer" presStyleCnt="0"/>
      <dgm:spPr/>
    </dgm:pt>
    <dgm:pt modelId="{001851ED-B70A-470C-9BCF-7DED3D127B73}" type="pres">
      <dgm:prSet presAssocID="{64789C0A-9851-4E87-8C2F-DC6A80399368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1430F75E-EE06-485C-84C3-BA708E1F5018}" type="pres">
      <dgm:prSet presAssocID="{C11018F0-8901-4F62-9E55-F012452898D2}" presName="spacer" presStyleCnt="0"/>
      <dgm:spPr/>
    </dgm:pt>
    <dgm:pt modelId="{9F5AF267-98EA-4335-ADCD-3358B36D2A7F}" type="pres">
      <dgm:prSet presAssocID="{04D802CC-DF5E-4440-9AE5-7186D1E2E3C5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EFED72F8-4475-4433-ACAC-491E65A03C33}" type="pres">
      <dgm:prSet presAssocID="{73F926AE-FB18-4F72-B3E0-CCDB433F5AC2}" presName="spacer" presStyleCnt="0"/>
      <dgm:spPr/>
    </dgm:pt>
    <dgm:pt modelId="{542EF8E3-BA1C-4909-92D3-FACF1DCFCD2E}" type="pres">
      <dgm:prSet presAssocID="{3CE12531-8F78-477A-A98A-8CDF8AEA1513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BEE0AC12-57FE-4167-BCBD-321764D2CF7E}" srcId="{3067AF4F-8DE6-4A78-BC66-B3B8BB400FB5}" destId="{AD148EFD-CD4F-4DAC-9437-7ACB676E42D2}" srcOrd="0" destOrd="0" parTransId="{25B7126B-71C2-4F63-8AB5-CEF14A04A600}" sibTransId="{422408E1-35B9-47E4-A36E-9A64E3D0D181}"/>
    <dgm:cxn modelId="{A22BEB18-F235-44F7-8029-19C7DA6D228A}" srcId="{3067AF4F-8DE6-4A78-BC66-B3B8BB400FB5}" destId="{1AB4F6A5-C96C-4BC9-B460-2E3E5412CCEE}" srcOrd="1" destOrd="0" parTransId="{192D2BB3-1D91-4FC8-BCCE-E4076BAA2151}" sibTransId="{B832C2B0-C62F-4789-A5D5-799381D0CC3C}"/>
    <dgm:cxn modelId="{F6D3F720-A0F4-4C25-81C2-27E5FCCDB829}" srcId="{3067AF4F-8DE6-4A78-BC66-B3B8BB400FB5}" destId="{04D802CC-DF5E-4440-9AE5-7186D1E2E3C5}" srcOrd="3" destOrd="0" parTransId="{F914201D-F7EC-49B5-A158-0A754FEDD5A2}" sibTransId="{73F926AE-FB18-4F72-B3E0-CCDB433F5AC2}"/>
    <dgm:cxn modelId="{14E3443E-4406-4BF5-B553-74E50F9092BD}" type="presOf" srcId="{3067AF4F-8DE6-4A78-BC66-B3B8BB400FB5}" destId="{CCA54382-CEA0-4E23-A589-CC33A56E3C0F}" srcOrd="0" destOrd="0" presId="urn:microsoft.com/office/officeart/2005/8/layout/vList2"/>
    <dgm:cxn modelId="{9241CD43-346E-4A7B-A2E9-BE7090BFF182}" type="presOf" srcId="{AD148EFD-CD4F-4DAC-9437-7ACB676E42D2}" destId="{9FFD47D9-0F74-4566-9CE8-362EF84F04FF}" srcOrd="0" destOrd="0" presId="urn:microsoft.com/office/officeart/2005/8/layout/vList2"/>
    <dgm:cxn modelId="{2B874F66-B817-4FC0-B526-52FCB3FC57D9}" srcId="{3067AF4F-8DE6-4A78-BC66-B3B8BB400FB5}" destId="{3CE12531-8F78-477A-A98A-8CDF8AEA1513}" srcOrd="4" destOrd="0" parTransId="{CACFF936-282B-4311-B9A2-CE51C537FC6D}" sibTransId="{2798891E-3559-42CF-AA45-BEB4DEA2FCC3}"/>
    <dgm:cxn modelId="{011DA270-792E-4FA3-8021-B869416EBFA0}" type="presOf" srcId="{3CE12531-8F78-477A-A98A-8CDF8AEA1513}" destId="{542EF8E3-BA1C-4909-92D3-FACF1DCFCD2E}" srcOrd="0" destOrd="0" presId="urn:microsoft.com/office/officeart/2005/8/layout/vList2"/>
    <dgm:cxn modelId="{FDA5EB83-E0B1-4E7D-B75E-0D68CB18CAA4}" type="presOf" srcId="{1AB4F6A5-C96C-4BC9-B460-2E3E5412CCEE}" destId="{BBA6D624-E887-45C3-B146-3C9B7B4C98B6}" srcOrd="0" destOrd="0" presId="urn:microsoft.com/office/officeart/2005/8/layout/vList2"/>
    <dgm:cxn modelId="{3636A58D-9212-4428-9FB3-F6FAD3559973}" type="presOf" srcId="{04D802CC-DF5E-4440-9AE5-7186D1E2E3C5}" destId="{9F5AF267-98EA-4335-ADCD-3358B36D2A7F}" srcOrd="0" destOrd="0" presId="urn:microsoft.com/office/officeart/2005/8/layout/vList2"/>
    <dgm:cxn modelId="{A17FB0A6-1F75-428D-B283-D109B531B546}" type="presOf" srcId="{64789C0A-9851-4E87-8C2F-DC6A80399368}" destId="{001851ED-B70A-470C-9BCF-7DED3D127B73}" srcOrd="0" destOrd="0" presId="urn:microsoft.com/office/officeart/2005/8/layout/vList2"/>
    <dgm:cxn modelId="{28A137F6-FCA7-4DAE-B3CF-CEBBB0485AD8}" srcId="{3067AF4F-8DE6-4A78-BC66-B3B8BB400FB5}" destId="{64789C0A-9851-4E87-8C2F-DC6A80399368}" srcOrd="2" destOrd="0" parTransId="{54660327-13B6-4BBD-9AA4-76C542903DB1}" sibTransId="{C11018F0-8901-4F62-9E55-F012452898D2}"/>
    <dgm:cxn modelId="{5709B448-6D1B-4004-B323-006F17D82AF6}" type="presParOf" srcId="{CCA54382-CEA0-4E23-A589-CC33A56E3C0F}" destId="{9FFD47D9-0F74-4566-9CE8-362EF84F04FF}" srcOrd="0" destOrd="0" presId="urn:microsoft.com/office/officeart/2005/8/layout/vList2"/>
    <dgm:cxn modelId="{692DD423-F988-4BF7-8C4C-0C5B1B0E88ED}" type="presParOf" srcId="{CCA54382-CEA0-4E23-A589-CC33A56E3C0F}" destId="{8F3E27D2-A030-47D4-B9DA-8F0A979E64CE}" srcOrd="1" destOrd="0" presId="urn:microsoft.com/office/officeart/2005/8/layout/vList2"/>
    <dgm:cxn modelId="{79BBBC05-A6F1-4EF9-97EF-F68A8FC5A34F}" type="presParOf" srcId="{CCA54382-CEA0-4E23-A589-CC33A56E3C0F}" destId="{BBA6D624-E887-45C3-B146-3C9B7B4C98B6}" srcOrd="2" destOrd="0" presId="urn:microsoft.com/office/officeart/2005/8/layout/vList2"/>
    <dgm:cxn modelId="{20A95B1F-06BF-47C9-B4D7-904B9CF6C524}" type="presParOf" srcId="{CCA54382-CEA0-4E23-A589-CC33A56E3C0F}" destId="{D56DC1B9-1DD3-4F5A-9B85-3952F94D92CB}" srcOrd="3" destOrd="0" presId="urn:microsoft.com/office/officeart/2005/8/layout/vList2"/>
    <dgm:cxn modelId="{3138B233-1425-4AC5-A41C-4854DB207DB5}" type="presParOf" srcId="{CCA54382-CEA0-4E23-A589-CC33A56E3C0F}" destId="{001851ED-B70A-470C-9BCF-7DED3D127B73}" srcOrd="4" destOrd="0" presId="urn:microsoft.com/office/officeart/2005/8/layout/vList2"/>
    <dgm:cxn modelId="{E0ADC9F8-DB72-4545-ACB6-91D683585E33}" type="presParOf" srcId="{CCA54382-CEA0-4E23-A589-CC33A56E3C0F}" destId="{1430F75E-EE06-485C-84C3-BA708E1F5018}" srcOrd="5" destOrd="0" presId="urn:microsoft.com/office/officeart/2005/8/layout/vList2"/>
    <dgm:cxn modelId="{2F4D9B1F-3AAF-452B-ABC5-99E21362C777}" type="presParOf" srcId="{CCA54382-CEA0-4E23-A589-CC33A56E3C0F}" destId="{9F5AF267-98EA-4335-ADCD-3358B36D2A7F}" srcOrd="6" destOrd="0" presId="urn:microsoft.com/office/officeart/2005/8/layout/vList2"/>
    <dgm:cxn modelId="{3A709EF0-99AA-473C-A1DF-59D852A6E603}" type="presParOf" srcId="{CCA54382-CEA0-4E23-A589-CC33A56E3C0F}" destId="{EFED72F8-4475-4433-ACAC-491E65A03C33}" srcOrd="7" destOrd="0" presId="urn:microsoft.com/office/officeart/2005/8/layout/vList2"/>
    <dgm:cxn modelId="{98FBF514-E614-438C-ACE4-9F9AC3DED78F}" type="presParOf" srcId="{CCA54382-CEA0-4E23-A589-CC33A56E3C0F}" destId="{542EF8E3-BA1C-4909-92D3-FACF1DCFCD2E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6020E19F-10A5-435F-A86B-D5F2A0F7A0B2}" type="doc">
      <dgm:prSet loTypeId="urn:microsoft.com/office/officeart/2005/8/layout/vProcess5" loCatId="process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66866023-C86E-408B-AB2A-916FD72D71D9}">
      <dgm:prSet/>
      <dgm:spPr/>
      <dgm:t>
        <a:bodyPr/>
        <a:lstStyle/>
        <a:p>
          <a:r>
            <a:rPr lang="en-US"/>
            <a:t>Work in pairs. Use RAPID to support:</a:t>
          </a:r>
        </a:p>
      </dgm:t>
    </dgm:pt>
    <dgm:pt modelId="{762729BF-E659-4342-8016-7C3EB0EB236C}" type="parTrans" cxnId="{D2DA9361-109D-4145-9756-5BB23C91D21D}">
      <dgm:prSet/>
      <dgm:spPr/>
      <dgm:t>
        <a:bodyPr/>
        <a:lstStyle/>
        <a:p>
          <a:endParaRPr lang="en-US"/>
        </a:p>
      </dgm:t>
    </dgm:pt>
    <dgm:pt modelId="{A210BB52-A1B7-4619-A607-586473DE5CCF}" type="sibTrans" cxnId="{D2DA9361-109D-4145-9756-5BB23C91D21D}">
      <dgm:prSet/>
      <dgm:spPr/>
      <dgm:t>
        <a:bodyPr/>
        <a:lstStyle/>
        <a:p>
          <a:endParaRPr lang="en-US"/>
        </a:p>
      </dgm:t>
    </dgm:pt>
    <dgm:pt modelId="{0D45FE83-D762-4D76-B175-97CBD2E16B43}">
      <dgm:prSet/>
      <dgm:spPr/>
      <dgm:t>
        <a:bodyPr/>
        <a:lstStyle/>
        <a:p>
          <a:r>
            <a:rPr lang="en-US"/>
            <a:t>A student in crisis</a:t>
          </a:r>
        </a:p>
      </dgm:t>
    </dgm:pt>
    <dgm:pt modelId="{4EF18F3F-FB17-469A-8833-68EAF380EA46}" type="parTrans" cxnId="{5A039CB7-FBEE-4B2E-865C-F6EEE125F8C6}">
      <dgm:prSet/>
      <dgm:spPr/>
      <dgm:t>
        <a:bodyPr/>
        <a:lstStyle/>
        <a:p>
          <a:endParaRPr lang="en-US"/>
        </a:p>
      </dgm:t>
    </dgm:pt>
    <dgm:pt modelId="{D01CF803-5B22-4212-B2BD-FCC4F1E90EBC}" type="sibTrans" cxnId="{5A039CB7-FBEE-4B2E-865C-F6EEE125F8C6}">
      <dgm:prSet/>
      <dgm:spPr/>
      <dgm:t>
        <a:bodyPr/>
        <a:lstStyle/>
        <a:p>
          <a:endParaRPr lang="en-US"/>
        </a:p>
      </dgm:t>
    </dgm:pt>
    <dgm:pt modelId="{C3F8A3CC-46F6-48AD-A11D-B0284339822E}">
      <dgm:prSet/>
      <dgm:spPr/>
      <dgm:t>
        <a:bodyPr/>
        <a:lstStyle/>
        <a:p>
          <a:r>
            <a:rPr lang="en-US"/>
            <a:t>An employee after an accident</a:t>
          </a:r>
        </a:p>
      </dgm:t>
    </dgm:pt>
    <dgm:pt modelId="{2F35EAEB-C398-4A6A-BD62-4A2A2BCE4527}" type="parTrans" cxnId="{55C460E4-973E-4092-9815-44D630334234}">
      <dgm:prSet/>
      <dgm:spPr/>
      <dgm:t>
        <a:bodyPr/>
        <a:lstStyle/>
        <a:p>
          <a:endParaRPr lang="en-US"/>
        </a:p>
      </dgm:t>
    </dgm:pt>
    <dgm:pt modelId="{C6C44639-7513-4B16-B60A-2375819967AF}" type="sibTrans" cxnId="{55C460E4-973E-4092-9815-44D630334234}">
      <dgm:prSet/>
      <dgm:spPr/>
      <dgm:t>
        <a:bodyPr/>
        <a:lstStyle/>
        <a:p>
          <a:endParaRPr lang="en-US"/>
        </a:p>
      </dgm:t>
    </dgm:pt>
    <dgm:pt modelId="{9A034015-D726-4095-BD01-BCEE8E6AF5DB}">
      <dgm:prSet/>
      <dgm:spPr/>
      <dgm:t>
        <a:bodyPr/>
        <a:lstStyle/>
        <a:p>
          <a:r>
            <a:rPr lang="en-US"/>
            <a:t>A parent facing eviction</a:t>
          </a:r>
        </a:p>
      </dgm:t>
    </dgm:pt>
    <dgm:pt modelId="{CCE34956-8A83-4804-8EC2-BE2E70CB3F1F}" type="parTrans" cxnId="{A14BC687-8D3B-4801-93F3-43BD86AD4E4E}">
      <dgm:prSet/>
      <dgm:spPr/>
      <dgm:t>
        <a:bodyPr/>
        <a:lstStyle/>
        <a:p>
          <a:endParaRPr lang="en-US"/>
        </a:p>
      </dgm:t>
    </dgm:pt>
    <dgm:pt modelId="{93CB43B0-BF4E-4FB3-98C2-E786DD36ABD8}" type="sibTrans" cxnId="{A14BC687-8D3B-4801-93F3-43BD86AD4E4E}">
      <dgm:prSet/>
      <dgm:spPr/>
      <dgm:t>
        <a:bodyPr/>
        <a:lstStyle/>
        <a:p>
          <a:endParaRPr lang="en-US"/>
        </a:p>
      </dgm:t>
    </dgm:pt>
    <dgm:pt modelId="{90DD07ED-712F-4C1A-86A6-708515CCFC02}" type="pres">
      <dgm:prSet presAssocID="{6020E19F-10A5-435F-A86B-D5F2A0F7A0B2}" presName="outerComposite" presStyleCnt="0">
        <dgm:presLayoutVars>
          <dgm:chMax val="5"/>
          <dgm:dir/>
          <dgm:resizeHandles val="exact"/>
        </dgm:presLayoutVars>
      </dgm:prSet>
      <dgm:spPr/>
    </dgm:pt>
    <dgm:pt modelId="{6DCD6390-19D8-4EB8-AEEE-8BDCEBCD82BC}" type="pres">
      <dgm:prSet presAssocID="{6020E19F-10A5-435F-A86B-D5F2A0F7A0B2}" presName="dummyMaxCanvas" presStyleCnt="0">
        <dgm:presLayoutVars/>
      </dgm:prSet>
      <dgm:spPr/>
    </dgm:pt>
    <dgm:pt modelId="{59B26A81-F5F2-4ABF-96B2-BAD718F2CBD7}" type="pres">
      <dgm:prSet presAssocID="{6020E19F-10A5-435F-A86B-D5F2A0F7A0B2}" presName="FourNodes_1" presStyleLbl="node1" presStyleIdx="0" presStyleCnt="4">
        <dgm:presLayoutVars>
          <dgm:bulletEnabled val="1"/>
        </dgm:presLayoutVars>
      </dgm:prSet>
      <dgm:spPr/>
    </dgm:pt>
    <dgm:pt modelId="{250763B5-34A5-420A-B80E-47A1854E2711}" type="pres">
      <dgm:prSet presAssocID="{6020E19F-10A5-435F-A86B-D5F2A0F7A0B2}" presName="FourNodes_2" presStyleLbl="node1" presStyleIdx="1" presStyleCnt="4">
        <dgm:presLayoutVars>
          <dgm:bulletEnabled val="1"/>
        </dgm:presLayoutVars>
      </dgm:prSet>
      <dgm:spPr/>
    </dgm:pt>
    <dgm:pt modelId="{A94B0967-3297-4B99-81D4-5BC499BFE625}" type="pres">
      <dgm:prSet presAssocID="{6020E19F-10A5-435F-A86B-D5F2A0F7A0B2}" presName="FourNodes_3" presStyleLbl="node1" presStyleIdx="2" presStyleCnt="4">
        <dgm:presLayoutVars>
          <dgm:bulletEnabled val="1"/>
        </dgm:presLayoutVars>
      </dgm:prSet>
      <dgm:spPr/>
    </dgm:pt>
    <dgm:pt modelId="{43F5BB1F-BDB7-4AC7-90B2-2C7863834F6C}" type="pres">
      <dgm:prSet presAssocID="{6020E19F-10A5-435F-A86B-D5F2A0F7A0B2}" presName="FourNodes_4" presStyleLbl="node1" presStyleIdx="3" presStyleCnt="4">
        <dgm:presLayoutVars>
          <dgm:bulletEnabled val="1"/>
        </dgm:presLayoutVars>
      </dgm:prSet>
      <dgm:spPr/>
    </dgm:pt>
    <dgm:pt modelId="{74FD6BF6-2B48-492C-B32F-E29C5650B544}" type="pres">
      <dgm:prSet presAssocID="{6020E19F-10A5-435F-A86B-D5F2A0F7A0B2}" presName="FourConn_1-2" presStyleLbl="fgAccFollowNode1" presStyleIdx="0" presStyleCnt="3">
        <dgm:presLayoutVars>
          <dgm:bulletEnabled val="1"/>
        </dgm:presLayoutVars>
      </dgm:prSet>
      <dgm:spPr/>
    </dgm:pt>
    <dgm:pt modelId="{E95E5550-2800-4402-9EC6-832B720F6BB7}" type="pres">
      <dgm:prSet presAssocID="{6020E19F-10A5-435F-A86B-D5F2A0F7A0B2}" presName="FourConn_2-3" presStyleLbl="fgAccFollowNode1" presStyleIdx="1" presStyleCnt="3">
        <dgm:presLayoutVars>
          <dgm:bulletEnabled val="1"/>
        </dgm:presLayoutVars>
      </dgm:prSet>
      <dgm:spPr/>
    </dgm:pt>
    <dgm:pt modelId="{A05FE07F-280B-4F04-8940-EC5A154D19FB}" type="pres">
      <dgm:prSet presAssocID="{6020E19F-10A5-435F-A86B-D5F2A0F7A0B2}" presName="FourConn_3-4" presStyleLbl="fgAccFollowNode1" presStyleIdx="2" presStyleCnt="3">
        <dgm:presLayoutVars>
          <dgm:bulletEnabled val="1"/>
        </dgm:presLayoutVars>
      </dgm:prSet>
      <dgm:spPr/>
    </dgm:pt>
    <dgm:pt modelId="{8D70D23B-C931-4BD3-ACFF-54242CDAAEC2}" type="pres">
      <dgm:prSet presAssocID="{6020E19F-10A5-435F-A86B-D5F2A0F7A0B2}" presName="FourNodes_1_text" presStyleLbl="node1" presStyleIdx="3" presStyleCnt="4">
        <dgm:presLayoutVars>
          <dgm:bulletEnabled val="1"/>
        </dgm:presLayoutVars>
      </dgm:prSet>
      <dgm:spPr/>
    </dgm:pt>
    <dgm:pt modelId="{F367C0F3-FAAB-40CE-866A-DD0AAD88D092}" type="pres">
      <dgm:prSet presAssocID="{6020E19F-10A5-435F-A86B-D5F2A0F7A0B2}" presName="FourNodes_2_text" presStyleLbl="node1" presStyleIdx="3" presStyleCnt="4">
        <dgm:presLayoutVars>
          <dgm:bulletEnabled val="1"/>
        </dgm:presLayoutVars>
      </dgm:prSet>
      <dgm:spPr/>
    </dgm:pt>
    <dgm:pt modelId="{AB587794-7CAE-43E5-B515-AAE53A10FF4A}" type="pres">
      <dgm:prSet presAssocID="{6020E19F-10A5-435F-A86B-D5F2A0F7A0B2}" presName="FourNodes_3_text" presStyleLbl="node1" presStyleIdx="3" presStyleCnt="4">
        <dgm:presLayoutVars>
          <dgm:bulletEnabled val="1"/>
        </dgm:presLayoutVars>
      </dgm:prSet>
      <dgm:spPr/>
    </dgm:pt>
    <dgm:pt modelId="{864F7C8F-D4F6-49F4-8E12-4FA67FAD0905}" type="pres">
      <dgm:prSet presAssocID="{6020E19F-10A5-435F-A86B-D5F2A0F7A0B2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1251161C-4E42-42AC-9CD0-C2E822B6F187}" type="presOf" srcId="{0D45FE83-D762-4D76-B175-97CBD2E16B43}" destId="{F367C0F3-FAAB-40CE-866A-DD0AAD88D092}" srcOrd="1" destOrd="0" presId="urn:microsoft.com/office/officeart/2005/8/layout/vProcess5"/>
    <dgm:cxn modelId="{3109E12C-A8A1-4E17-9184-FBB007649254}" type="presOf" srcId="{66866023-C86E-408B-AB2A-916FD72D71D9}" destId="{8D70D23B-C931-4BD3-ACFF-54242CDAAEC2}" srcOrd="1" destOrd="0" presId="urn:microsoft.com/office/officeart/2005/8/layout/vProcess5"/>
    <dgm:cxn modelId="{6F8E0938-42AC-4198-ADCB-A2DD465F991B}" type="presOf" srcId="{A210BB52-A1B7-4619-A607-586473DE5CCF}" destId="{74FD6BF6-2B48-492C-B32F-E29C5650B544}" srcOrd="0" destOrd="0" presId="urn:microsoft.com/office/officeart/2005/8/layout/vProcess5"/>
    <dgm:cxn modelId="{E333DA5B-A618-4EF5-9F72-7A4D9C6A42D0}" type="presOf" srcId="{C3F8A3CC-46F6-48AD-A11D-B0284339822E}" destId="{A94B0967-3297-4B99-81D4-5BC499BFE625}" srcOrd="0" destOrd="0" presId="urn:microsoft.com/office/officeart/2005/8/layout/vProcess5"/>
    <dgm:cxn modelId="{D2DA9361-109D-4145-9756-5BB23C91D21D}" srcId="{6020E19F-10A5-435F-A86B-D5F2A0F7A0B2}" destId="{66866023-C86E-408B-AB2A-916FD72D71D9}" srcOrd="0" destOrd="0" parTransId="{762729BF-E659-4342-8016-7C3EB0EB236C}" sibTransId="{A210BB52-A1B7-4619-A607-586473DE5CCF}"/>
    <dgm:cxn modelId="{C2048044-3FB4-4DC6-AD08-7B814445D916}" type="presOf" srcId="{0D45FE83-D762-4D76-B175-97CBD2E16B43}" destId="{250763B5-34A5-420A-B80E-47A1854E2711}" srcOrd="0" destOrd="0" presId="urn:microsoft.com/office/officeart/2005/8/layout/vProcess5"/>
    <dgm:cxn modelId="{2999B96F-A8E7-47A3-A595-6AC4DB05B2EE}" type="presOf" srcId="{C3F8A3CC-46F6-48AD-A11D-B0284339822E}" destId="{AB587794-7CAE-43E5-B515-AAE53A10FF4A}" srcOrd="1" destOrd="0" presId="urn:microsoft.com/office/officeart/2005/8/layout/vProcess5"/>
    <dgm:cxn modelId="{A14BC687-8D3B-4801-93F3-43BD86AD4E4E}" srcId="{6020E19F-10A5-435F-A86B-D5F2A0F7A0B2}" destId="{9A034015-D726-4095-BD01-BCEE8E6AF5DB}" srcOrd="3" destOrd="0" parTransId="{CCE34956-8A83-4804-8EC2-BE2E70CB3F1F}" sibTransId="{93CB43B0-BF4E-4FB3-98C2-E786DD36ABD8}"/>
    <dgm:cxn modelId="{B88C8C8F-69DD-43B7-BCEF-849F38A76458}" type="presOf" srcId="{C6C44639-7513-4B16-B60A-2375819967AF}" destId="{A05FE07F-280B-4F04-8940-EC5A154D19FB}" srcOrd="0" destOrd="0" presId="urn:microsoft.com/office/officeart/2005/8/layout/vProcess5"/>
    <dgm:cxn modelId="{FB4AAA92-5A13-4F35-94B8-B9F34DA4533F}" type="presOf" srcId="{66866023-C86E-408B-AB2A-916FD72D71D9}" destId="{59B26A81-F5F2-4ABF-96B2-BAD718F2CBD7}" srcOrd="0" destOrd="0" presId="urn:microsoft.com/office/officeart/2005/8/layout/vProcess5"/>
    <dgm:cxn modelId="{77861BA6-16AD-4CE0-AEAA-AD61DE8C3A4B}" type="presOf" srcId="{D01CF803-5B22-4212-B2BD-FCC4F1E90EBC}" destId="{E95E5550-2800-4402-9EC6-832B720F6BB7}" srcOrd="0" destOrd="0" presId="urn:microsoft.com/office/officeart/2005/8/layout/vProcess5"/>
    <dgm:cxn modelId="{5A039CB7-FBEE-4B2E-865C-F6EEE125F8C6}" srcId="{6020E19F-10A5-435F-A86B-D5F2A0F7A0B2}" destId="{0D45FE83-D762-4D76-B175-97CBD2E16B43}" srcOrd="1" destOrd="0" parTransId="{4EF18F3F-FB17-469A-8833-68EAF380EA46}" sibTransId="{D01CF803-5B22-4212-B2BD-FCC4F1E90EBC}"/>
    <dgm:cxn modelId="{7FCB42BC-F8C3-441F-A8E5-11346A26C627}" type="presOf" srcId="{6020E19F-10A5-435F-A86B-D5F2A0F7A0B2}" destId="{90DD07ED-712F-4C1A-86A6-708515CCFC02}" srcOrd="0" destOrd="0" presId="urn:microsoft.com/office/officeart/2005/8/layout/vProcess5"/>
    <dgm:cxn modelId="{B6C8A1D4-6CDD-455F-9C46-68FD8DA32299}" type="presOf" srcId="{9A034015-D726-4095-BD01-BCEE8E6AF5DB}" destId="{43F5BB1F-BDB7-4AC7-90B2-2C7863834F6C}" srcOrd="0" destOrd="0" presId="urn:microsoft.com/office/officeart/2005/8/layout/vProcess5"/>
    <dgm:cxn modelId="{55C460E4-973E-4092-9815-44D630334234}" srcId="{6020E19F-10A5-435F-A86B-D5F2A0F7A0B2}" destId="{C3F8A3CC-46F6-48AD-A11D-B0284339822E}" srcOrd="2" destOrd="0" parTransId="{2F35EAEB-C398-4A6A-BD62-4A2A2BCE4527}" sibTransId="{C6C44639-7513-4B16-B60A-2375819967AF}"/>
    <dgm:cxn modelId="{747A14F0-2CAB-4528-A735-CE984797BAB0}" type="presOf" srcId="{9A034015-D726-4095-BD01-BCEE8E6AF5DB}" destId="{864F7C8F-D4F6-49F4-8E12-4FA67FAD0905}" srcOrd="1" destOrd="0" presId="urn:microsoft.com/office/officeart/2005/8/layout/vProcess5"/>
    <dgm:cxn modelId="{3A63E147-A44D-47F3-A896-61BFA57AF0B3}" type="presParOf" srcId="{90DD07ED-712F-4C1A-86A6-708515CCFC02}" destId="{6DCD6390-19D8-4EB8-AEEE-8BDCEBCD82BC}" srcOrd="0" destOrd="0" presId="urn:microsoft.com/office/officeart/2005/8/layout/vProcess5"/>
    <dgm:cxn modelId="{F5D36BE8-0DCB-40C3-81CB-24FA46679B38}" type="presParOf" srcId="{90DD07ED-712F-4C1A-86A6-708515CCFC02}" destId="{59B26A81-F5F2-4ABF-96B2-BAD718F2CBD7}" srcOrd="1" destOrd="0" presId="urn:microsoft.com/office/officeart/2005/8/layout/vProcess5"/>
    <dgm:cxn modelId="{B09E7130-D44C-4B5D-961B-F878DCA6C309}" type="presParOf" srcId="{90DD07ED-712F-4C1A-86A6-708515CCFC02}" destId="{250763B5-34A5-420A-B80E-47A1854E2711}" srcOrd="2" destOrd="0" presId="urn:microsoft.com/office/officeart/2005/8/layout/vProcess5"/>
    <dgm:cxn modelId="{79A2F059-B034-4267-8F4C-1F721020EDC1}" type="presParOf" srcId="{90DD07ED-712F-4C1A-86A6-708515CCFC02}" destId="{A94B0967-3297-4B99-81D4-5BC499BFE625}" srcOrd="3" destOrd="0" presId="urn:microsoft.com/office/officeart/2005/8/layout/vProcess5"/>
    <dgm:cxn modelId="{E105EFF7-BDB5-40D2-AE30-CC12731C1F32}" type="presParOf" srcId="{90DD07ED-712F-4C1A-86A6-708515CCFC02}" destId="{43F5BB1F-BDB7-4AC7-90B2-2C7863834F6C}" srcOrd="4" destOrd="0" presId="urn:microsoft.com/office/officeart/2005/8/layout/vProcess5"/>
    <dgm:cxn modelId="{99B53341-5936-4331-98DD-B43E06A124AD}" type="presParOf" srcId="{90DD07ED-712F-4C1A-86A6-708515CCFC02}" destId="{74FD6BF6-2B48-492C-B32F-E29C5650B544}" srcOrd="5" destOrd="0" presId="urn:microsoft.com/office/officeart/2005/8/layout/vProcess5"/>
    <dgm:cxn modelId="{89C7785C-210E-4157-8599-731897959EFF}" type="presParOf" srcId="{90DD07ED-712F-4C1A-86A6-708515CCFC02}" destId="{E95E5550-2800-4402-9EC6-832B720F6BB7}" srcOrd="6" destOrd="0" presId="urn:microsoft.com/office/officeart/2005/8/layout/vProcess5"/>
    <dgm:cxn modelId="{5F93EA30-0FEE-4C5B-8BD9-F852369BCFA8}" type="presParOf" srcId="{90DD07ED-712F-4C1A-86A6-708515CCFC02}" destId="{A05FE07F-280B-4F04-8940-EC5A154D19FB}" srcOrd="7" destOrd="0" presId="urn:microsoft.com/office/officeart/2005/8/layout/vProcess5"/>
    <dgm:cxn modelId="{FE3B2903-A584-46EA-B91D-C65EACBA20D6}" type="presParOf" srcId="{90DD07ED-712F-4C1A-86A6-708515CCFC02}" destId="{8D70D23B-C931-4BD3-ACFF-54242CDAAEC2}" srcOrd="8" destOrd="0" presId="urn:microsoft.com/office/officeart/2005/8/layout/vProcess5"/>
    <dgm:cxn modelId="{E7CA8595-C47E-4D13-9578-431564FBC760}" type="presParOf" srcId="{90DD07ED-712F-4C1A-86A6-708515CCFC02}" destId="{F367C0F3-FAAB-40CE-866A-DD0AAD88D092}" srcOrd="9" destOrd="0" presId="urn:microsoft.com/office/officeart/2005/8/layout/vProcess5"/>
    <dgm:cxn modelId="{85743F06-4E0D-42E7-AD81-B6D395283944}" type="presParOf" srcId="{90DD07ED-712F-4C1A-86A6-708515CCFC02}" destId="{AB587794-7CAE-43E5-B515-AAE53A10FF4A}" srcOrd="10" destOrd="0" presId="urn:microsoft.com/office/officeart/2005/8/layout/vProcess5"/>
    <dgm:cxn modelId="{F977ED8B-E4D2-49C8-84EE-A25480B1BA9A}" type="presParOf" srcId="{90DD07ED-712F-4C1A-86A6-708515CCFC02}" destId="{864F7C8F-D4F6-49F4-8E12-4FA67FAD0905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C5926AA4-5140-44B0-AD43-440F23B076D1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929BACAD-81C7-49CE-8F89-0F47A0A05EC7}">
      <dgm:prSet/>
      <dgm:spPr/>
      <dgm:t>
        <a:bodyPr/>
        <a:lstStyle/>
        <a:p>
          <a:pPr>
            <a:defRPr cap="all"/>
          </a:pPr>
          <a:r>
            <a:rPr lang="en-US" b="0" i="0"/>
            <a:t>Chronic stress can lead to burnout.</a:t>
          </a:r>
          <a:endParaRPr lang="en-US"/>
        </a:p>
      </dgm:t>
    </dgm:pt>
    <dgm:pt modelId="{9D571A54-DFAF-4342-903F-3FE1821BBE5D}" type="parTrans" cxnId="{33C71CB1-AE55-4E90-BDE4-CF97C934AE3A}">
      <dgm:prSet/>
      <dgm:spPr/>
      <dgm:t>
        <a:bodyPr/>
        <a:lstStyle/>
        <a:p>
          <a:endParaRPr lang="en-US"/>
        </a:p>
      </dgm:t>
    </dgm:pt>
    <dgm:pt modelId="{3BB6957E-FEB4-4751-8644-0AE4FCA3E05F}" type="sibTrans" cxnId="{33C71CB1-AE55-4E90-BDE4-CF97C934AE3A}">
      <dgm:prSet/>
      <dgm:spPr/>
      <dgm:t>
        <a:bodyPr/>
        <a:lstStyle/>
        <a:p>
          <a:endParaRPr lang="en-US"/>
        </a:p>
      </dgm:t>
    </dgm:pt>
    <dgm:pt modelId="{8D35EFC0-4F20-4DCB-B6C1-14881ED30143}">
      <dgm:prSet/>
      <dgm:spPr/>
      <dgm:t>
        <a:bodyPr/>
        <a:lstStyle/>
        <a:p>
          <a:pPr>
            <a:defRPr cap="all"/>
          </a:pPr>
          <a:r>
            <a:rPr lang="en-US" b="0" i="0"/>
            <a:t>Self-care improves focus, resilience, and well-being.</a:t>
          </a:r>
          <a:endParaRPr lang="en-US"/>
        </a:p>
      </dgm:t>
    </dgm:pt>
    <dgm:pt modelId="{EC22D88B-545E-4CF1-9A95-05BECA9C178E}" type="parTrans" cxnId="{C1F5FD71-08A1-4977-88D4-867582AE478B}">
      <dgm:prSet/>
      <dgm:spPr/>
      <dgm:t>
        <a:bodyPr/>
        <a:lstStyle/>
        <a:p>
          <a:endParaRPr lang="en-US"/>
        </a:p>
      </dgm:t>
    </dgm:pt>
    <dgm:pt modelId="{E7E53F96-991B-4DE4-9692-B45DA09D318D}" type="sibTrans" cxnId="{C1F5FD71-08A1-4977-88D4-867582AE478B}">
      <dgm:prSet/>
      <dgm:spPr/>
      <dgm:t>
        <a:bodyPr/>
        <a:lstStyle/>
        <a:p>
          <a:endParaRPr lang="en-US"/>
        </a:p>
      </dgm:t>
    </dgm:pt>
    <dgm:pt modelId="{A5280F2B-C290-4BE2-8DB7-9A11068CC09C}" type="pres">
      <dgm:prSet presAssocID="{C5926AA4-5140-44B0-AD43-440F23B076D1}" presName="root" presStyleCnt="0">
        <dgm:presLayoutVars>
          <dgm:dir/>
          <dgm:resizeHandles val="exact"/>
        </dgm:presLayoutVars>
      </dgm:prSet>
      <dgm:spPr/>
    </dgm:pt>
    <dgm:pt modelId="{4C90D8A6-2EC3-4431-B051-54440BAD503B}" type="pres">
      <dgm:prSet presAssocID="{929BACAD-81C7-49CE-8F89-0F47A0A05EC7}" presName="compNode" presStyleCnt="0"/>
      <dgm:spPr/>
    </dgm:pt>
    <dgm:pt modelId="{D07A356F-C253-426A-8794-90DAAA85947A}" type="pres">
      <dgm:prSet presAssocID="{929BACAD-81C7-49CE-8F89-0F47A0A05EC7}" presName="iconBgRect" presStyleLbl="bgShp" presStyleIdx="0" presStyleCnt="2"/>
      <dgm:spPr/>
    </dgm:pt>
    <dgm:pt modelId="{32DEEE12-1F04-413B-AA07-F3967EB1B3D8}" type="pres">
      <dgm:prSet presAssocID="{929BACAD-81C7-49CE-8F89-0F47A0A05EC7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rain in head"/>
        </a:ext>
      </dgm:extLst>
    </dgm:pt>
    <dgm:pt modelId="{EE84CEA1-7B52-4EA0-A12B-078C848753D7}" type="pres">
      <dgm:prSet presAssocID="{929BACAD-81C7-49CE-8F89-0F47A0A05EC7}" presName="spaceRect" presStyleCnt="0"/>
      <dgm:spPr/>
    </dgm:pt>
    <dgm:pt modelId="{C564DCA2-BC66-421D-B31D-E7D9A93D4A69}" type="pres">
      <dgm:prSet presAssocID="{929BACAD-81C7-49CE-8F89-0F47A0A05EC7}" presName="textRect" presStyleLbl="revTx" presStyleIdx="0" presStyleCnt="2">
        <dgm:presLayoutVars>
          <dgm:chMax val="1"/>
          <dgm:chPref val="1"/>
        </dgm:presLayoutVars>
      </dgm:prSet>
      <dgm:spPr/>
    </dgm:pt>
    <dgm:pt modelId="{E027F61A-E3C5-48B6-B5E4-99D7844FF1A9}" type="pres">
      <dgm:prSet presAssocID="{3BB6957E-FEB4-4751-8644-0AE4FCA3E05F}" presName="sibTrans" presStyleCnt="0"/>
      <dgm:spPr/>
    </dgm:pt>
    <dgm:pt modelId="{6BD5A9AB-33E2-4263-A7B7-E64FE4F2F1F5}" type="pres">
      <dgm:prSet presAssocID="{8D35EFC0-4F20-4DCB-B6C1-14881ED30143}" presName="compNode" presStyleCnt="0"/>
      <dgm:spPr/>
    </dgm:pt>
    <dgm:pt modelId="{976FEB64-DAD3-4737-A3FA-789B48BCE938}" type="pres">
      <dgm:prSet presAssocID="{8D35EFC0-4F20-4DCB-B6C1-14881ED30143}" presName="iconBgRect" presStyleLbl="bgShp" presStyleIdx="1" presStyleCnt="2"/>
      <dgm:spPr/>
    </dgm:pt>
    <dgm:pt modelId="{21DF4F7D-06A1-450E-89A0-CB7761425156}" type="pres">
      <dgm:prSet presAssocID="{8D35EFC0-4F20-4DCB-B6C1-14881ED30143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lant"/>
        </a:ext>
      </dgm:extLst>
    </dgm:pt>
    <dgm:pt modelId="{9378A44A-0668-4FE0-B469-6E95EA16E294}" type="pres">
      <dgm:prSet presAssocID="{8D35EFC0-4F20-4DCB-B6C1-14881ED30143}" presName="spaceRect" presStyleCnt="0"/>
      <dgm:spPr/>
    </dgm:pt>
    <dgm:pt modelId="{485B76ED-FEA9-4FC7-8732-BE97B957D1BE}" type="pres">
      <dgm:prSet presAssocID="{8D35EFC0-4F20-4DCB-B6C1-14881ED30143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99BC0F51-14DF-4ADA-B462-7C465A25DEE3}" type="presOf" srcId="{8D35EFC0-4F20-4DCB-B6C1-14881ED30143}" destId="{485B76ED-FEA9-4FC7-8732-BE97B957D1BE}" srcOrd="0" destOrd="0" presId="urn:microsoft.com/office/officeart/2018/5/layout/IconCircleLabelList"/>
    <dgm:cxn modelId="{C1F5FD71-08A1-4977-88D4-867582AE478B}" srcId="{C5926AA4-5140-44B0-AD43-440F23B076D1}" destId="{8D35EFC0-4F20-4DCB-B6C1-14881ED30143}" srcOrd="1" destOrd="0" parTransId="{EC22D88B-545E-4CF1-9A95-05BECA9C178E}" sibTransId="{E7E53F96-991B-4DE4-9692-B45DA09D318D}"/>
    <dgm:cxn modelId="{8A102E94-16E7-45DB-A517-9F88DF4A96CA}" type="presOf" srcId="{929BACAD-81C7-49CE-8F89-0F47A0A05EC7}" destId="{C564DCA2-BC66-421D-B31D-E7D9A93D4A69}" srcOrd="0" destOrd="0" presId="urn:microsoft.com/office/officeart/2018/5/layout/IconCircleLabelList"/>
    <dgm:cxn modelId="{33C71CB1-AE55-4E90-BDE4-CF97C934AE3A}" srcId="{C5926AA4-5140-44B0-AD43-440F23B076D1}" destId="{929BACAD-81C7-49CE-8F89-0F47A0A05EC7}" srcOrd="0" destOrd="0" parTransId="{9D571A54-DFAF-4342-903F-3FE1821BBE5D}" sibTransId="{3BB6957E-FEB4-4751-8644-0AE4FCA3E05F}"/>
    <dgm:cxn modelId="{2AB986E2-D95F-41AA-81C7-409826ACB46F}" type="presOf" srcId="{C5926AA4-5140-44B0-AD43-440F23B076D1}" destId="{A5280F2B-C290-4BE2-8DB7-9A11068CC09C}" srcOrd="0" destOrd="0" presId="urn:microsoft.com/office/officeart/2018/5/layout/IconCircleLabelList"/>
    <dgm:cxn modelId="{E16E459B-35D0-4D9A-842B-8EBBF826D8C1}" type="presParOf" srcId="{A5280F2B-C290-4BE2-8DB7-9A11068CC09C}" destId="{4C90D8A6-2EC3-4431-B051-54440BAD503B}" srcOrd="0" destOrd="0" presId="urn:microsoft.com/office/officeart/2018/5/layout/IconCircleLabelList"/>
    <dgm:cxn modelId="{7BA5E3DB-E846-46CC-B2A3-7BACDD5AF545}" type="presParOf" srcId="{4C90D8A6-2EC3-4431-B051-54440BAD503B}" destId="{D07A356F-C253-426A-8794-90DAAA85947A}" srcOrd="0" destOrd="0" presId="urn:microsoft.com/office/officeart/2018/5/layout/IconCircleLabelList"/>
    <dgm:cxn modelId="{E126D18A-2A4F-4F45-B767-D1120F0940A2}" type="presParOf" srcId="{4C90D8A6-2EC3-4431-B051-54440BAD503B}" destId="{32DEEE12-1F04-413B-AA07-F3967EB1B3D8}" srcOrd="1" destOrd="0" presId="urn:microsoft.com/office/officeart/2018/5/layout/IconCircleLabelList"/>
    <dgm:cxn modelId="{4D9C08B3-4970-4C85-AA29-1227B9747032}" type="presParOf" srcId="{4C90D8A6-2EC3-4431-B051-54440BAD503B}" destId="{EE84CEA1-7B52-4EA0-A12B-078C848753D7}" srcOrd="2" destOrd="0" presId="urn:microsoft.com/office/officeart/2018/5/layout/IconCircleLabelList"/>
    <dgm:cxn modelId="{287BB80E-A977-4D85-84C0-9B718F0A9CE3}" type="presParOf" srcId="{4C90D8A6-2EC3-4431-B051-54440BAD503B}" destId="{C564DCA2-BC66-421D-B31D-E7D9A93D4A69}" srcOrd="3" destOrd="0" presId="urn:microsoft.com/office/officeart/2018/5/layout/IconCircleLabelList"/>
    <dgm:cxn modelId="{0CC01170-8AFE-4946-9802-B82968B6B559}" type="presParOf" srcId="{A5280F2B-C290-4BE2-8DB7-9A11068CC09C}" destId="{E027F61A-E3C5-48B6-B5E4-99D7844FF1A9}" srcOrd="1" destOrd="0" presId="urn:microsoft.com/office/officeart/2018/5/layout/IconCircleLabelList"/>
    <dgm:cxn modelId="{E28331D2-812C-4952-979B-A6DCC3CC7A45}" type="presParOf" srcId="{A5280F2B-C290-4BE2-8DB7-9A11068CC09C}" destId="{6BD5A9AB-33E2-4263-A7B7-E64FE4F2F1F5}" srcOrd="2" destOrd="0" presId="urn:microsoft.com/office/officeart/2018/5/layout/IconCircleLabelList"/>
    <dgm:cxn modelId="{FE2CDDF3-F4EF-448B-A087-5D870455A535}" type="presParOf" srcId="{6BD5A9AB-33E2-4263-A7B7-E64FE4F2F1F5}" destId="{976FEB64-DAD3-4737-A3FA-789B48BCE938}" srcOrd="0" destOrd="0" presId="urn:microsoft.com/office/officeart/2018/5/layout/IconCircleLabelList"/>
    <dgm:cxn modelId="{B10B31D8-2FE0-4D57-B109-3761FE975FFE}" type="presParOf" srcId="{6BD5A9AB-33E2-4263-A7B7-E64FE4F2F1F5}" destId="{21DF4F7D-06A1-450E-89A0-CB7761425156}" srcOrd="1" destOrd="0" presId="urn:microsoft.com/office/officeart/2018/5/layout/IconCircleLabelList"/>
    <dgm:cxn modelId="{95772ADA-5C74-4B02-8E53-AF798364272C}" type="presParOf" srcId="{6BD5A9AB-33E2-4263-A7B7-E64FE4F2F1F5}" destId="{9378A44A-0668-4FE0-B469-6E95EA16E294}" srcOrd="2" destOrd="0" presId="urn:microsoft.com/office/officeart/2018/5/layout/IconCircleLabelList"/>
    <dgm:cxn modelId="{FAE3211E-6511-4EA6-9F53-6AF2CB3B6EE3}" type="presParOf" srcId="{6BD5A9AB-33E2-4263-A7B7-E64FE4F2F1F5}" destId="{485B76ED-FEA9-4FC7-8732-BE97B957D1BE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8E6CDD7A-5C1D-47AB-A9D0-77B3E6382FEC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10D2BC7B-92BA-45D3-9AE2-8BF9445A6404}">
      <dgm:prSet/>
      <dgm:spPr/>
      <dgm:t>
        <a:bodyPr/>
        <a:lstStyle/>
        <a:p>
          <a:r>
            <a:rPr lang="en-US" b="0" i="0"/>
            <a:t>Paying attention, on purpose, in the present moment—without judgment.</a:t>
          </a:r>
          <a:endParaRPr lang="en-US"/>
        </a:p>
      </dgm:t>
    </dgm:pt>
    <dgm:pt modelId="{E40E14E7-B1D5-45DA-9D56-F4E361E27892}" type="parTrans" cxnId="{F07DBEC6-7924-4371-BCF6-E332D1E397B6}">
      <dgm:prSet/>
      <dgm:spPr/>
      <dgm:t>
        <a:bodyPr/>
        <a:lstStyle/>
        <a:p>
          <a:endParaRPr lang="en-US"/>
        </a:p>
      </dgm:t>
    </dgm:pt>
    <dgm:pt modelId="{15222212-2BF2-4899-8F7E-7A82513E598C}" type="sibTrans" cxnId="{F07DBEC6-7924-4371-BCF6-E332D1E397B6}">
      <dgm:prSet/>
      <dgm:spPr/>
      <dgm:t>
        <a:bodyPr/>
        <a:lstStyle/>
        <a:p>
          <a:endParaRPr lang="en-US"/>
        </a:p>
      </dgm:t>
    </dgm:pt>
    <dgm:pt modelId="{35FC7880-8086-4437-8EA2-D394005BD49E}">
      <dgm:prSet/>
      <dgm:spPr/>
      <dgm:t>
        <a:bodyPr/>
        <a:lstStyle/>
        <a:p>
          <a:r>
            <a:rPr lang="en-US" b="0" i="0"/>
            <a:t>Helps regulate emotions and reduce anxiety.</a:t>
          </a:r>
          <a:endParaRPr lang="en-US"/>
        </a:p>
      </dgm:t>
    </dgm:pt>
    <dgm:pt modelId="{0708CEAA-32EF-4DAF-9E41-9C6581DC56EB}" type="parTrans" cxnId="{760142D3-AF4B-4E2C-945D-2BD1688365EB}">
      <dgm:prSet/>
      <dgm:spPr/>
      <dgm:t>
        <a:bodyPr/>
        <a:lstStyle/>
        <a:p>
          <a:endParaRPr lang="en-US"/>
        </a:p>
      </dgm:t>
    </dgm:pt>
    <dgm:pt modelId="{EDDFB9AE-05C6-4E09-A4A0-E61BF4DE1E68}" type="sibTrans" cxnId="{760142D3-AF4B-4E2C-945D-2BD1688365EB}">
      <dgm:prSet/>
      <dgm:spPr/>
      <dgm:t>
        <a:bodyPr/>
        <a:lstStyle/>
        <a:p>
          <a:endParaRPr lang="en-US"/>
        </a:p>
      </dgm:t>
    </dgm:pt>
    <dgm:pt modelId="{ED0D6B78-017A-4CA9-ACA4-C91CE536B330}" type="pres">
      <dgm:prSet presAssocID="{8E6CDD7A-5C1D-47AB-A9D0-77B3E6382FEC}" presName="root" presStyleCnt="0">
        <dgm:presLayoutVars>
          <dgm:dir/>
          <dgm:resizeHandles val="exact"/>
        </dgm:presLayoutVars>
      </dgm:prSet>
      <dgm:spPr/>
    </dgm:pt>
    <dgm:pt modelId="{C53CF821-9444-4013-8C10-B23D6B563FC6}" type="pres">
      <dgm:prSet presAssocID="{10D2BC7B-92BA-45D3-9AE2-8BF9445A6404}" presName="compNode" presStyleCnt="0"/>
      <dgm:spPr/>
    </dgm:pt>
    <dgm:pt modelId="{7D81FDCA-3CAE-4448-AB2F-7AB5822BF64D}" type="pres">
      <dgm:prSet presAssocID="{10D2BC7B-92BA-45D3-9AE2-8BF9445A6404}" presName="bgRect" presStyleLbl="bgShp" presStyleIdx="0" presStyleCnt="2"/>
      <dgm:spPr/>
    </dgm:pt>
    <dgm:pt modelId="{AEFDF076-1BB9-429E-BB50-29E7EECEA2F7}" type="pres">
      <dgm:prSet presAssocID="{10D2BC7B-92BA-45D3-9AE2-8BF9445A6404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Judge"/>
        </a:ext>
      </dgm:extLst>
    </dgm:pt>
    <dgm:pt modelId="{EC22E215-38E3-40C5-8093-13F67B47E678}" type="pres">
      <dgm:prSet presAssocID="{10D2BC7B-92BA-45D3-9AE2-8BF9445A6404}" presName="spaceRect" presStyleCnt="0"/>
      <dgm:spPr/>
    </dgm:pt>
    <dgm:pt modelId="{66C4F8A3-7361-4406-B1F7-5A693B525028}" type="pres">
      <dgm:prSet presAssocID="{10D2BC7B-92BA-45D3-9AE2-8BF9445A6404}" presName="parTx" presStyleLbl="revTx" presStyleIdx="0" presStyleCnt="2">
        <dgm:presLayoutVars>
          <dgm:chMax val="0"/>
          <dgm:chPref val="0"/>
        </dgm:presLayoutVars>
      </dgm:prSet>
      <dgm:spPr/>
    </dgm:pt>
    <dgm:pt modelId="{4C75E52A-C0A7-43EC-96B8-0967CBB4EEF8}" type="pres">
      <dgm:prSet presAssocID="{15222212-2BF2-4899-8F7E-7A82513E598C}" presName="sibTrans" presStyleCnt="0"/>
      <dgm:spPr/>
    </dgm:pt>
    <dgm:pt modelId="{2789BE77-8AFF-4619-BF96-03125CC345A0}" type="pres">
      <dgm:prSet presAssocID="{35FC7880-8086-4437-8EA2-D394005BD49E}" presName="compNode" presStyleCnt="0"/>
      <dgm:spPr/>
    </dgm:pt>
    <dgm:pt modelId="{BE1D67C5-DE3F-49CA-90F0-3D479CD153F1}" type="pres">
      <dgm:prSet presAssocID="{35FC7880-8086-4437-8EA2-D394005BD49E}" presName="bgRect" presStyleLbl="bgShp" presStyleIdx="1" presStyleCnt="2"/>
      <dgm:spPr/>
    </dgm:pt>
    <dgm:pt modelId="{2AD01C79-1C2E-45E7-8258-5E96272EDB48}" type="pres">
      <dgm:prSet presAssocID="{35FC7880-8086-4437-8EA2-D394005BD49E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orried Face with No Fill"/>
        </a:ext>
      </dgm:extLst>
    </dgm:pt>
    <dgm:pt modelId="{46914797-5BF0-4F6D-9DD1-6172560C8AB0}" type="pres">
      <dgm:prSet presAssocID="{35FC7880-8086-4437-8EA2-D394005BD49E}" presName="spaceRect" presStyleCnt="0"/>
      <dgm:spPr/>
    </dgm:pt>
    <dgm:pt modelId="{4AA7F172-2976-4864-9A17-168441983DA3}" type="pres">
      <dgm:prSet presAssocID="{35FC7880-8086-4437-8EA2-D394005BD49E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822E5D6B-9B49-410F-9FAF-02A0FE20FF55}" type="presOf" srcId="{10D2BC7B-92BA-45D3-9AE2-8BF9445A6404}" destId="{66C4F8A3-7361-4406-B1F7-5A693B525028}" srcOrd="0" destOrd="0" presId="urn:microsoft.com/office/officeart/2018/2/layout/IconVerticalSolidList"/>
    <dgm:cxn modelId="{CA9AAB8A-0C16-4D34-9871-575A1DB26CFE}" type="presOf" srcId="{8E6CDD7A-5C1D-47AB-A9D0-77B3E6382FEC}" destId="{ED0D6B78-017A-4CA9-ACA4-C91CE536B330}" srcOrd="0" destOrd="0" presId="urn:microsoft.com/office/officeart/2018/2/layout/IconVerticalSolidList"/>
    <dgm:cxn modelId="{F07DBEC6-7924-4371-BCF6-E332D1E397B6}" srcId="{8E6CDD7A-5C1D-47AB-A9D0-77B3E6382FEC}" destId="{10D2BC7B-92BA-45D3-9AE2-8BF9445A6404}" srcOrd="0" destOrd="0" parTransId="{E40E14E7-B1D5-45DA-9D56-F4E361E27892}" sibTransId="{15222212-2BF2-4899-8F7E-7A82513E598C}"/>
    <dgm:cxn modelId="{760142D3-AF4B-4E2C-945D-2BD1688365EB}" srcId="{8E6CDD7A-5C1D-47AB-A9D0-77B3E6382FEC}" destId="{35FC7880-8086-4437-8EA2-D394005BD49E}" srcOrd="1" destOrd="0" parTransId="{0708CEAA-32EF-4DAF-9E41-9C6581DC56EB}" sibTransId="{EDDFB9AE-05C6-4E09-A4A0-E61BF4DE1E68}"/>
    <dgm:cxn modelId="{BC7538E1-0C6D-40F8-99CD-09AC9C230955}" type="presOf" srcId="{35FC7880-8086-4437-8EA2-D394005BD49E}" destId="{4AA7F172-2976-4864-9A17-168441983DA3}" srcOrd="0" destOrd="0" presId="urn:microsoft.com/office/officeart/2018/2/layout/IconVerticalSolidList"/>
    <dgm:cxn modelId="{EC5ADF31-CCF1-404F-BF52-7FC1BF102523}" type="presParOf" srcId="{ED0D6B78-017A-4CA9-ACA4-C91CE536B330}" destId="{C53CF821-9444-4013-8C10-B23D6B563FC6}" srcOrd="0" destOrd="0" presId="urn:microsoft.com/office/officeart/2018/2/layout/IconVerticalSolidList"/>
    <dgm:cxn modelId="{E9042BA1-04CB-47C0-8CF0-543D4F70098A}" type="presParOf" srcId="{C53CF821-9444-4013-8C10-B23D6B563FC6}" destId="{7D81FDCA-3CAE-4448-AB2F-7AB5822BF64D}" srcOrd="0" destOrd="0" presId="urn:microsoft.com/office/officeart/2018/2/layout/IconVerticalSolidList"/>
    <dgm:cxn modelId="{E998E26C-00BC-4F17-90C2-27B275B53E6B}" type="presParOf" srcId="{C53CF821-9444-4013-8C10-B23D6B563FC6}" destId="{AEFDF076-1BB9-429E-BB50-29E7EECEA2F7}" srcOrd="1" destOrd="0" presId="urn:microsoft.com/office/officeart/2018/2/layout/IconVerticalSolidList"/>
    <dgm:cxn modelId="{A3C40A23-8841-464C-BB22-E2636FE33DF2}" type="presParOf" srcId="{C53CF821-9444-4013-8C10-B23D6B563FC6}" destId="{EC22E215-38E3-40C5-8093-13F67B47E678}" srcOrd="2" destOrd="0" presId="urn:microsoft.com/office/officeart/2018/2/layout/IconVerticalSolidList"/>
    <dgm:cxn modelId="{CE8B9688-0A24-4127-9597-580F0C41D0B2}" type="presParOf" srcId="{C53CF821-9444-4013-8C10-B23D6B563FC6}" destId="{66C4F8A3-7361-4406-B1F7-5A693B525028}" srcOrd="3" destOrd="0" presId="urn:microsoft.com/office/officeart/2018/2/layout/IconVerticalSolidList"/>
    <dgm:cxn modelId="{0D124045-5085-49C7-8AA8-737C539F075E}" type="presParOf" srcId="{ED0D6B78-017A-4CA9-ACA4-C91CE536B330}" destId="{4C75E52A-C0A7-43EC-96B8-0967CBB4EEF8}" srcOrd="1" destOrd="0" presId="urn:microsoft.com/office/officeart/2018/2/layout/IconVerticalSolidList"/>
    <dgm:cxn modelId="{7B83DD93-D102-4AF1-800D-349B3D2A9F63}" type="presParOf" srcId="{ED0D6B78-017A-4CA9-ACA4-C91CE536B330}" destId="{2789BE77-8AFF-4619-BF96-03125CC345A0}" srcOrd="2" destOrd="0" presId="urn:microsoft.com/office/officeart/2018/2/layout/IconVerticalSolidList"/>
    <dgm:cxn modelId="{8DBC9C86-986D-45A9-89EB-7859BE9FF987}" type="presParOf" srcId="{2789BE77-8AFF-4619-BF96-03125CC345A0}" destId="{BE1D67C5-DE3F-49CA-90F0-3D479CD153F1}" srcOrd="0" destOrd="0" presId="urn:microsoft.com/office/officeart/2018/2/layout/IconVerticalSolidList"/>
    <dgm:cxn modelId="{5166AF59-408B-48FF-8245-C8749E7F4E86}" type="presParOf" srcId="{2789BE77-8AFF-4619-BF96-03125CC345A0}" destId="{2AD01C79-1C2E-45E7-8258-5E96272EDB48}" srcOrd="1" destOrd="0" presId="urn:microsoft.com/office/officeart/2018/2/layout/IconVerticalSolidList"/>
    <dgm:cxn modelId="{3A39629C-2755-4522-BFFA-0EF34A1A279F}" type="presParOf" srcId="{2789BE77-8AFF-4619-BF96-03125CC345A0}" destId="{46914797-5BF0-4F6D-9DD1-6172560C8AB0}" srcOrd="2" destOrd="0" presId="urn:microsoft.com/office/officeart/2018/2/layout/IconVerticalSolidList"/>
    <dgm:cxn modelId="{D68CA141-3E87-47D9-BEC9-E27B80119760}" type="presParOf" srcId="{2789BE77-8AFF-4619-BF96-03125CC345A0}" destId="{4AA7F172-2976-4864-9A17-168441983DA3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30617EFC-1ACB-4E65-982A-DB1274967805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45556E2B-6694-4007-A6CC-024D72787677}">
      <dgm:prSet/>
      <dgm:spPr/>
      <dgm:t>
        <a:bodyPr/>
        <a:lstStyle/>
        <a:p>
          <a:r>
            <a:rPr lang="en-US" b="0" i="0"/>
            <a:t>- Emotional labor</a:t>
          </a:r>
          <a:endParaRPr lang="en-US"/>
        </a:p>
      </dgm:t>
    </dgm:pt>
    <dgm:pt modelId="{422C3D7A-C1C6-430E-A8E6-2B858DDECDBE}" type="parTrans" cxnId="{8FCA6A8F-C5E2-426C-A77F-743ACF35459C}">
      <dgm:prSet/>
      <dgm:spPr/>
      <dgm:t>
        <a:bodyPr/>
        <a:lstStyle/>
        <a:p>
          <a:endParaRPr lang="en-US"/>
        </a:p>
      </dgm:t>
    </dgm:pt>
    <dgm:pt modelId="{2ACF8EBE-6058-4E89-B281-9A4579C62C6B}" type="sibTrans" cxnId="{8FCA6A8F-C5E2-426C-A77F-743ACF35459C}">
      <dgm:prSet/>
      <dgm:spPr/>
      <dgm:t>
        <a:bodyPr/>
        <a:lstStyle/>
        <a:p>
          <a:endParaRPr lang="en-US"/>
        </a:p>
      </dgm:t>
    </dgm:pt>
    <dgm:pt modelId="{CA5668C0-3CC5-4CD4-AD83-204881AA5BB4}">
      <dgm:prSet/>
      <dgm:spPr/>
      <dgm:t>
        <a:bodyPr/>
        <a:lstStyle/>
        <a:p>
          <a:r>
            <a:rPr lang="en-US" b="0" i="0"/>
            <a:t>- Vicarious trauma</a:t>
          </a:r>
          <a:endParaRPr lang="en-US"/>
        </a:p>
      </dgm:t>
    </dgm:pt>
    <dgm:pt modelId="{A63F90C5-CC86-4A71-985B-ED47DE4231D6}" type="parTrans" cxnId="{5E7865C4-5797-41E4-9E00-D6C6431BF0F0}">
      <dgm:prSet/>
      <dgm:spPr/>
      <dgm:t>
        <a:bodyPr/>
        <a:lstStyle/>
        <a:p>
          <a:endParaRPr lang="en-US"/>
        </a:p>
      </dgm:t>
    </dgm:pt>
    <dgm:pt modelId="{CDC5DEF2-D412-4220-9B68-91F4F4498FC1}" type="sibTrans" cxnId="{5E7865C4-5797-41E4-9E00-D6C6431BF0F0}">
      <dgm:prSet/>
      <dgm:spPr/>
      <dgm:t>
        <a:bodyPr/>
        <a:lstStyle/>
        <a:p>
          <a:endParaRPr lang="en-US"/>
        </a:p>
      </dgm:t>
    </dgm:pt>
    <dgm:pt modelId="{4E1FEF97-D476-4D04-B64F-3EE229214FC4}">
      <dgm:prSet/>
      <dgm:spPr/>
      <dgm:t>
        <a:bodyPr/>
        <a:lstStyle/>
        <a:p>
          <a:r>
            <a:rPr lang="en-US" b="0" i="0"/>
            <a:t>- High workloads</a:t>
          </a:r>
          <a:endParaRPr lang="en-US"/>
        </a:p>
      </dgm:t>
    </dgm:pt>
    <dgm:pt modelId="{E7A379A8-7074-4BF7-AA4C-00617F4DB4D6}" type="parTrans" cxnId="{AFECAC04-3D9A-4F81-AD94-4B951CA19E11}">
      <dgm:prSet/>
      <dgm:spPr/>
      <dgm:t>
        <a:bodyPr/>
        <a:lstStyle/>
        <a:p>
          <a:endParaRPr lang="en-US"/>
        </a:p>
      </dgm:t>
    </dgm:pt>
    <dgm:pt modelId="{196A9471-F3FC-44E5-A8CD-EDD7E27D55C1}" type="sibTrans" cxnId="{AFECAC04-3D9A-4F81-AD94-4B951CA19E11}">
      <dgm:prSet/>
      <dgm:spPr/>
      <dgm:t>
        <a:bodyPr/>
        <a:lstStyle/>
        <a:p>
          <a:endParaRPr lang="en-US"/>
        </a:p>
      </dgm:t>
    </dgm:pt>
    <dgm:pt modelId="{0BA77B30-FF68-4FC9-BD47-4D75883CE739}">
      <dgm:prSet/>
      <dgm:spPr/>
      <dgm:t>
        <a:bodyPr/>
        <a:lstStyle/>
        <a:p>
          <a:r>
            <a:rPr lang="en-US" b="0" i="0"/>
            <a:t>- Client crises</a:t>
          </a:r>
          <a:endParaRPr lang="en-US"/>
        </a:p>
      </dgm:t>
    </dgm:pt>
    <dgm:pt modelId="{FD98065F-2251-4B5B-809D-1BB523214AAE}" type="parTrans" cxnId="{ED620965-38D8-47AF-BCAA-DE67A4B0F227}">
      <dgm:prSet/>
      <dgm:spPr/>
      <dgm:t>
        <a:bodyPr/>
        <a:lstStyle/>
        <a:p>
          <a:endParaRPr lang="en-US"/>
        </a:p>
      </dgm:t>
    </dgm:pt>
    <dgm:pt modelId="{0893B8E7-904D-4CBD-9D89-75FDD1D8E061}" type="sibTrans" cxnId="{ED620965-38D8-47AF-BCAA-DE67A4B0F227}">
      <dgm:prSet/>
      <dgm:spPr/>
      <dgm:t>
        <a:bodyPr/>
        <a:lstStyle/>
        <a:p>
          <a:endParaRPr lang="en-US"/>
        </a:p>
      </dgm:t>
    </dgm:pt>
    <dgm:pt modelId="{A25906D2-EAD0-4E5A-8046-899A52D7F92F}" type="pres">
      <dgm:prSet presAssocID="{30617EFC-1ACB-4E65-982A-DB1274967805}" presName="root" presStyleCnt="0">
        <dgm:presLayoutVars>
          <dgm:dir/>
          <dgm:resizeHandles val="exact"/>
        </dgm:presLayoutVars>
      </dgm:prSet>
      <dgm:spPr/>
    </dgm:pt>
    <dgm:pt modelId="{5ED9A77A-CE6C-42A7-9A36-B79243ACF99C}" type="pres">
      <dgm:prSet presAssocID="{45556E2B-6694-4007-A6CC-024D72787677}" presName="compNode" presStyleCnt="0"/>
      <dgm:spPr/>
    </dgm:pt>
    <dgm:pt modelId="{95C03CF3-C9C0-4624-9AA9-7E5429C5287A}" type="pres">
      <dgm:prSet presAssocID="{45556E2B-6694-4007-A6CC-024D72787677}" presName="bgRect" presStyleLbl="bgShp" presStyleIdx="0" presStyleCnt="4"/>
      <dgm:spPr/>
    </dgm:pt>
    <dgm:pt modelId="{E3B4B521-F205-45ED-8601-FF9B9DC60857}" type="pres">
      <dgm:prSet presAssocID="{45556E2B-6694-4007-A6CC-024D72787677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rt"/>
        </a:ext>
      </dgm:extLst>
    </dgm:pt>
    <dgm:pt modelId="{2E5B708D-C35E-4F8D-B45C-CCC2D631178D}" type="pres">
      <dgm:prSet presAssocID="{45556E2B-6694-4007-A6CC-024D72787677}" presName="spaceRect" presStyleCnt="0"/>
      <dgm:spPr/>
    </dgm:pt>
    <dgm:pt modelId="{0F1C5383-B0A4-406B-862F-181526BCF558}" type="pres">
      <dgm:prSet presAssocID="{45556E2B-6694-4007-A6CC-024D72787677}" presName="parTx" presStyleLbl="revTx" presStyleIdx="0" presStyleCnt="4">
        <dgm:presLayoutVars>
          <dgm:chMax val="0"/>
          <dgm:chPref val="0"/>
        </dgm:presLayoutVars>
      </dgm:prSet>
      <dgm:spPr/>
    </dgm:pt>
    <dgm:pt modelId="{ECA72051-B86E-402B-BD04-C0904BC27050}" type="pres">
      <dgm:prSet presAssocID="{2ACF8EBE-6058-4E89-B281-9A4579C62C6B}" presName="sibTrans" presStyleCnt="0"/>
      <dgm:spPr/>
    </dgm:pt>
    <dgm:pt modelId="{27923BCF-42BA-4FFC-AE9F-CAD99C265076}" type="pres">
      <dgm:prSet presAssocID="{CA5668C0-3CC5-4CD4-AD83-204881AA5BB4}" presName="compNode" presStyleCnt="0"/>
      <dgm:spPr/>
    </dgm:pt>
    <dgm:pt modelId="{B75F55FD-32E5-4925-B5E1-8C5035841E34}" type="pres">
      <dgm:prSet presAssocID="{CA5668C0-3CC5-4CD4-AD83-204881AA5BB4}" presName="bgRect" presStyleLbl="bgShp" presStyleIdx="1" presStyleCnt="4"/>
      <dgm:spPr/>
    </dgm:pt>
    <dgm:pt modelId="{3A33FFAB-D5F4-423A-8AE1-CEE2152FF846}" type="pres">
      <dgm:prSet presAssocID="{CA5668C0-3CC5-4CD4-AD83-204881AA5BB4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rain in head"/>
        </a:ext>
      </dgm:extLst>
    </dgm:pt>
    <dgm:pt modelId="{73EADD82-013F-4D89-8096-4AAB743E033C}" type="pres">
      <dgm:prSet presAssocID="{CA5668C0-3CC5-4CD4-AD83-204881AA5BB4}" presName="spaceRect" presStyleCnt="0"/>
      <dgm:spPr/>
    </dgm:pt>
    <dgm:pt modelId="{06A1EFF9-90E8-4DDD-A560-1FE776A97C20}" type="pres">
      <dgm:prSet presAssocID="{CA5668C0-3CC5-4CD4-AD83-204881AA5BB4}" presName="parTx" presStyleLbl="revTx" presStyleIdx="1" presStyleCnt="4">
        <dgm:presLayoutVars>
          <dgm:chMax val="0"/>
          <dgm:chPref val="0"/>
        </dgm:presLayoutVars>
      </dgm:prSet>
      <dgm:spPr/>
    </dgm:pt>
    <dgm:pt modelId="{BB4766BA-B37A-4A09-A44C-104CA175D8E2}" type="pres">
      <dgm:prSet presAssocID="{CDC5DEF2-D412-4220-9B68-91F4F4498FC1}" presName="sibTrans" presStyleCnt="0"/>
      <dgm:spPr/>
    </dgm:pt>
    <dgm:pt modelId="{96EC9E77-2843-4207-A61E-1F63AEB953CD}" type="pres">
      <dgm:prSet presAssocID="{4E1FEF97-D476-4D04-B64F-3EE229214FC4}" presName="compNode" presStyleCnt="0"/>
      <dgm:spPr/>
    </dgm:pt>
    <dgm:pt modelId="{6027C95B-1CBA-4C89-AAEE-64DE4017DB1F}" type="pres">
      <dgm:prSet presAssocID="{4E1FEF97-D476-4D04-B64F-3EE229214FC4}" presName="bgRect" presStyleLbl="bgShp" presStyleIdx="2" presStyleCnt="4"/>
      <dgm:spPr/>
    </dgm:pt>
    <dgm:pt modelId="{AB73DB48-D52B-4231-874A-277B99DC07B0}" type="pres">
      <dgm:prSet presAssocID="{4E1FEF97-D476-4D04-B64F-3EE229214FC4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riefcase"/>
        </a:ext>
      </dgm:extLst>
    </dgm:pt>
    <dgm:pt modelId="{A8DA2D35-E975-4A43-92CF-A708E9B75A26}" type="pres">
      <dgm:prSet presAssocID="{4E1FEF97-D476-4D04-B64F-3EE229214FC4}" presName="spaceRect" presStyleCnt="0"/>
      <dgm:spPr/>
    </dgm:pt>
    <dgm:pt modelId="{E8DC63E2-BCE2-4171-BC18-952DC06FC91C}" type="pres">
      <dgm:prSet presAssocID="{4E1FEF97-D476-4D04-B64F-3EE229214FC4}" presName="parTx" presStyleLbl="revTx" presStyleIdx="2" presStyleCnt="4">
        <dgm:presLayoutVars>
          <dgm:chMax val="0"/>
          <dgm:chPref val="0"/>
        </dgm:presLayoutVars>
      </dgm:prSet>
      <dgm:spPr/>
    </dgm:pt>
    <dgm:pt modelId="{0C0BACC1-9A30-49B0-8841-9045E337D4A5}" type="pres">
      <dgm:prSet presAssocID="{196A9471-F3FC-44E5-A8CD-EDD7E27D55C1}" presName="sibTrans" presStyleCnt="0"/>
      <dgm:spPr/>
    </dgm:pt>
    <dgm:pt modelId="{B0E9D04B-197E-49E5-9894-9DC62AE1DB40}" type="pres">
      <dgm:prSet presAssocID="{0BA77B30-FF68-4FC9-BD47-4D75883CE739}" presName="compNode" presStyleCnt="0"/>
      <dgm:spPr/>
    </dgm:pt>
    <dgm:pt modelId="{7934E23A-E4CB-4CCB-843B-D532C218BCC0}" type="pres">
      <dgm:prSet presAssocID="{0BA77B30-FF68-4FC9-BD47-4D75883CE739}" presName="bgRect" presStyleLbl="bgShp" presStyleIdx="3" presStyleCnt="4"/>
      <dgm:spPr/>
    </dgm:pt>
    <dgm:pt modelId="{2C1FABA7-0AED-4626-BCBA-FC9C7B00D6A5}" type="pres">
      <dgm:prSet presAssocID="{0BA77B30-FF68-4FC9-BD47-4D75883CE739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arning"/>
        </a:ext>
      </dgm:extLst>
    </dgm:pt>
    <dgm:pt modelId="{6DF3B8FA-336A-43F7-8170-305BA3DBD15F}" type="pres">
      <dgm:prSet presAssocID="{0BA77B30-FF68-4FC9-BD47-4D75883CE739}" presName="spaceRect" presStyleCnt="0"/>
      <dgm:spPr/>
    </dgm:pt>
    <dgm:pt modelId="{A47F4A40-0EE4-46AF-99E0-A7AADDEE12FE}" type="pres">
      <dgm:prSet presAssocID="{0BA77B30-FF68-4FC9-BD47-4D75883CE739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AFECAC04-3D9A-4F81-AD94-4B951CA19E11}" srcId="{30617EFC-1ACB-4E65-982A-DB1274967805}" destId="{4E1FEF97-D476-4D04-B64F-3EE229214FC4}" srcOrd="2" destOrd="0" parTransId="{E7A379A8-7074-4BF7-AA4C-00617F4DB4D6}" sibTransId="{196A9471-F3FC-44E5-A8CD-EDD7E27D55C1}"/>
    <dgm:cxn modelId="{67E64533-F44B-4FC8-A49F-69628773B3F3}" type="presOf" srcId="{45556E2B-6694-4007-A6CC-024D72787677}" destId="{0F1C5383-B0A4-406B-862F-181526BCF558}" srcOrd="0" destOrd="0" presId="urn:microsoft.com/office/officeart/2018/2/layout/IconVerticalSolidList"/>
    <dgm:cxn modelId="{ED620965-38D8-47AF-BCAA-DE67A4B0F227}" srcId="{30617EFC-1ACB-4E65-982A-DB1274967805}" destId="{0BA77B30-FF68-4FC9-BD47-4D75883CE739}" srcOrd="3" destOrd="0" parTransId="{FD98065F-2251-4B5B-809D-1BB523214AAE}" sibTransId="{0893B8E7-904D-4CBD-9D89-75FDD1D8E061}"/>
    <dgm:cxn modelId="{18C6797C-619E-4AB3-960D-4E9AB4B636B6}" type="presOf" srcId="{4E1FEF97-D476-4D04-B64F-3EE229214FC4}" destId="{E8DC63E2-BCE2-4171-BC18-952DC06FC91C}" srcOrd="0" destOrd="0" presId="urn:microsoft.com/office/officeart/2018/2/layout/IconVerticalSolidList"/>
    <dgm:cxn modelId="{8FCA6A8F-C5E2-426C-A77F-743ACF35459C}" srcId="{30617EFC-1ACB-4E65-982A-DB1274967805}" destId="{45556E2B-6694-4007-A6CC-024D72787677}" srcOrd="0" destOrd="0" parTransId="{422C3D7A-C1C6-430E-A8E6-2B858DDECDBE}" sibTransId="{2ACF8EBE-6058-4E89-B281-9A4579C62C6B}"/>
    <dgm:cxn modelId="{94ACDEBD-C36A-4E5B-AB18-AC2C2695F9A2}" type="presOf" srcId="{30617EFC-1ACB-4E65-982A-DB1274967805}" destId="{A25906D2-EAD0-4E5A-8046-899A52D7F92F}" srcOrd="0" destOrd="0" presId="urn:microsoft.com/office/officeart/2018/2/layout/IconVerticalSolidList"/>
    <dgm:cxn modelId="{5E7865C4-5797-41E4-9E00-D6C6431BF0F0}" srcId="{30617EFC-1ACB-4E65-982A-DB1274967805}" destId="{CA5668C0-3CC5-4CD4-AD83-204881AA5BB4}" srcOrd="1" destOrd="0" parTransId="{A63F90C5-CC86-4A71-985B-ED47DE4231D6}" sibTransId="{CDC5DEF2-D412-4220-9B68-91F4F4498FC1}"/>
    <dgm:cxn modelId="{4B1020C8-044A-435E-82AD-422750E8BA10}" type="presOf" srcId="{0BA77B30-FF68-4FC9-BD47-4D75883CE739}" destId="{A47F4A40-0EE4-46AF-99E0-A7AADDEE12FE}" srcOrd="0" destOrd="0" presId="urn:microsoft.com/office/officeart/2018/2/layout/IconVerticalSolidList"/>
    <dgm:cxn modelId="{0600F8F1-DEDC-47F1-B2E3-30EECECD2CC4}" type="presOf" srcId="{CA5668C0-3CC5-4CD4-AD83-204881AA5BB4}" destId="{06A1EFF9-90E8-4DDD-A560-1FE776A97C20}" srcOrd="0" destOrd="0" presId="urn:microsoft.com/office/officeart/2018/2/layout/IconVerticalSolidList"/>
    <dgm:cxn modelId="{50CD0D91-A302-4605-B397-CC2F30209777}" type="presParOf" srcId="{A25906D2-EAD0-4E5A-8046-899A52D7F92F}" destId="{5ED9A77A-CE6C-42A7-9A36-B79243ACF99C}" srcOrd="0" destOrd="0" presId="urn:microsoft.com/office/officeart/2018/2/layout/IconVerticalSolidList"/>
    <dgm:cxn modelId="{27F5533F-AF07-40D8-A874-B97F5B7E8DBE}" type="presParOf" srcId="{5ED9A77A-CE6C-42A7-9A36-B79243ACF99C}" destId="{95C03CF3-C9C0-4624-9AA9-7E5429C5287A}" srcOrd="0" destOrd="0" presId="urn:microsoft.com/office/officeart/2018/2/layout/IconVerticalSolidList"/>
    <dgm:cxn modelId="{C7B3988B-D460-4684-9B19-6A8DDB09558B}" type="presParOf" srcId="{5ED9A77A-CE6C-42A7-9A36-B79243ACF99C}" destId="{E3B4B521-F205-45ED-8601-FF9B9DC60857}" srcOrd="1" destOrd="0" presId="urn:microsoft.com/office/officeart/2018/2/layout/IconVerticalSolidList"/>
    <dgm:cxn modelId="{0CF29867-BBB1-4F43-86FF-09266396E33D}" type="presParOf" srcId="{5ED9A77A-CE6C-42A7-9A36-B79243ACF99C}" destId="{2E5B708D-C35E-4F8D-B45C-CCC2D631178D}" srcOrd="2" destOrd="0" presId="urn:microsoft.com/office/officeart/2018/2/layout/IconVerticalSolidList"/>
    <dgm:cxn modelId="{0645FF2B-61CF-460C-8DE4-360A1159D8DF}" type="presParOf" srcId="{5ED9A77A-CE6C-42A7-9A36-B79243ACF99C}" destId="{0F1C5383-B0A4-406B-862F-181526BCF558}" srcOrd="3" destOrd="0" presId="urn:microsoft.com/office/officeart/2018/2/layout/IconVerticalSolidList"/>
    <dgm:cxn modelId="{8DA1BE33-9A81-45D6-ADF8-035F763DD749}" type="presParOf" srcId="{A25906D2-EAD0-4E5A-8046-899A52D7F92F}" destId="{ECA72051-B86E-402B-BD04-C0904BC27050}" srcOrd="1" destOrd="0" presId="urn:microsoft.com/office/officeart/2018/2/layout/IconVerticalSolidList"/>
    <dgm:cxn modelId="{3E846B62-3028-4BEC-9BA7-A2DEBFBC199B}" type="presParOf" srcId="{A25906D2-EAD0-4E5A-8046-899A52D7F92F}" destId="{27923BCF-42BA-4FFC-AE9F-CAD99C265076}" srcOrd="2" destOrd="0" presId="urn:microsoft.com/office/officeart/2018/2/layout/IconVerticalSolidList"/>
    <dgm:cxn modelId="{678C51C0-15C0-470F-8BA7-3BF6652E76FD}" type="presParOf" srcId="{27923BCF-42BA-4FFC-AE9F-CAD99C265076}" destId="{B75F55FD-32E5-4925-B5E1-8C5035841E34}" srcOrd="0" destOrd="0" presId="urn:microsoft.com/office/officeart/2018/2/layout/IconVerticalSolidList"/>
    <dgm:cxn modelId="{5042C6A3-302A-4AB7-9B34-7C47D9EABFAC}" type="presParOf" srcId="{27923BCF-42BA-4FFC-AE9F-CAD99C265076}" destId="{3A33FFAB-D5F4-423A-8AE1-CEE2152FF846}" srcOrd="1" destOrd="0" presId="urn:microsoft.com/office/officeart/2018/2/layout/IconVerticalSolidList"/>
    <dgm:cxn modelId="{B6BEB8E3-5202-44E4-8B44-954AD86D760C}" type="presParOf" srcId="{27923BCF-42BA-4FFC-AE9F-CAD99C265076}" destId="{73EADD82-013F-4D89-8096-4AAB743E033C}" srcOrd="2" destOrd="0" presId="urn:microsoft.com/office/officeart/2018/2/layout/IconVerticalSolidList"/>
    <dgm:cxn modelId="{E3F95636-DBE3-416C-8A47-69CBF41787FA}" type="presParOf" srcId="{27923BCF-42BA-4FFC-AE9F-CAD99C265076}" destId="{06A1EFF9-90E8-4DDD-A560-1FE776A97C20}" srcOrd="3" destOrd="0" presId="urn:microsoft.com/office/officeart/2018/2/layout/IconVerticalSolidList"/>
    <dgm:cxn modelId="{69726F9B-B5DC-4ED5-8A57-D354D76599DA}" type="presParOf" srcId="{A25906D2-EAD0-4E5A-8046-899A52D7F92F}" destId="{BB4766BA-B37A-4A09-A44C-104CA175D8E2}" srcOrd="3" destOrd="0" presId="urn:microsoft.com/office/officeart/2018/2/layout/IconVerticalSolidList"/>
    <dgm:cxn modelId="{447624A3-CE3D-42C0-937C-BDC28BA2C8CC}" type="presParOf" srcId="{A25906D2-EAD0-4E5A-8046-899A52D7F92F}" destId="{96EC9E77-2843-4207-A61E-1F63AEB953CD}" srcOrd="4" destOrd="0" presId="urn:microsoft.com/office/officeart/2018/2/layout/IconVerticalSolidList"/>
    <dgm:cxn modelId="{F55F06EE-91DD-4DE2-A964-262BF91925A0}" type="presParOf" srcId="{96EC9E77-2843-4207-A61E-1F63AEB953CD}" destId="{6027C95B-1CBA-4C89-AAEE-64DE4017DB1F}" srcOrd="0" destOrd="0" presId="urn:microsoft.com/office/officeart/2018/2/layout/IconVerticalSolidList"/>
    <dgm:cxn modelId="{99693EC8-F758-4480-B44D-1BFC7668C838}" type="presParOf" srcId="{96EC9E77-2843-4207-A61E-1F63AEB953CD}" destId="{AB73DB48-D52B-4231-874A-277B99DC07B0}" srcOrd="1" destOrd="0" presId="urn:microsoft.com/office/officeart/2018/2/layout/IconVerticalSolidList"/>
    <dgm:cxn modelId="{15EF52CC-AA9C-48A3-AAE4-6C577AD2DD7B}" type="presParOf" srcId="{96EC9E77-2843-4207-A61E-1F63AEB953CD}" destId="{A8DA2D35-E975-4A43-92CF-A708E9B75A26}" srcOrd="2" destOrd="0" presId="urn:microsoft.com/office/officeart/2018/2/layout/IconVerticalSolidList"/>
    <dgm:cxn modelId="{948C47D2-25ED-4E9F-BBE0-0E09EF997A6E}" type="presParOf" srcId="{96EC9E77-2843-4207-A61E-1F63AEB953CD}" destId="{E8DC63E2-BCE2-4171-BC18-952DC06FC91C}" srcOrd="3" destOrd="0" presId="urn:microsoft.com/office/officeart/2018/2/layout/IconVerticalSolidList"/>
    <dgm:cxn modelId="{E66603D7-827A-499B-AD35-9DC1F73C7F72}" type="presParOf" srcId="{A25906D2-EAD0-4E5A-8046-899A52D7F92F}" destId="{0C0BACC1-9A30-49B0-8841-9045E337D4A5}" srcOrd="5" destOrd="0" presId="urn:microsoft.com/office/officeart/2018/2/layout/IconVerticalSolidList"/>
    <dgm:cxn modelId="{63E47793-F3AB-4526-890E-53D0F9BD147D}" type="presParOf" srcId="{A25906D2-EAD0-4E5A-8046-899A52D7F92F}" destId="{B0E9D04B-197E-49E5-9894-9DC62AE1DB40}" srcOrd="6" destOrd="0" presId="urn:microsoft.com/office/officeart/2018/2/layout/IconVerticalSolidList"/>
    <dgm:cxn modelId="{209F940E-AB27-4622-814E-9CC09DA759B4}" type="presParOf" srcId="{B0E9D04B-197E-49E5-9894-9DC62AE1DB40}" destId="{7934E23A-E4CB-4CCB-843B-D532C218BCC0}" srcOrd="0" destOrd="0" presId="urn:microsoft.com/office/officeart/2018/2/layout/IconVerticalSolidList"/>
    <dgm:cxn modelId="{74E1F608-3929-41CA-B4A5-30FFA25EABD7}" type="presParOf" srcId="{B0E9D04B-197E-49E5-9894-9DC62AE1DB40}" destId="{2C1FABA7-0AED-4626-BCBA-FC9C7B00D6A5}" srcOrd="1" destOrd="0" presId="urn:microsoft.com/office/officeart/2018/2/layout/IconVerticalSolidList"/>
    <dgm:cxn modelId="{87BE860B-1E0C-4BCB-8455-2ACE3192419B}" type="presParOf" srcId="{B0E9D04B-197E-49E5-9894-9DC62AE1DB40}" destId="{6DF3B8FA-336A-43F7-8170-305BA3DBD15F}" srcOrd="2" destOrd="0" presId="urn:microsoft.com/office/officeart/2018/2/layout/IconVerticalSolidList"/>
    <dgm:cxn modelId="{AD4C74AB-0C5D-4E81-8FDE-096BF92A1907}" type="presParOf" srcId="{B0E9D04B-197E-49E5-9894-9DC62AE1DB40}" destId="{A47F4A40-0EE4-46AF-99E0-A7AADDEE12FE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BCBEFF5-3CF8-40DE-82E4-DC833C6A9EBF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4564AD3C-EC68-4BBD-A76A-7B56403219B9}">
      <dgm:prSet/>
      <dgm:spPr/>
      <dgm:t>
        <a:bodyPr/>
        <a:lstStyle/>
        <a:p>
          <a:r>
            <a:rPr lang="en-US" dirty="0"/>
            <a:t>is pervasive </a:t>
          </a:r>
        </a:p>
      </dgm:t>
    </dgm:pt>
    <dgm:pt modelId="{30E4627B-8830-48B5-9E34-5864F8235FA3}" type="parTrans" cxnId="{F12104F4-814A-4C27-AEB4-1E1A3341AB64}">
      <dgm:prSet/>
      <dgm:spPr/>
      <dgm:t>
        <a:bodyPr/>
        <a:lstStyle/>
        <a:p>
          <a:endParaRPr lang="en-US"/>
        </a:p>
      </dgm:t>
    </dgm:pt>
    <dgm:pt modelId="{1BBFDB91-4ACE-4D90-83CE-E98BC0D1DCE9}" type="sibTrans" cxnId="{F12104F4-814A-4C27-AEB4-1E1A3341AB64}">
      <dgm:prSet/>
      <dgm:spPr/>
      <dgm:t>
        <a:bodyPr/>
        <a:lstStyle/>
        <a:p>
          <a:endParaRPr lang="en-US"/>
        </a:p>
      </dgm:t>
    </dgm:pt>
    <dgm:pt modelId="{F6F9E3FB-866F-46DD-974F-78573197056B}">
      <dgm:prSet/>
      <dgm:spPr/>
      <dgm:t>
        <a:bodyPr/>
        <a:lstStyle/>
        <a:p>
          <a:r>
            <a:rPr lang="en-US" dirty="0"/>
            <a:t>can impact development and behavior</a:t>
          </a:r>
        </a:p>
      </dgm:t>
    </dgm:pt>
    <dgm:pt modelId="{0C45553E-FF48-4CF4-9A65-4FDF5182851F}" type="parTrans" cxnId="{65624794-A58C-416B-ADC2-C8DCDCED4527}">
      <dgm:prSet/>
      <dgm:spPr/>
      <dgm:t>
        <a:bodyPr/>
        <a:lstStyle/>
        <a:p>
          <a:endParaRPr lang="en-US"/>
        </a:p>
      </dgm:t>
    </dgm:pt>
    <dgm:pt modelId="{D01FBE11-D853-43DE-8C8A-CCD8E5095ADA}" type="sibTrans" cxnId="{65624794-A58C-416B-ADC2-C8DCDCED4527}">
      <dgm:prSet/>
      <dgm:spPr/>
      <dgm:t>
        <a:bodyPr/>
        <a:lstStyle/>
        <a:p>
          <a:endParaRPr lang="en-US"/>
        </a:p>
      </dgm:t>
    </dgm:pt>
    <dgm:pt modelId="{39E44457-3AB1-4408-BCC3-0EB8EB3573D3}">
      <dgm:prSet/>
      <dgm:spPr/>
      <dgm:t>
        <a:bodyPr/>
        <a:lstStyle/>
        <a:p>
          <a:r>
            <a:rPr lang="en-US" dirty="0"/>
            <a:t>has a far reaching and long-lasting impact</a:t>
          </a:r>
        </a:p>
      </dgm:t>
    </dgm:pt>
    <dgm:pt modelId="{17D5D8B4-F26A-411A-B83C-7931FE05D069}" type="parTrans" cxnId="{B72CF9BB-EDBB-43D1-B775-A403F565658E}">
      <dgm:prSet/>
      <dgm:spPr/>
      <dgm:t>
        <a:bodyPr/>
        <a:lstStyle/>
        <a:p>
          <a:endParaRPr lang="en-US"/>
        </a:p>
      </dgm:t>
    </dgm:pt>
    <dgm:pt modelId="{E748AFEF-04C5-4372-9B9E-503E97FD31F4}" type="sibTrans" cxnId="{B72CF9BB-EDBB-43D1-B775-A403F565658E}">
      <dgm:prSet/>
      <dgm:spPr/>
      <dgm:t>
        <a:bodyPr/>
        <a:lstStyle/>
        <a:p>
          <a:endParaRPr lang="en-US"/>
        </a:p>
      </dgm:t>
    </dgm:pt>
    <dgm:pt modelId="{882C9860-188C-4C6A-8934-05F71AA6FF05}">
      <dgm:prSet/>
      <dgm:spPr/>
      <dgm:t>
        <a:bodyPr/>
        <a:lstStyle/>
        <a:p>
          <a:r>
            <a:rPr lang="en-US" dirty="0"/>
            <a:t>affects how individuals and their families approach services designed to help them</a:t>
          </a:r>
        </a:p>
      </dgm:t>
    </dgm:pt>
    <dgm:pt modelId="{8F006274-BE6B-450F-9964-9EAB5D5B0044}" type="parTrans" cxnId="{C126AD5E-E6B8-4CE6-B417-4136E23765E5}">
      <dgm:prSet/>
      <dgm:spPr/>
      <dgm:t>
        <a:bodyPr/>
        <a:lstStyle/>
        <a:p>
          <a:endParaRPr lang="en-US"/>
        </a:p>
      </dgm:t>
    </dgm:pt>
    <dgm:pt modelId="{9619C7A9-A45F-46AC-997B-3F45CABD889D}" type="sibTrans" cxnId="{C126AD5E-E6B8-4CE6-B417-4136E23765E5}">
      <dgm:prSet/>
      <dgm:spPr/>
      <dgm:t>
        <a:bodyPr/>
        <a:lstStyle/>
        <a:p>
          <a:endParaRPr lang="en-US"/>
        </a:p>
      </dgm:t>
    </dgm:pt>
    <dgm:pt modelId="{C9F6AF3A-0202-4CE6-B3DC-D96CEB863B98}" type="pres">
      <dgm:prSet presAssocID="{8BCBEFF5-3CF8-40DE-82E4-DC833C6A9EBF}" presName="linear" presStyleCnt="0">
        <dgm:presLayoutVars>
          <dgm:animLvl val="lvl"/>
          <dgm:resizeHandles val="exact"/>
        </dgm:presLayoutVars>
      </dgm:prSet>
      <dgm:spPr/>
    </dgm:pt>
    <dgm:pt modelId="{15235E99-3F27-4105-A69A-ED56A91E3DCD}" type="pres">
      <dgm:prSet presAssocID="{4564AD3C-EC68-4BBD-A76A-7B56403219B9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56A3A50D-8FA0-431B-9410-60ADF3B35ADB}" type="pres">
      <dgm:prSet presAssocID="{1BBFDB91-4ACE-4D90-83CE-E98BC0D1DCE9}" presName="spacer" presStyleCnt="0"/>
      <dgm:spPr/>
    </dgm:pt>
    <dgm:pt modelId="{F048DDC6-FD81-45D4-8D9F-9A01C3486A61}" type="pres">
      <dgm:prSet presAssocID="{F6F9E3FB-866F-46DD-974F-78573197056B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AC99DB23-E317-4B76-965A-02AD234D075B}" type="pres">
      <dgm:prSet presAssocID="{D01FBE11-D853-43DE-8C8A-CCD8E5095ADA}" presName="spacer" presStyleCnt="0"/>
      <dgm:spPr/>
    </dgm:pt>
    <dgm:pt modelId="{C3144EA0-5411-4119-B545-6FD62F5E4C8B}" type="pres">
      <dgm:prSet presAssocID="{39E44457-3AB1-4408-BCC3-0EB8EB3573D3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FDE20060-B166-48C1-AD9F-4BD16BED8400}" type="pres">
      <dgm:prSet presAssocID="{E748AFEF-04C5-4372-9B9E-503E97FD31F4}" presName="spacer" presStyleCnt="0"/>
      <dgm:spPr/>
    </dgm:pt>
    <dgm:pt modelId="{7F984239-4C9C-4EDF-88CF-68F1208CD055}" type="pres">
      <dgm:prSet presAssocID="{882C9860-188C-4C6A-8934-05F71AA6FF05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7B69732D-A5B1-4AD9-A0B8-4871D62A235F}" type="presOf" srcId="{F6F9E3FB-866F-46DD-974F-78573197056B}" destId="{F048DDC6-FD81-45D4-8D9F-9A01C3486A61}" srcOrd="0" destOrd="0" presId="urn:microsoft.com/office/officeart/2005/8/layout/vList2"/>
    <dgm:cxn modelId="{72DCF23F-C8E2-4309-ACB9-CBCE9FBD6ABA}" type="presOf" srcId="{882C9860-188C-4C6A-8934-05F71AA6FF05}" destId="{7F984239-4C9C-4EDF-88CF-68F1208CD055}" srcOrd="0" destOrd="0" presId="urn:microsoft.com/office/officeart/2005/8/layout/vList2"/>
    <dgm:cxn modelId="{C126AD5E-E6B8-4CE6-B417-4136E23765E5}" srcId="{8BCBEFF5-3CF8-40DE-82E4-DC833C6A9EBF}" destId="{882C9860-188C-4C6A-8934-05F71AA6FF05}" srcOrd="3" destOrd="0" parTransId="{8F006274-BE6B-450F-9964-9EAB5D5B0044}" sibTransId="{9619C7A9-A45F-46AC-997B-3F45CABD889D}"/>
    <dgm:cxn modelId="{C7001052-63A3-41CC-82C9-37E96B287B74}" type="presOf" srcId="{4564AD3C-EC68-4BBD-A76A-7B56403219B9}" destId="{15235E99-3F27-4105-A69A-ED56A91E3DCD}" srcOrd="0" destOrd="0" presId="urn:microsoft.com/office/officeart/2005/8/layout/vList2"/>
    <dgm:cxn modelId="{594C015A-69E9-4664-BF87-84A9C59D7FB5}" type="presOf" srcId="{8BCBEFF5-3CF8-40DE-82E4-DC833C6A9EBF}" destId="{C9F6AF3A-0202-4CE6-B3DC-D96CEB863B98}" srcOrd="0" destOrd="0" presId="urn:microsoft.com/office/officeart/2005/8/layout/vList2"/>
    <dgm:cxn modelId="{65624794-A58C-416B-ADC2-C8DCDCED4527}" srcId="{8BCBEFF5-3CF8-40DE-82E4-DC833C6A9EBF}" destId="{F6F9E3FB-866F-46DD-974F-78573197056B}" srcOrd="1" destOrd="0" parTransId="{0C45553E-FF48-4CF4-9A65-4FDF5182851F}" sibTransId="{D01FBE11-D853-43DE-8C8A-CCD8E5095ADA}"/>
    <dgm:cxn modelId="{B72CF9BB-EDBB-43D1-B775-A403F565658E}" srcId="{8BCBEFF5-3CF8-40DE-82E4-DC833C6A9EBF}" destId="{39E44457-3AB1-4408-BCC3-0EB8EB3573D3}" srcOrd="2" destOrd="0" parTransId="{17D5D8B4-F26A-411A-B83C-7931FE05D069}" sibTransId="{E748AFEF-04C5-4372-9B9E-503E97FD31F4}"/>
    <dgm:cxn modelId="{A39EA2D7-FABB-4AE9-BA66-A505D8B9C5CA}" type="presOf" srcId="{39E44457-3AB1-4408-BCC3-0EB8EB3573D3}" destId="{C3144EA0-5411-4119-B545-6FD62F5E4C8B}" srcOrd="0" destOrd="0" presId="urn:microsoft.com/office/officeart/2005/8/layout/vList2"/>
    <dgm:cxn modelId="{F12104F4-814A-4C27-AEB4-1E1A3341AB64}" srcId="{8BCBEFF5-3CF8-40DE-82E4-DC833C6A9EBF}" destId="{4564AD3C-EC68-4BBD-A76A-7B56403219B9}" srcOrd="0" destOrd="0" parTransId="{30E4627B-8830-48B5-9E34-5864F8235FA3}" sibTransId="{1BBFDB91-4ACE-4D90-83CE-E98BC0D1DCE9}"/>
    <dgm:cxn modelId="{9A08F59F-6EFC-419A-A6D4-957DE8D238C7}" type="presParOf" srcId="{C9F6AF3A-0202-4CE6-B3DC-D96CEB863B98}" destId="{15235E99-3F27-4105-A69A-ED56A91E3DCD}" srcOrd="0" destOrd="0" presId="urn:microsoft.com/office/officeart/2005/8/layout/vList2"/>
    <dgm:cxn modelId="{0B92F7C8-3C2D-436D-B1B0-B173A8B0D8E8}" type="presParOf" srcId="{C9F6AF3A-0202-4CE6-B3DC-D96CEB863B98}" destId="{56A3A50D-8FA0-431B-9410-60ADF3B35ADB}" srcOrd="1" destOrd="0" presId="urn:microsoft.com/office/officeart/2005/8/layout/vList2"/>
    <dgm:cxn modelId="{20F44AF4-A776-4997-9448-50B66CA234D0}" type="presParOf" srcId="{C9F6AF3A-0202-4CE6-B3DC-D96CEB863B98}" destId="{F048DDC6-FD81-45D4-8D9F-9A01C3486A61}" srcOrd="2" destOrd="0" presId="urn:microsoft.com/office/officeart/2005/8/layout/vList2"/>
    <dgm:cxn modelId="{D48960CA-95F2-403A-ADF6-049F53A86A0E}" type="presParOf" srcId="{C9F6AF3A-0202-4CE6-B3DC-D96CEB863B98}" destId="{AC99DB23-E317-4B76-965A-02AD234D075B}" srcOrd="3" destOrd="0" presId="urn:microsoft.com/office/officeart/2005/8/layout/vList2"/>
    <dgm:cxn modelId="{349DB1B3-061E-4FDB-A914-7D19E887433A}" type="presParOf" srcId="{C9F6AF3A-0202-4CE6-B3DC-D96CEB863B98}" destId="{C3144EA0-5411-4119-B545-6FD62F5E4C8B}" srcOrd="4" destOrd="0" presId="urn:microsoft.com/office/officeart/2005/8/layout/vList2"/>
    <dgm:cxn modelId="{9740E4D2-7E60-484C-85EA-160851ACA68E}" type="presParOf" srcId="{C9F6AF3A-0202-4CE6-B3DC-D96CEB863B98}" destId="{FDE20060-B166-48C1-AD9F-4BD16BED8400}" srcOrd="5" destOrd="0" presId="urn:microsoft.com/office/officeart/2005/8/layout/vList2"/>
    <dgm:cxn modelId="{BDDF0FB0-6D56-4686-ACBC-1BA603AF05B3}" type="presParOf" srcId="{C9F6AF3A-0202-4CE6-B3DC-D96CEB863B98}" destId="{7F984239-4C9C-4EDF-88CF-68F1208CD055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2F96270B-83BB-4093-9791-862900FF6CB7}" type="doc">
      <dgm:prSet loTypeId="urn:microsoft.com/office/officeart/2005/8/layout/hierarchy1" loCatId="hierarchy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DB25470F-9BD3-455F-9D84-2C9BAB4E0048}">
      <dgm:prSet/>
      <dgm:spPr/>
      <dgm:t>
        <a:bodyPr/>
        <a:lstStyle/>
        <a:p>
          <a:r>
            <a:rPr lang="en-US" b="0" i="0" dirty="0"/>
            <a:t>Deep breathing</a:t>
          </a:r>
          <a:endParaRPr lang="en-US" dirty="0"/>
        </a:p>
      </dgm:t>
    </dgm:pt>
    <dgm:pt modelId="{058C2EA6-6B3E-4DF0-AE26-859E2B33308B}" type="parTrans" cxnId="{AA29950A-9E13-4BA1-9C1B-1E9D1EFD9A00}">
      <dgm:prSet/>
      <dgm:spPr/>
      <dgm:t>
        <a:bodyPr/>
        <a:lstStyle/>
        <a:p>
          <a:endParaRPr lang="en-US"/>
        </a:p>
      </dgm:t>
    </dgm:pt>
    <dgm:pt modelId="{AECC8B08-26D1-4D4F-86D4-983B29377985}" type="sibTrans" cxnId="{AA29950A-9E13-4BA1-9C1B-1E9D1EFD9A00}">
      <dgm:prSet/>
      <dgm:spPr/>
      <dgm:t>
        <a:bodyPr/>
        <a:lstStyle/>
        <a:p>
          <a:endParaRPr lang="en-US"/>
        </a:p>
      </dgm:t>
    </dgm:pt>
    <dgm:pt modelId="{4A2EF2F6-7313-4A20-8B4F-E0B90C253F1D}">
      <dgm:prSet/>
      <dgm:spPr/>
      <dgm:t>
        <a:bodyPr/>
        <a:lstStyle/>
        <a:p>
          <a:r>
            <a:rPr lang="en-US" b="0" i="0" dirty="0"/>
            <a:t>Grounding exercises</a:t>
          </a:r>
          <a:endParaRPr lang="en-US" dirty="0"/>
        </a:p>
      </dgm:t>
    </dgm:pt>
    <dgm:pt modelId="{37A87168-ED9C-4130-9243-8210D5FD8C3B}" type="parTrans" cxnId="{D04C2015-2659-4C9A-BA6F-2571A92DBB01}">
      <dgm:prSet/>
      <dgm:spPr/>
      <dgm:t>
        <a:bodyPr/>
        <a:lstStyle/>
        <a:p>
          <a:endParaRPr lang="en-US"/>
        </a:p>
      </dgm:t>
    </dgm:pt>
    <dgm:pt modelId="{C7792E9B-4E78-4650-B4A4-245448F1E461}" type="sibTrans" cxnId="{D04C2015-2659-4C9A-BA6F-2571A92DBB01}">
      <dgm:prSet/>
      <dgm:spPr/>
      <dgm:t>
        <a:bodyPr/>
        <a:lstStyle/>
        <a:p>
          <a:endParaRPr lang="en-US"/>
        </a:p>
      </dgm:t>
    </dgm:pt>
    <dgm:pt modelId="{93A2634D-E0BB-4C85-A0F4-69DD1F0AB7F3}">
      <dgm:prSet/>
      <dgm:spPr/>
      <dgm:t>
        <a:bodyPr/>
        <a:lstStyle/>
        <a:p>
          <a:r>
            <a:rPr lang="en-US" b="0" i="0" dirty="0"/>
            <a:t>Body scans</a:t>
          </a:r>
          <a:endParaRPr lang="en-US" dirty="0"/>
        </a:p>
      </dgm:t>
    </dgm:pt>
    <dgm:pt modelId="{73382DFC-88F0-45D0-A2D9-B1398FF66537}" type="parTrans" cxnId="{DEA8DAC4-1538-4DFD-9A80-CAD9901EC51E}">
      <dgm:prSet/>
      <dgm:spPr/>
      <dgm:t>
        <a:bodyPr/>
        <a:lstStyle/>
        <a:p>
          <a:endParaRPr lang="en-US"/>
        </a:p>
      </dgm:t>
    </dgm:pt>
    <dgm:pt modelId="{A2C1B973-575D-4AF9-859D-D75D4A74A6F8}" type="sibTrans" cxnId="{DEA8DAC4-1538-4DFD-9A80-CAD9901EC51E}">
      <dgm:prSet/>
      <dgm:spPr/>
      <dgm:t>
        <a:bodyPr/>
        <a:lstStyle/>
        <a:p>
          <a:endParaRPr lang="en-US"/>
        </a:p>
      </dgm:t>
    </dgm:pt>
    <dgm:pt modelId="{6F27C0CE-E0F1-4EE2-9AF2-3A69FFC56B5C}">
      <dgm:prSet/>
      <dgm:spPr/>
      <dgm:t>
        <a:bodyPr/>
        <a:lstStyle/>
        <a:p>
          <a:r>
            <a:rPr lang="en-US" b="0" i="0" dirty="0"/>
            <a:t>Guided imagery</a:t>
          </a:r>
          <a:endParaRPr lang="en-US" dirty="0"/>
        </a:p>
      </dgm:t>
    </dgm:pt>
    <dgm:pt modelId="{37CB6BB4-14B5-4F8C-8967-032755CBC021}" type="parTrans" cxnId="{1823BAD7-69F9-4CF1-A4F7-32C0E9DEEADC}">
      <dgm:prSet/>
      <dgm:spPr/>
      <dgm:t>
        <a:bodyPr/>
        <a:lstStyle/>
        <a:p>
          <a:endParaRPr lang="en-US"/>
        </a:p>
      </dgm:t>
    </dgm:pt>
    <dgm:pt modelId="{8FB43368-0062-401B-B552-27FB9743425D}" type="sibTrans" cxnId="{1823BAD7-69F9-4CF1-A4F7-32C0E9DEEADC}">
      <dgm:prSet/>
      <dgm:spPr/>
      <dgm:t>
        <a:bodyPr/>
        <a:lstStyle/>
        <a:p>
          <a:endParaRPr lang="en-US"/>
        </a:p>
      </dgm:t>
    </dgm:pt>
    <dgm:pt modelId="{29108FEE-0F4F-4AA2-89E8-E7CC7B0BD1D1}" type="pres">
      <dgm:prSet presAssocID="{2F96270B-83BB-4093-9791-862900FF6CB7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B345ECF6-A737-4F6C-A2F5-699F0C81C504}" type="pres">
      <dgm:prSet presAssocID="{DB25470F-9BD3-455F-9D84-2C9BAB4E0048}" presName="hierRoot1" presStyleCnt="0"/>
      <dgm:spPr/>
    </dgm:pt>
    <dgm:pt modelId="{2B593E07-9EB9-416C-8206-A39D42E2F415}" type="pres">
      <dgm:prSet presAssocID="{DB25470F-9BD3-455F-9D84-2C9BAB4E0048}" presName="composite" presStyleCnt="0"/>
      <dgm:spPr/>
    </dgm:pt>
    <dgm:pt modelId="{6CE3D393-4A74-40C5-A045-6FC0DBCB989D}" type="pres">
      <dgm:prSet presAssocID="{DB25470F-9BD3-455F-9D84-2C9BAB4E0048}" presName="background" presStyleLbl="node0" presStyleIdx="0" presStyleCnt="4"/>
      <dgm:spPr/>
    </dgm:pt>
    <dgm:pt modelId="{6F8FC36D-6724-4363-8CB4-BA6490BBE065}" type="pres">
      <dgm:prSet presAssocID="{DB25470F-9BD3-455F-9D84-2C9BAB4E0048}" presName="text" presStyleLbl="fgAcc0" presStyleIdx="0" presStyleCnt="4" custLinFactNeighborX="622" custLinFactNeighborY="1959">
        <dgm:presLayoutVars>
          <dgm:chPref val="3"/>
        </dgm:presLayoutVars>
      </dgm:prSet>
      <dgm:spPr/>
    </dgm:pt>
    <dgm:pt modelId="{AFCABE0F-218B-493D-A240-8A80FA369656}" type="pres">
      <dgm:prSet presAssocID="{DB25470F-9BD3-455F-9D84-2C9BAB4E0048}" presName="hierChild2" presStyleCnt="0"/>
      <dgm:spPr/>
    </dgm:pt>
    <dgm:pt modelId="{B8423016-CBA7-4C94-8459-D7750C1FC372}" type="pres">
      <dgm:prSet presAssocID="{4A2EF2F6-7313-4A20-8B4F-E0B90C253F1D}" presName="hierRoot1" presStyleCnt="0"/>
      <dgm:spPr/>
    </dgm:pt>
    <dgm:pt modelId="{83FE5C38-357E-4C20-A07E-1CB1983FEEE5}" type="pres">
      <dgm:prSet presAssocID="{4A2EF2F6-7313-4A20-8B4F-E0B90C253F1D}" presName="composite" presStyleCnt="0"/>
      <dgm:spPr/>
    </dgm:pt>
    <dgm:pt modelId="{36917363-62FA-4440-B3D9-1DE71F5F76CE}" type="pres">
      <dgm:prSet presAssocID="{4A2EF2F6-7313-4A20-8B4F-E0B90C253F1D}" presName="background" presStyleLbl="node0" presStyleIdx="1" presStyleCnt="4"/>
      <dgm:spPr/>
    </dgm:pt>
    <dgm:pt modelId="{55D39004-1166-42B0-956C-0DBAF962D9A4}" type="pres">
      <dgm:prSet presAssocID="{4A2EF2F6-7313-4A20-8B4F-E0B90C253F1D}" presName="text" presStyleLbl="fgAcc0" presStyleIdx="1" presStyleCnt="4">
        <dgm:presLayoutVars>
          <dgm:chPref val="3"/>
        </dgm:presLayoutVars>
      </dgm:prSet>
      <dgm:spPr/>
    </dgm:pt>
    <dgm:pt modelId="{850924FD-FFBA-4C12-8705-D8093E024CA4}" type="pres">
      <dgm:prSet presAssocID="{4A2EF2F6-7313-4A20-8B4F-E0B90C253F1D}" presName="hierChild2" presStyleCnt="0"/>
      <dgm:spPr/>
    </dgm:pt>
    <dgm:pt modelId="{C65EDC12-102C-43C9-9CDF-EC2843CDE69F}" type="pres">
      <dgm:prSet presAssocID="{93A2634D-E0BB-4C85-A0F4-69DD1F0AB7F3}" presName="hierRoot1" presStyleCnt="0"/>
      <dgm:spPr/>
    </dgm:pt>
    <dgm:pt modelId="{F2500270-663B-43B6-BE0D-A73D3AD56367}" type="pres">
      <dgm:prSet presAssocID="{93A2634D-E0BB-4C85-A0F4-69DD1F0AB7F3}" presName="composite" presStyleCnt="0"/>
      <dgm:spPr/>
    </dgm:pt>
    <dgm:pt modelId="{55F3B9A6-A904-4AE0-A9A2-BA37DEDB5844}" type="pres">
      <dgm:prSet presAssocID="{93A2634D-E0BB-4C85-A0F4-69DD1F0AB7F3}" presName="background" presStyleLbl="node0" presStyleIdx="2" presStyleCnt="4"/>
      <dgm:spPr/>
    </dgm:pt>
    <dgm:pt modelId="{C51C1F0D-117A-473E-B052-BAFA1957C63F}" type="pres">
      <dgm:prSet presAssocID="{93A2634D-E0BB-4C85-A0F4-69DD1F0AB7F3}" presName="text" presStyleLbl="fgAcc0" presStyleIdx="2" presStyleCnt="4">
        <dgm:presLayoutVars>
          <dgm:chPref val="3"/>
        </dgm:presLayoutVars>
      </dgm:prSet>
      <dgm:spPr/>
    </dgm:pt>
    <dgm:pt modelId="{51A96C19-934F-4278-9EE9-37562AB094E1}" type="pres">
      <dgm:prSet presAssocID="{93A2634D-E0BB-4C85-A0F4-69DD1F0AB7F3}" presName="hierChild2" presStyleCnt="0"/>
      <dgm:spPr/>
    </dgm:pt>
    <dgm:pt modelId="{D3D0BE0C-22F7-4B2A-8D1F-73F3FB0F1AF8}" type="pres">
      <dgm:prSet presAssocID="{6F27C0CE-E0F1-4EE2-9AF2-3A69FFC56B5C}" presName="hierRoot1" presStyleCnt="0"/>
      <dgm:spPr/>
    </dgm:pt>
    <dgm:pt modelId="{59A1DB96-2FFE-46A7-A970-AE9DA0C4A8EF}" type="pres">
      <dgm:prSet presAssocID="{6F27C0CE-E0F1-4EE2-9AF2-3A69FFC56B5C}" presName="composite" presStyleCnt="0"/>
      <dgm:spPr/>
    </dgm:pt>
    <dgm:pt modelId="{0CFAAD9C-A6FF-4F9E-8A1C-52E183613F3D}" type="pres">
      <dgm:prSet presAssocID="{6F27C0CE-E0F1-4EE2-9AF2-3A69FFC56B5C}" presName="background" presStyleLbl="node0" presStyleIdx="3" presStyleCnt="4"/>
      <dgm:spPr/>
    </dgm:pt>
    <dgm:pt modelId="{13E8154D-80C7-45C1-8956-A240E2598512}" type="pres">
      <dgm:prSet presAssocID="{6F27C0CE-E0F1-4EE2-9AF2-3A69FFC56B5C}" presName="text" presStyleLbl="fgAcc0" presStyleIdx="3" presStyleCnt="4">
        <dgm:presLayoutVars>
          <dgm:chPref val="3"/>
        </dgm:presLayoutVars>
      </dgm:prSet>
      <dgm:spPr/>
    </dgm:pt>
    <dgm:pt modelId="{088EC0DA-BB9F-4740-92CE-9656010E5909}" type="pres">
      <dgm:prSet presAssocID="{6F27C0CE-E0F1-4EE2-9AF2-3A69FFC56B5C}" presName="hierChild2" presStyleCnt="0"/>
      <dgm:spPr/>
    </dgm:pt>
  </dgm:ptLst>
  <dgm:cxnLst>
    <dgm:cxn modelId="{AA29950A-9E13-4BA1-9C1B-1E9D1EFD9A00}" srcId="{2F96270B-83BB-4093-9791-862900FF6CB7}" destId="{DB25470F-9BD3-455F-9D84-2C9BAB4E0048}" srcOrd="0" destOrd="0" parTransId="{058C2EA6-6B3E-4DF0-AE26-859E2B33308B}" sibTransId="{AECC8B08-26D1-4D4F-86D4-983B29377985}"/>
    <dgm:cxn modelId="{3554880D-E0F8-4CE5-A0D8-7136B877DD5A}" type="presOf" srcId="{DB25470F-9BD3-455F-9D84-2C9BAB4E0048}" destId="{6F8FC36D-6724-4363-8CB4-BA6490BBE065}" srcOrd="0" destOrd="0" presId="urn:microsoft.com/office/officeart/2005/8/layout/hierarchy1"/>
    <dgm:cxn modelId="{5BAEB40E-F538-42BC-932F-6493D078F899}" type="presOf" srcId="{6F27C0CE-E0F1-4EE2-9AF2-3A69FFC56B5C}" destId="{13E8154D-80C7-45C1-8956-A240E2598512}" srcOrd="0" destOrd="0" presId="urn:microsoft.com/office/officeart/2005/8/layout/hierarchy1"/>
    <dgm:cxn modelId="{D04C2015-2659-4C9A-BA6F-2571A92DBB01}" srcId="{2F96270B-83BB-4093-9791-862900FF6CB7}" destId="{4A2EF2F6-7313-4A20-8B4F-E0B90C253F1D}" srcOrd="1" destOrd="0" parTransId="{37A87168-ED9C-4130-9243-8210D5FD8C3B}" sibTransId="{C7792E9B-4E78-4650-B4A4-245448F1E461}"/>
    <dgm:cxn modelId="{E2426031-A039-4563-B94E-2A7360495EC2}" type="presOf" srcId="{4A2EF2F6-7313-4A20-8B4F-E0B90C253F1D}" destId="{55D39004-1166-42B0-956C-0DBAF962D9A4}" srcOrd="0" destOrd="0" presId="urn:microsoft.com/office/officeart/2005/8/layout/hierarchy1"/>
    <dgm:cxn modelId="{4B13D03A-4913-40E7-8A77-508BE5D1022E}" type="presOf" srcId="{93A2634D-E0BB-4C85-A0F4-69DD1F0AB7F3}" destId="{C51C1F0D-117A-473E-B052-BAFA1957C63F}" srcOrd="0" destOrd="0" presId="urn:microsoft.com/office/officeart/2005/8/layout/hierarchy1"/>
    <dgm:cxn modelId="{743B44AE-DC92-4E38-8F09-509E22319CCF}" type="presOf" srcId="{2F96270B-83BB-4093-9791-862900FF6CB7}" destId="{29108FEE-0F4F-4AA2-89E8-E7CC7B0BD1D1}" srcOrd="0" destOrd="0" presId="urn:microsoft.com/office/officeart/2005/8/layout/hierarchy1"/>
    <dgm:cxn modelId="{DEA8DAC4-1538-4DFD-9A80-CAD9901EC51E}" srcId="{2F96270B-83BB-4093-9791-862900FF6CB7}" destId="{93A2634D-E0BB-4C85-A0F4-69DD1F0AB7F3}" srcOrd="2" destOrd="0" parTransId="{73382DFC-88F0-45D0-A2D9-B1398FF66537}" sibTransId="{A2C1B973-575D-4AF9-859D-D75D4A74A6F8}"/>
    <dgm:cxn modelId="{1823BAD7-69F9-4CF1-A4F7-32C0E9DEEADC}" srcId="{2F96270B-83BB-4093-9791-862900FF6CB7}" destId="{6F27C0CE-E0F1-4EE2-9AF2-3A69FFC56B5C}" srcOrd="3" destOrd="0" parTransId="{37CB6BB4-14B5-4F8C-8967-032755CBC021}" sibTransId="{8FB43368-0062-401B-B552-27FB9743425D}"/>
    <dgm:cxn modelId="{357EEE4B-6DDA-4CA1-A1D4-AFDCCD77F669}" type="presParOf" srcId="{29108FEE-0F4F-4AA2-89E8-E7CC7B0BD1D1}" destId="{B345ECF6-A737-4F6C-A2F5-699F0C81C504}" srcOrd="0" destOrd="0" presId="urn:microsoft.com/office/officeart/2005/8/layout/hierarchy1"/>
    <dgm:cxn modelId="{D7814058-4317-4EAD-9DAC-68CCD54D2685}" type="presParOf" srcId="{B345ECF6-A737-4F6C-A2F5-699F0C81C504}" destId="{2B593E07-9EB9-416C-8206-A39D42E2F415}" srcOrd="0" destOrd="0" presId="urn:microsoft.com/office/officeart/2005/8/layout/hierarchy1"/>
    <dgm:cxn modelId="{BC9D2CCD-F002-4A81-B5FA-80B2F4FDD532}" type="presParOf" srcId="{2B593E07-9EB9-416C-8206-A39D42E2F415}" destId="{6CE3D393-4A74-40C5-A045-6FC0DBCB989D}" srcOrd="0" destOrd="0" presId="urn:microsoft.com/office/officeart/2005/8/layout/hierarchy1"/>
    <dgm:cxn modelId="{DF4C2D6E-4D82-4C3D-9A25-407B1A0B07FB}" type="presParOf" srcId="{2B593E07-9EB9-416C-8206-A39D42E2F415}" destId="{6F8FC36D-6724-4363-8CB4-BA6490BBE065}" srcOrd="1" destOrd="0" presId="urn:microsoft.com/office/officeart/2005/8/layout/hierarchy1"/>
    <dgm:cxn modelId="{4585A381-F437-4996-BD20-4C5C97E0513E}" type="presParOf" srcId="{B345ECF6-A737-4F6C-A2F5-699F0C81C504}" destId="{AFCABE0F-218B-493D-A240-8A80FA369656}" srcOrd="1" destOrd="0" presId="urn:microsoft.com/office/officeart/2005/8/layout/hierarchy1"/>
    <dgm:cxn modelId="{1EAD5F17-4216-46EF-B823-84DBF3324B88}" type="presParOf" srcId="{29108FEE-0F4F-4AA2-89E8-E7CC7B0BD1D1}" destId="{B8423016-CBA7-4C94-8459-D7750C1FC372}" srcOrd="1" destOrd="0" presId="urn:microsoft.com/office/officeart/2005/8/layout/hierarchy1"/>
    <dgm:cxn modelId="{6BB96EE0-3D39-4892-BD99-1876313585BF}" type="presParOf" srcId="{B8423016-CBA7-4C94-8459-D7750C1FC372}" destId="{83FE5C38-357E-4C20-A07E-1CB1983FEEE5}" srcOrd="0" destOrd="0" presId="urn:microsoft.com/office/officeart/2005/8/layout/hierarchy1"/>
    <dgm:cxn modelId="{4E099B17-A4EC-4F2F-9E22-6F2D2E7E855C}" type="presParOf" srcId="{83FE5C38-357E-4C20-A07E-1CB1983FEEE5}" destId="{36917363-62FA-4440-B3D9-1DE71F5F76CE}" srcOrd="0" destOrd="0" presId="urn:microsoft.com/office/officeart/2005/8/layout/hierarchy1"/>
    <dgm:cxn modelId="{7E1122F1-5C23-46E1-B371-CDC4909F407B}" type="presParOf" srcId="{83FE5C38-357E-4C20-A07E-1CB1983FEEE5}" destId="{55D39004-1166-42B0-956C-0DBAF962D9A4}" srcOrd="1" destOrd="0" presId="urn:microsoft.com/office/officeart/2005/8/layout/hierarchy1"/>
    <dgm:cxn modelId="{9E2CB9D7-484D-457A-8E8A-DF74132D56A3}" type="presParOf" srcId="{B8423016-CBA7-4C94-8459-D7750C1FC372}" destId="{850924FD-FFBA-4C12-8705-D8093E024CA4}" srcOrd="1" destOrd="0" presId="urn:microsoft.com/office/officeart/2005/8/layout/hierarchy1"/>
    <dgm:cxn modelId="{290A0E5B-E776-4D8F-AB8C-59AD12FE285E}" type="presParOf" srcId="{29108FEE-0F4F-4AA2-89E8-E7CC7B0BD1D1}" destId="{C65EDC12-102C-43C9-9CDF-EC2843CDE69F}" srcOrd="2" destOrd="0" presId="urn:microsoft.com/office/officeart/2005/8/layout/hierarchy1"/>
    <dgm:cxn modelId="{F4398964-1BEA-4DCA-831A-BBFD2273156C}" type="presParOf" srcId="{C65EDC12-102C-43C9-9CDF-EC2843CDE69F}" destId="{F2500270-663B-43B6-BE0D-A73D3AD56367}" srcOrd="0" destOrd="0" presId="urn:microsoft.com/office/officeart/2005/8/layout/hierarchy1"/>
    <dgm:cxn modelId="{9A2325C2-DA30-4EF0-9E3E-7244F679BABD}" type="presParOf" srcId="{F2500270-663B-43B6-BE0D-A73D3AD56367}" destId="{55F3B9A6-A904-4AE0-A9A2-BA37DEDB5844}" srcOrd="0" destOrd="0" presId="urn:microsoft.com/office/officeart/2005/8/layout/hierarchy1"/>
    <dgm:cxn modelId="{8400FB9B-5EED-4325-80BD-8806FF358DE2}" type="presParOf" srcId="{F2500270-663B-43B6-BE0D-A73D3AD56367}" destId="{C51C1F0D-117A-473E-B052-BAFA1957C63F}" srcOrd="1" destOrd="0" presId="urn:microsoft.com/office/officeart/2005/8/layout/hierarchy1"/>
    <dgm:cxn modelId="{CA49EF68-3E96-47A5-85A2-1C429211EC89}" type="presParOf" srcId="{C65EDC12-102C-43C9-9CDF-EC2843CDE69F}" destId="{51A96C19-934F-4278-9EE9-37562AB094E1}" srcOrd="1" destOrd="0" presId="urn:microsoft.com/office/officeart/2005/8/layout/hierarchy1"/>
    <dgm:cxn modelId="{53590D6A-29A1-443A-A7F9-B09AF16FB725}" type="presParOf" srcId="{29108FEE-0F4F-4AA2-89E8-E7CC7B0BD1D1}" destId="{D3D0BE0C-22F7-4B2A-8D1F-73F3FB0F1AF8}" srcOrd="3" destOrd="0" presId="urn:microsoft.com/office/officeart/2005/8/layout/hierarchy1"/>
    <dgm:cxn modelId="{05152CEB-B53F-40FB-A36C-7B1FB1C56998}" type="presParOf" srcId="{D3D0BE0C-22F7-4B2A-8D1F-73F3FB0F1AF8}" destId="{59A1DB96-2FFE-46A7-A970-AE9DA0C4A8EF}" srcOrd="0" destOrd="0" presId="urn:microsoft.com/office/officeart/2005/8/layout/hierarchy1"/>
    <dgm:cxn modelId="{5998BE80-70A7-4AF5-B2CA-E7522E578DDB}" type="presParOf" srcId="{59A1DB96-2FFE-46A7-A970-AE9DA0C4A8EF}" destId="{0CFAAD9C-A6FF-4F9E-8A1C-52E183613F3D}" srcOrd="0" destOrd="0" presId="urn:microsoft.com/office/officeart/2005/8/layout/hierarchy1"/>
    <dgm:cxn modelId="{D6E009D8-66AC-4027-984C-866C03010B70}" type="presParOf" srcId="{59A1DB96-2FFE-46A7-A970-AE9DA0C4A8EF}" destId="{13E8154D-80C7-45C1-8956-A240E2598512}" srcOrd="1" destOrd="0" presId="urn:microsoft.com/office/officeart/2005/8/layout/hierarchy1"/>
    <dgm:cxn modelId="{931F7869-1CAF-41FD-A962-16690CE6B20D}" type="presParOf" srcId="{D3D0BE0C-22F7-4B2A-8D1F-73F3FB0F1AF8}" destId="{088EC0DA-BB9F-4740-92CE-9656010E5909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249F6966-B5AF-4F96-A40B-2FE7B2326988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F645CF98-8544-46CF-A26F-3B822DAD7ED3}">
      <dgm:prSet/>
      <dgm:spPr/>
      <dgm:t>
        <a:bodyPr/>
        <a:lstStyle/>
        <a:p>
          <a:r>
            <a:rPr lang="en-US" b="0" i="0"/>
            <a:t>Identify:</a:t>
          </a:r>
          <a:endParaRPr lang="en-US"/>
        </a:p>
      </dgm:t>
    </dgm:pt>
    <dgm:pt modelId="{EAC5AE59-B278-4282-8F74-0D6AA7AFDF91}" type="parTrans" cxnId="{C70C5F0B-D4AA-42D6-8839-D5BBA64C177B}">
      <dgm:prSet/>
      <dgm:spPr/>
      <dgm:t>
        <a:bodyPr/>
        <a:lstStyle/>
        <a:p>
          <a:endParaRPr lang="en-US"/>
        </a:p>
      </dgm:t>
    </dgm:pt>
    <dgm:pt modelId="{86A65856-DD48-429E-828A-3A5BEBA3A974}" type="sibTrans" cxnId="{C70C5F0B-D4AA-42D6-8839-D5BBA64C177B}">
      <dgm:prSet/>
      <dgm:spPr/>
      <dgm:t>
        <a:bodyPr/>
        <a:lstStyle/>
        <a:p>
          <a:endParaRPr lang="en-US"/>
        </a:p>
      </dgm:t>
    </dgm:pt>
    <dgm:pt modelId="{0D2A9BF6-95CE-45CE-92C3-E4C152EF147E}">
      <dgm:prSet/>
      <dgm:spPr/>
      <dgm:t>
        <a:bodyPr/>
        <a:lstStyle/>
        <a:p>
          <a:r>
            <a:rPr lang="en-US" b="0" i="0"/>
            <a:t>5 things you see</a:t>
          </a:r>
          <a:endParaRPr lang="en-US"/>
        </a:p>
      </dgm:t>
    </dgm:pt>
    <dgm:pt modelId="{92F65EB0-0E06-4AE9-B225-5E90841815DC}" type="parTrans" cxnId="{C905E00D-1060-4A0B-9695-46DBA536253B}">
      <dgm:prSet/>
      <dgm:spPr/>
      <dgm:t>
        <a:bodyPr/>
        <a:lstStyle/>
        <a:p>
          <a:endParaRPr lang="en-US"/>
        </a:p>
      </dgm:t>
    </dgm:pt>
    <dgm:pt modelId="{FAA36BE6-CD11-4480-8D75-03AEF1E182AC}" type="sibTrans" cxnId="{C905E00D-1060-4A0B-9695-46DBA536253B}">
      <dgm:prSet/>
      <dgm:spPr/>
      <dgm:t>
        <a:bodyPr/>
        <a:lstStyle/>
        <a:p>
          <a:endParaRPr lang="en-US"/>
        </a:p>
      </dgm:t>
    </dgm:pt>
    <dgm:pt modelId="{C1517389-E5FA-4073-9F31-E5545EDCA64E}">
      <dgm:prSet/>
      <dgm:spPr/>
      <dgm:t>
        <a:bodyPr/>
        <a:lstStyle/>
        <a:p>
          <a:r>
            <a:rPr lang="en-US" b="0" i="0"/>
            <a:t>4 things you can touch</a:t>
          </a:r>
          <a:endParaRPr lang="en-US"/>
        </a:p>
      </dgm:t>
    </dgm:pt>
    <dgm:pt modelId="{F3D9744A-051E-4A74-B3C2-4C4D4AFBDF5D}" type="parTrans" cxnId="{24B22145-84B6-43FC-B52C-C8D6986FF47E}">
      <dgm:prSet/>
      <dgm:spPr/>
      <dgm:t>
        <a:bodyPr/>
        <a:lstStyle/>
        <a:p>
          <a:endParaRPr lang="en-US"/>
        </a:p>
      </dgm:t>
    </dgm:pt>
    <dgm:pt modelId="{E81439EB-16EF-4674-8451-77CBD4544108}" type="sibTrans" cxnId="{24B22145-84B6-43FC-B52C-C8D6986FF47E}">
      <dgm:prSet/>
      <dgm:spPr/>
      <dgm:t>
        <a:bodyPr/>
        <a:lstStyle/>
        <a:p>
          <a:endParaRPr lang="en-US"/>
        </a:p>
      </dgm:t>
    </dgm:pt>
    <dgm:pt modelId="{932F9A71-4893-4686-946C-ED938CD24136}">
      <dgm:prSet/>
      <dgm:spPr/>
      <dgm:t>
        <a:bodyPr/>
        <a:lstStyle/>
        <a:p>
          <a:r>
            <a:rPr lang="en-US" b="0" i="0"/>
            <a:t>3 things you hear</a:t>
          </a:r>
          <a:endParaRPr lang="en-US"/>
        </a:p>
      </dgm:t>
    </dgm:pt>
    <dgm:pt modelId="{51C5D588-74C6-4ECF-AF82-EB5146EEF1A0}" type="parTrans" cxnId="{F8F523C1-44FE-46CA-850D-A71FCE4E5E01}">
      <dgm:prSet/>
      <dgm:spPr/>
      <dgm:t>
        <a:bodyPr/>
        <a:lstStyle/>
        <a:p>
          <a:endParaRPr lang="en-US"/>
        </a:p>
      </dgm:t>
    </dgm:pt>
    <dgm:pt modelId="{4B373558-7C20-4711-A975-3564A839F9B2}" type="sibTrans" cxnId="{F8F523C1-44FE-46CA-850D-A71FCE4E5E01}">
      <dgm:prSet/>
      <dgm:spPr/>
      <dgm:t>
        <a:bodyPr/>
        <a:lstStyle/>
        <a:p>
          <a:endParaRPr lang="en-US"/>
        </a:p>
      </dgm:t>
    </dgm:pt>
    <dgm:pt modelId="{01EBE80B-2B85-47F1-9DEA-EE0585EE8A19}">
      <dgm:prSet/>
      <dgm:spPr/>
      <dgm:t>
        <a:bodyPr/>
        <a:lstStyle/>
        <a:p>
          <a:r>
            <a:rPr lang="en-US" b="0" i="0"/>
            <a:t>2 things you smell</a:t>
          </a:r>
          <a:endParaRPr lang="en-US"/>
        </a:p>
      </dgm:t>
    </dgm:pt>
    <dgm:pt modelId="{09407315-B787-4C2B-A506-3A0E90AB6348}" type="parTrans" cxnId="{0A8F0FEE-62BA-4E56-A624-3D6BD5835BE1}">
      <dgm:prSet/>
      <dgm:spPr/>
      <dgm:t>
        <a:bodyPr/>
        <a:lstStyle/>
        <a:p>
          <a:endParaRPr lang="en-US"/>
        </a:p>
      </dgm:t>
    </dgm:pt>
    <dgm:pt modelId="{BCC51BA0-52F9-431F-ADD6-78A0614BE99D}" type="sibTrans" cxnId="{0A8F0FEE-62BA-4E56-A624-3D6BD5835BE1}">
      <dgm:prSet/>
      <dgm:spPr/>
      <dgm:t>
        <a:bodyPr/>
        <a:lstStyle/>
        <a:p>
          <a:endParaRPr lang="en-US"/>
        </a:p>
      </dgm:t>
    </dgm:pt>
    <dgm:pt modelId="{D6E74CD9-B384-4361-B2B7-F0F336410490}">
      <dgm:prSet/>
      <dgm:spPr/>
      <dgm:t>
        <a:bodyPr/>
        <a:lstStyle/>
        <a:p>
          <a:r>
            <a:rPr lang="en-US" b="0" i="0"/>
            <a:t>1 thing you taste</a:t>
          </a:r>
          <a:endParaRPr lang="en-US"/>
        </a:p>
      </dgm:t>
    </dgm:pt>
    <dgm:pt modelId="{6B457EE3-A1CE-4569-912B-34A905C2A4ED}" type="parTrans" cxnId="{B172D3E8-7A2B-4B98-9CB0-C9F118B5838E}">
      <dgm:prSet/>
      <dgm:spPr/>
      <dgm:t>
        <a:bodyPr/>
        <a:lstStyle/>
        <a:p>
          <a:endParaRPr lang="en-US"/>
        </a:p>
      </dgm:t>
    </dgm:pt>
    <dgm:pt modelId="{A1304505-4DE7-46D6-9C9A-C3D31FA10DF2}" type="sibTrans" cxnId="{B172D3E8-7A2B-4B98-9CB0-C9F118B5838E}">
      <dgm:prSet/>
      <dgm:spPr/>
      <dgm:t>
        <a:bodyPr/>
        <a:lstStyle/>
        <a:p>
          <a:endParaRPr lang="en-US"/>
        </a:p>
      </dgm:t>
    </dgm:pt>
    <dgm:pt modelId="{C7305AD9-547E-4174-9ED7-D5451863BCC6}" type="pres">
      <dgm:prSet presAssocID="{249F6966-B5AF-4F96-A40B-2FE7B2326988}" presName="linear" presStyleCnt="0">
        <dgm:presLayoutVars>
          <dgm:animLvl val="lvl"/>
          <dgm:resizeHandles val="exact"/>
        </dgm:presLayoutVars>
      </dgm:prSet>
      <dgm:spPr/>
    </dgm:pt>
    <dgm:pt modelId="{0BB50900-307D-4239-898E-06398294DAE0}" type="pres">
      <dgm:prSet presAssocID="{F645CF98-8544-46CF-A26F-3B822DAD7ED3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A7F0FA64-104D-4F88-A54F-2BDE7CE43C2A}" type="pres">
      <dgm:prSet presAssocID="{86A65856-DD48-429E-828A-3A5BEBA3A974}" presName="spacer" presStyleCnt="0"/>
      <dgm:spPr/>
    </dgm:pt>
    <dgm:pt modelId="{652EF71E-4B22-4D8A-BA60-57891251CE41}" type="pres">
      <dgm:prSet presAssocID="{0D2A9BF6-95CE-45CE-92C3-E4C152EF147E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075D6A63-30C3-42A9-A37C-868034CA4DFC}" type="pres">
      <dgm:prSet presAssocID="{FAA36BE6-CD11-4480-8D75-03AEF1E182AC}" presName="spacer" presStyleCnt="0"/>
      <dgm:spPr/>
    </dgm:pt>
    <dgm:pt modelId="{507E426E-1BF0-4CF2-8D2D-44C48F2759B3}" type="pres">
      <dgm:prSet presAssocID="{C1517389-E5FA-4073-9F31-E5545EDCA64E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AFDEC6DB-6F37-43AC-B826-F4FF44A8C110}" type="pres">
      <dgm:prSet presAssocID="{E81439EB-16EF-4674-8451-77CBD4544108}" presName="spacer" presStyleCnt="0"/>
      <dgm:spPr/>
    </dgm:pt>
    <dgm:pt modelId="{DCD0FDDC-1210-4B05-9243-6BFE7A83CAE3}" type="pres">
      <dgm:prSet presAssocID="{932F9A71-4893-4686-946C-ED938CD24136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277993FB-98F6-4627-85A6-564F3D598806}" type="pres">
      <dgm:prSet presAssocID="{4B373558-7C20-4711-A975-3564A839F9B2}" presName="spacer" presStyleCnt="0"/>
      <dgm:spPr/>
    </dgm:pt>
    <dgm:pt modelId="{C5774092-94A8-4955-90C9-35D6A00AB91D}" type="pres">
      <dgm:prSet presAssocID="{01EBE80B-2B85-47F1-9DEA-EE0585EE8A19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A6A97D4B-EAAA-438A-87DC-6B84A594E13B}" type="pres">
      <dgm:prSet presAssocID="{BCC51BA0-52F9-431F-ADD6-78A0614BE99D}" presName="spacer" presStyleCnt="0"/>
      <dgm:spPr/>
    </dgm:pt>
    <dgm:pt modelId="{C899B7E0-D963-42F0-BD44-2DD92263D95F}" type="pres">
      <dgm:prSet presAssocID="{D6E74CD9-B384-4361-B2B7-F0F336410490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C70C5F0B-D4AA-42D6-8839-D5BBA64C177B}" srcId="{249F6966-B5AF-4F96-A40B-2FE7B2326988}" destId="{F645CF98-8544-46CF-A26F-3B822DAD7ED3}" srcOrd="0" destOrd="0" parTransId="{EAC5AE59-B278-4282-8F74-0D6AA7AFDF91}" sibTransId="{86A65856-DD48-429E-828A-3A5BEBA3A974}"/>
    <dgm:cxn modelId="{C905E00D-1060-4A0B-9695-46DBA536253B}" srcId="{249F6966-B5AF-4F96-A40B-2FE7B2326988}" destId="{0D2A9BF6-95CE-45CE-92C3-E4C152EF147E}" srcOrd="1" destOrd="0" parTransId="{92F65EB0-0E06-4AE9-B225-5E90841815DC}" sibTransId="{FAA36BE6-CD11-4480-8D75-03AEF1E182AC}"/>
    <dgm:cxn modelId="{9AF2E92A-10C9-41A8-A94A-6D9E3D15F8F8}" type="presOf" srcId="{01EBE80B-2B85-47F1-9DEA-EE0585EE8A19}" destId="{C5774092-94A8-4955-90C9-35D6A00AB91D}" srcOrd="0" destOrd="0" presId="urn:microsoft.com/office/officeart/2005/8/layout/vList2"/>
    <dgm:cxn modelId="{24B22145-84B6-43FC-B52C-C8D6986FF47E}" srcId="{249F6966-B5AF-4F96-A40B-2FE7B2326988}" destId="{C1517389-E5FA-4073-9F31-E5545EDCA64E}" srcOrd="2" destOrd="0" parTransId="{F3D9744A-051E-4A74-B3C2-4C4D4AFBDF5D}" sibTransId="{E81439EB-16EF-4674-8451-77CBD4544108}"/>
    <dgm:cxn modelId="{A112EC56-C1C6-45CD-9A36-85F68157B478}" type="presOf" srcId="{0D2A9BF6-95CE-45CE-92C3-E4C152EF147E}" destId="{652EF71E-4B22-4D8A-BA60-57891251CE41}" srcOrd="0" destOrd="0" presId="urn:microsoft.com/office/officeart/2005/8/layout/vList2"/>
    <dgm:cxn modelId="{7A5A5D87-9121-422D-BFC3-6A16191123AC}" type="presOf" srcId="{D6E74CD9-B384-4361-B2B7-F0F336410490}" destId="{C899B7E0-D963-42F0-BD44-2DD92263D95F}" srcOrd="0" destOrd="0" presId="urn:microsoft.com/office/officeart/2005/8/layout/vList2"/>
    <dgm:cxn modelId="{6A93FD88-CACE-4884-8E5B-D38F26BE60C3}" type="presOf" srcId="{F645CF98-8544-46CF-A26F-3B822DAD7ED3}" destId="{0BB50900-307D-4239-898E-06398294DAE0}" srcOrd="0" destOrd="0" presId="urn:microsoft.com/office/officeart/2005/8/layout/vList2"/>
    <dgm:cxn modelId="{516EAC89-9CD8-4235-9F92-D5E87BF64EC5}" type="presOf" srcId="{C1517389-E5FA-4073-9F31-E5545EDCA64E}" destId="{507E426E-1BF0-4CF2-8D2D-44C48F2759B3}" srcOrd="0" destOrd="0" presId="urn:microsoft.com/office/officeart/2005/8/layout/vList2"/>
    <dgm:cxn modelId="{8E16DD9A-A463-4C2F-8485-18F6E303D0F6}" type="presOf" srcId="{932F9A71-4893-4686-946C-ED938CD24136}" destId="{DCD0FDDC-1210-4B05-9243-6BFE7A83CAE3}" srcOrd="0" destOrd="0" presId="urn:microsoft.com/office/officeart/2005/8/layout/vList2"/>
    <dgm:cxn modelId="{F8F523C1-44FE-46CA-850D-A71FCE4E5E01}" srcId="{249F6966-B5AF-4F96-A40B-2FE7B2326988}" destId="{932F9A71-4893-4686-946C-ED938CD24136}" srcOrd="3" destOrd="0" parTransId="{51C5D588-74C6-4ECF-AF82-EB5146EEF1A0}" sibTransId="{4B373558-7C20-4711-A975-3564A839F9B2}"/>
    <dgm:cxn modelId="{B172D3E8-7A2B-4B98-9CB0-C9F118B5838E}" srcId="{249F6966-B5AF-4F96-A40B-2FE7B2326988}" destId="{D6E74CD9-B384-4361-B2B7-F0F336410490}" srcOrd="5" destOrd="0" parTransId="{6B457EE3-A1CE-4569-912B-34A905C2A4ED}" sibTransId="{A1304505-4DE7-46D6-9C9A-C3D31FA10DF2}"/>
    <dgm:cxn modelId="{F734E4ED-D387-461A-ADD5-76EE85A1D3EB}" type="presOf" srcId="{249F6966-B5AF-4F96-A40B-2FE7B2326988}" destId="{C7305AD9-547E-4174-9ED7-D5451863BCC6}" srcOrd="0" destOrd="0" presId="urn:microsoft.com/office/officeart/2005/8/layout/vList2"/>
    <dgm:cxn modelId="{0A8F0FEE-62BA-4E56-A624-3D6BD5835BE1}" srcId="{249F6966-B5AF-4F96-A40B-2FE7B2326988}" destId="{01EBE80B-2B85-47F1-9DEA-EE0585EE8A19}" srcOrd="4" destOrd="0" parTransId="{09407315-B787-4C2B-A506-3A0E90AB6348}" sibTransId="{BCC51BA0-52F9-431F-ADD6-78A0614BE99D}"/>
    <dgm:cxn modelId="{DF2FB2BC-D614-47B1-AC50-105939364845}" type="presParOf" srcId="{C7305AD9-547E-4174-9ED7-D5451863BCC6}" destId="{0BB50900-307D-4239-898E-06398294DAE0}" srcOrd="0" destOrd="0" presId="urn:microsoft.com/office/officeart/2005/8/layout/vList2"/>
    <dgm:cxn modelId="{995CD1F0-CB84-45D9-AD23-7FA4844FB456}" type="presParOf" srcId="{C7305AD9-547E-4174-9ED7-D5451863BCC6}" destId="{A7F0FA64-104D-4F88-A54F-2BDE7CE43C2A}" srcOrd="1" destOrd="0" presId="urn:microsoft.com/office/officeart/2005/8/layout/vList2"/>
    <dgm:cxn modelId="{D25A9B1D-CB31-4073-BD04-785C2B4D43B4}" type="presParOf" srcId="{C7305AD9-547E-4174-9ED7-D5451863BCC6}" destId="{652EF71E-4B22-4D8A-BA60-57891251CE41}" srcOrd="2" destOrd="0" presId="urn:microsoft.com/office/officeart/2005/8/layout/vList2"/>
    <dgm:cxn modelId="{567AD13A-1C10-41C3-AE16-1A75E7033A2E}" type="presParOf" srcId="{C7305AD9-547E-4174-9ED7-D5451863BCC6}" destId="{075D6A63-30C3-42A9-A37C-868034CA4DFC}" srcOrd="3" destOrd="0" presId="urn:microsoft.com/office/officeart/2005/8/layout/vList2"/>
    <dgm:cxn modelId="{2BC619F3-5EB7-4C8B-ABF7-D6953BD66D18}" type="presParOf" srcId="{C7305AD9-547E-4174-9ED7-D5451863BCC6}" destId="{507E426E-1BF0-4CF2-8D2D-44C48F2759B3}" srcOrd="4" destOrd="0" presId="urn:microsoft.com/office/officeart/2005/8/layout/vList2"/>
    <dgm:cxn modelId="{6335E337-006B-4F30-A9C9-A97DA66FDA15}" type="presParOf" srcId="{C7305AD9-547E-4174-9ED7-D5451863BCC6}" destId="{AFDEC6DB-6F37-43AC-B826-F4FF44A8C110}" srcOrd="5" destOrd="0" presId="urn:microsoft.com/office/officeart/2005/8/layout/vList2"/>
    <dgm:cxn modelId="{71C9E561-A04F-4420-9E79-0CA5637A4F61}" type="presParOf" srcId="{C7305AD9-547E-4174-9ED7-D5451863BCC6}" destId="{DCD0FDDC-1210-4B05-9243-6BFE7A83CAE3}" srcOrd="6" destOrd="0" presId="urn:microsoft.com/office/officeart/2005/8/layout/vList2"/>
    <dgm:cxn modelId="{94B9DA52-701A-46F2-967E-7C8CEC21FB35}" type="presParOf" srcId="{C7305AD9-547E-4174-9ED7-D5451863BCC6}" destId="{277993FB-98F6-4627-85A6-564F3D598806}" srcOrd="7" destOrd="0" presId="urn:microsoft.com/office/officeart/2005/8/layout/vList2"/>
    <dgm:cxn modelId="{1508F91D-0151-4837-86D8-22510D9B908E}" type="presParOf" srcId="{C7305AD9-547E-4174-9ED7-D5451863BCC6}" destId="{C5774092-94A8-4955-90C9-35D6A00AB91D}" srcOrd="8" destOrd="0" presId="urn:microsoft.com/office/officeart/2005/8/layout/vList2"/>
    <dgm:cxn modelId="{C898BC9B-CEC5-4693-A1C9-EC7A7DB9058D}" type="presParOf" srcId="{C7305AD9-547E-4174-9ED7-D5451863BCC6}" destId="{A6A97D4B-EAAA-438A-87DC-6B84A594E13B}" srcOrd="9" destOrd="0" presId="urn:microsoft.com/office/officeart/2005/8/layout/vList2"/>
    <dgm:cxn modelId="{E32EA3CE-4D08-492C-A47A-7CDE80850F5D}" type="presParOf" srcId="{C7305AD9-547E-4174-9ED7-D5451863BCC6}" destId="{C899B7E0-D963-42F0-BD44-2DD92263D95F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147D1A6F-BAA7-4A11-B29F-74B68EEEE1B8}" type="doc">
      <dgm:prSet loTypeId="urn:microsoft.com/office/officeart/2005/8/layout/hierarchy3" loCatId="hierarchy" qsTypeId="urn:microsoft.com/office/officeart/2005/8/quickstyle/simple4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551763CD-F6ED-4D85-B239-3B82021BF4E9}">
      <dgm:prSet/>
      <dgm:spPr/>
      <dgm:t>
        <a:bodyPr/>
        <a:lstStyle/>
        <a:p>
          <a:r>
            <a:rPr lang="en-US" b="0" i="0"/>
            <a:t>How do you currently manage stress?</a:t>
          </a:r>
          <a:endParaRPr lang="en-US"/>
        </a:p>
      </dgm:t>
    </dgm:pt>
    <dgm:pt modelId="{B9FED53E-6B38-4B26-88BD-EE450CB666E6}" type="parTrans" cxnId="{096C6290-9FFA-4303-ABC4-94B905388A34}">
      <dgm:prSet/>
      <dgm:spPr/>
      <dgm:t>
        <a:bodyPr/>
        <a:lstStyle/>
        <a:p>
          <a:endParaRPr lang="en-US"/>
        </a:p>
      </dgm:t>
    </dgm:pt>
    <dgm:pt modelId="{463DBCEB-492F-4F46-8D44-2ED54D373992}" type="sibTrans" cxnId="{096C6290-9FFA-4303-ABC4-94B905388A34}">
      <dgm:prSet/>
      <dgm:spPr/>
      <dgm:t>
        <a:bodyPr/>
        <a:lstStyle/>
        <a:p>
          <a:endParaRPr lang="en-US"/>
        </a:p>
      </dgm:t>
    </dgm:pt>
    <dgm:pt modelId="{3414E3AC-C2BE-4C06-B186-962CA21A6307}">
      <dgm:prSet/>
      <dgm:spPr/>
      <dgm:t>
        <a:bodyPr/>
        <a:lstStyle/>
        <a:p>
          <a:r>
            <a:rPr lang="en-US" b="0" i="0"/>
            <a:t>Which mindfulness practices feel most accessible to you?</a:t>
          </a:r>
          <a:endParaRPr lang="en-US"/>
        </a:p>
      </dgm:t>
    </dgm:pt>
    <dgm:pt modelId="{22904932-DF3C-4BBB-8A7E-1CFABC86D69B}" type="parTrans" cxnId="{1C6C19D6-EAF2-4D39-9D18-E914B8CC6953}">
      <dgm:prSet/>
      <dgm:spPr/>
      <dgm:t>
        <a:bodyPr/>
        <a:lstStyle/>
        <a:p>
          <a:endParaRPr lang="en-US"/>
        </a:p>
      </dgm:t>
    </dgm:pt>
    <dgm:pt modelId="{D30EE0D4-999D-4A87-8D60-02504F2353E9}" type="sibTrans" cxnId="{1C6C19D6-EAF2-4D39-9D18-E914B8CC6953}">
      <dgm:prSet/>
      <dgm:spPr/>
      <dgm:t>
        <a:bodyPr/>
        <a:lstStyle/>
        <a:p>
          <a:endParaRPr lang="en-US"/>
        </a:p>
      </dgm:t>
    </dgm:pt>
    <dgm:pt modelId="{186248CB-FC33-42AD-9377-C6C995981AD1}" type="pres">
      <dgm:prSet presAssocID="{147D1A6F-BAA7-4A11-B29F-74B68EEEE1B8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B3FC803F-9FCB-4ED6-9157-7C4D98CFC24F}" type="pres">
      <dgm:prSet presAssocID="{551763CD-F6ED-4D85-B239-3B82021BF4E9}" presName="root" presStyleCnt="0"/>
      <dgm:spPr/>
    </dgm:pt>
    <dgm:pt modelId="{B0EAB504-A99A-4094-B4CA-0CE537BA87E9}" type="pres">
      <dgm:prSet presAssocID="{551763CD-F6ED-4D85-B239-3B82021BF4E9}" presName="rootComposite" presStyleCnt="0"/>
      <dgm:spPr/>
    </dgm:pt>
    <dgm:pt modelId="{89C99F3D-6131-46CA-A262-9739BF567B0E}" type="pres">
      <dgm:prSet presAssocID="{551763CD-F6ED-4D85-B239-3B82021BF4E9}" presName="rootText" presStyleLbl="node1" presStyleIdx="0" presStyleCnt="2"/>
      <dgm:spPr/>
    </dgm:pt>
    <dgm:pt modelId="{E969930B-4DE6-4D5B-8F4C-6D27CA7F0DB3}" type="pres">
      <dgm:prSet presAssocID="{551763CD-F6ED-4D85-B239-3B82021BF4E9}" presName="rootConnector" presStyleLbl="node1" presStyleIdx="0" presStyleCnt="2"/>
      <dgm:spPr/>
    </dgm:pt>
    <dgm:pt modelId="{18A2CB9F-ED3A-4B06-9C16-21AF6B82A6B3}" type="pres">
      <dgm:prSet presAssocID="{551763CD-F6ED-4D85-B239-3B82021BF4E9}" presName="childShape" presStyleCnt="0"/>
      <dgm:spPr/>
    </dgm:pt>
    <dgm:pt modelId="{A9934B57-F696-4151-B28E-5107AC8272F0}" type="pres">
      <dgm:prSet presAssocID="{3414E3AC-C2BE-4C06-B186-962CA21A6307}" presName="root" presStyleCnt="0"/>
      <dgm:spPr/>
    </dgm:pt>
    <dgm:pt modelId="{2DD026B6-75BC-45D0-AD2E-5CDA638E7F23}" type="pres">
      <dgm:prSet presAssocID="{3414E3AC-C2BE-4C06-B186-962CA21A6307}" presName="rootComposite" presStyleCnt="0"/>
      <dgm:spPr/>
    </dgm:pt>
    <dgm:pt modelId="{B1BE08FD-BF7F-49EF-9BAB-15CE9B68495D}" type="pres">
      <dgm:prSet presAssocID="{3414E3AC-C2BE-4C06-B186-962CA21A6307}" presName="rootText" presStyleLbl="node1" presStyleIdx="1" presStyleCnt="2"/>
      <dgm:spPr/>
    </dgm:pt>
    <dgm:pt modelId="{ED1A25C8-56C4-43EB-AC9C-5919132F9CE0}" type="pres">
      <dgm:prSet presAssocID="{3414E3AC-C2BE-4C06-B186-962CA21A6307}" presName="rootConnector" presStyleLbl="node1" presStyleIdx="1" presStyleCnt="2"/>
      <dgm:spPr/>
    </dgm:pt>
    <dgm:pt modelId="{02351BEF-5687-4F21-B03B-E493A08641FE}" type="pres">
      <dgm:prSet presAssocID="{3414E3AC-C2BE-4C06-B186-962CA21A6307}" presName="childShape" presStyleCnt="0"/>
      <dgm:spPr/>
    </dgm:pt>
  </dgm:ptLst>
  <dgm:cxnLst>
    <dgm:cxn modelId="{9186B54E-EF6D-46A1-A2FD-1E777C2777BD}" type="presOf" srcId="{3414E3AC-C2BE-4C06-B186-962CA21A6307}" destId="{ED1A25C8-56C4-43EB-AC9C-5919132F9CE0}" srcOrd="1" destOrd="0" presId="urn:microsoft.com/office/officeart/2005/8/layout/hierarchy3"/>
    <dgm:cxn modelId="{D0C6FE71-E390-4FB2-94CA-52B58F0334F9}" type="presOf" srcId="{551763CD-F6ED-4D85-B239-3B82021BF4E9}" destId="{E969930B-4DE6-4D5B-8F4C-6D27CA7F0DB3}" srcOrd="1" destOrd="0" presId="urn:microsoft.com/office/officeart/2005/8/layout/hierarchy3"/>
    <dgm:cxn modelId="{DA53CD82-885F-4A73-915B-2D65463B5826}" type="presOf" srcId="{551763CD-F6ED-4D85-B239-3B82021BF4E9}" destId="{89C99F3D-6131-46CA-A262-9739BF567B0E}" srcOrd="0" destOrd="0" presId="urn:microsoft.com/office/officeart/2005/8/layout/hierarchy3"/>
    <dgm:cxn modelId="{096C6290-9FFA-4303-ABC4-94B905388A34}" srcId="{147D1A6F-BAA7-4A11-B29F-74B68EEEE1B8}" destId="{551763CD-F6ED-4D85-B239-3B82021BF4E9}" srcOrd="0" destOrd="0" parTransId="{B9FED53E-6B38-4B26-88BD-EE450CB666E6}" sibTransId="{463DBCEB-492F-4F46-8D44-2ED54D373992}"/>
    <dgm:cxn modelId="{EE41CEC4-5000-40EB-A3FA-5DDC353ED766}" type="presOf" srcId="{147D1A6F-BAA7-4A11-B29F-74B68EEEE1B8}" destId="{186248CB-FC33-42AD-9377-C6C995981AD1}" srcOrd="0" destOrd="0" presId="urn:microsoft.com/office/officeart/2005/8/layout/hierarchy3"/>
    <dgm:cxn modelId="{1C6C19D6-EAF2-4D39-9D18-E914B8CC6953}" srcId="{147D1A6F-BAA7-4A11-B29F-74B68EEEE1B8}" destId="{3414E3AC-C2BE-4C06-B186-962CA21A6307}" srcOrd="1" destOrd="0" parTransId="{22904932-DF3C-4BBB-8A7E-1CFABC86D69B}" sibTransId="{D30EE0D4-999D-4A87-8D60-02504F2353E9}"/>
    <dgm:cxn modelId="{3C41ADFF-0DED-4AB9-9FF5-DDFFEEDADA18}" type="presOf" srcId="{3414E3AC-C2BE-4C06-B186-962CA21A6307}" destId="{B1BE08FD-BF7F-49EF-9BAB-15CE9B68495D}" srcOrd="0" destOrd="0" presId="urn:microsoft.com/office/officeart/2005/8/layout/hierarchy3"/>
    <dgm:cxn modelId="{F25530E7-8362-4E39-989F-C4D53D3E3C1A}" type="presParOf" srcId="{186248CB-FC33-42AD-9377-C6C995981AD1}" destId="{B3FC803F-9FCB-4ED6-9157-7C4D98CFC24F}" srcOrd="0" destOrd="0" presId="urn:microsoft.com/office/officeart/2005/8/layout/hierarchy3"/>
    <dgm:cxn modelId="{CE8A69DF-E6DB-4206-8339-9C43E4F91D4F}" type="presParOf" srcId="{B3FC803F-9FCB-4ED6-9157-7C4D98CFC24F}" destId="{B0EAB504-A99A-4094-B4CA-0CE537BA87E9}" srcOrd="0" destOrd="0" presId="urn:microsoft.com/office/officeart/2005/8/layout/hierarchy3"/>
    <dgm:cxn modelId="{68BD25FF-4F3F-461E-AB44-CED806977779}" type="presParOf" srcId="{B0EAB504-A99A-4094-B4CA-0CE537BA87E9}" destId="{89C99F3D-6131-46CA-A262-9739BF567B0E}" srcOrd="0" destOrd="0" presId="urn:microsoft.com/office/officeart/2005/8/layout/hierarchy3"/>
    <dgm:cxn modelId="{61993060-CC20-43BD-98FA-D993FCB84C15}" type="presParOf" srcId="{B0EAB504-A99A-4094-B4CA-0CE537BA87E9}" destId="{E969930B-4DE6-4D5B-8F4C-6D27CA7F0DB3}" srcOrd="1" destOrd="0" presId="urn:microsoft.com/office/officeart/2005/8/layout/hierarchy3"/>
    <dgm:cxn modelId="{8DA958DA-77E2-4A77-A373-1F75BE85618C}" type="presParOf" srcId="{B3FC803F-9FCB-4ED6-9157-7C4D98CFC24F}" destId="{18A2CB9F-ED3A-4B06-9C16-21AF6B82A6B3}" srcOrd="1" destOrd="0" presId="urn:microsoft.com/office/officeart/2005/8/layout/hierarchy3"/>
    <dgm:cxn modelId="{D76976D0-5683-4ABE-83CF-C65794A4ED25}" type="presParOf" srcId="{186248CB-FC33-42AD-9377-C6C995981AD1}" destId="{A9934B57-F696-4151-B28E-5107AC8272F0}" srcOrd="1" destOrd="0" presId="urn:microsoft.com/office/officeart/2005/8/layout/hierarchy3"/>
    <dgm:cxn modelId="{6FE2A3A6-FBE9-4659-8565-F045AE0979F1}" type="presParOf" srcId="{A9934B57-F696-4151-B28E-5107AC8272F0}" destId="{2DD026B6-75BC-45D0-AD2E-5CDA638E7F23}" srcOrd="0" destOrd="0" presId="urn:microsoft.com/office/officeart/2005/8/layout/hierarchy3"/>
    <dgm:cxn modelId="{49120189-94B5-4A4E-907A-F232DA9A5E3B}" type="presParOf" srcId="{2DD026B6-75BC-45D0-AD2E-5CDA638E7F23}" destId="{B1BE08FD-BF7F-49EF-9BAB-15CE9B68495D}" srcOrd="0" destOrd="0" presId="urn:microsoft.com/office/officeart/2005/8/layout/hierarchy3"/>
    <dgm:cxn modelId="{C1B0D7C8-6CE9-4462-9893-F0D9E1A76CE7}" type="presParOf" srcId="{2DD026B6-75BC-45D0-AD2E-5CDA638E7F23}" destId="{ED1A25C8-56C4-43EB-AC9C-5919132F9CE0}" srcOrd="1" destOrd="0" presId="urn:microsoft.com/office/officeart/2005/8/layout/hierarchy3"/>
    <dgm:cxn modelId="{EC3AFDA4-8D49-4765-AA6F-0BD5E1B72EC4}" type="presParOf" srcId="{A9934B57-F696-4151-B28E-5107AC8272F0}" destId="{02351BEF-5687-4F21-B03B-E493A08641FE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FFD53805-8AB9-48E1-A0C2-2B9076F5758C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accent1_2" csCatId="accent1" phldr="1"/>
      <dgm:spPr/>
      <dgm:t>
        <a:bodyPr/>
        <a:lstStyle/>
        <a:p>
          <a:endParaRPr lang="en-US"/>
        </a:p>
      </dgm:t>
    </dgm:pt>
    <dgm:pt modelId="{C1BEAE47-8F88-4E6D-A83C-85D7D28BD6EA}">
      <dgm:prSet/>
      <dgm:spPr/>
      <dgm:t>
        <a:bodyPr/>
        <a:lstStyle/>
        <a:p>
          <a:r>
            <a:rPr lang="en-US" b="0" i="0"/>
            <a:t>Guilt</a:t>
          </a:r>
          <a:endParaRPr lang="en-US"/>
        </a:p>
      </dgm:t>
    </dgm:pt>
    <dgm:pt modelId="{AB074479-C434-4794-8A1F-D9BA1AF41200}" type="parTrans" cxnId="{19425DA8-1256-439F-AD2E-11B5182F45EE}">
      <dgm:prSet/>
      <dgm:spPr/>
      <dgm:t>
        <a:bodyPr/>
        <a:lstStyle/>
        <a:p>
          <a:endParaRPr lang="en-US"/>
        </a:p>
      </dgm:t>
    </dgm:pt>
    <dgm:pt modelId="{D32DB9E8-5241-4147-B2A8-E575D5D91EAE}" type="sibTrans" cxnId="{19425DA8-1256-439F-AD2E-11B5182F45EE}">
      <dgm:prSet/>
      <dgm:spPr/>
      <dgm:t>
        <a:bodyPr/>
        <a:lstStyle/>
        <a:p>
          <a:endParaRPr lang="en-US"/>
        </a:p>
      </dgm:t>
    </dgm:pt>
    <dgm:pt modelId="{C1801A27-4A8A-4253-B3E7-F13853782A66}">
      <dgm:prSet/>
      <dgm:spPr/>
      <dgm:t>
        <a:bodyPr/>
        <a:lstStyle/>
        <a:p>
          <a:r>
            <a:rPr lang="en-US" b="0" i="0"/>
            <a:t>Time</a:t>
          </a:r>
          <a:endParaRPr lang="en-US"/>
        </a:p>
      </dgm:t>
    </dgm:pt>
    <dgm:pt modelId="{DAEF8F6E-5497-4675-BC99-0907FB6FEB71}" type="parTrans" cxnId="{B9198911-195B-4322-A5AA-AF43DA9274CA}">
      <dgm:prSet/>
      <dgm:spPr/>
      <dgm:t>
        <a:bodyPr/>
        <a:lstStyle/>
        <a:p>
          <a:endParaRPr lang="en-US"/>
        </a:p>
      </dgm:t>
    </dgm:pt>
    <dgm:pt modelId="{B29FF8A5-9143-488D-B096-8A3685F6F848}" type="sibTrans" cxnId="{B9198911-195B-4322-A5AA-AF43DA9274CA}">
      <dgm:prSet/>
      <dgm:spPr/>
      <dgm:t>
        <a:bodyPr/>
        <a:lstStyle/>
        <a:p>
          <a:endParaRPr lang="en-US"/>
        </a:p>
      </dgm:t>
    </dgm:pt>
    <dgm:pt modelId="{7EF5616F-304C-4E14-8C0F-4E02DBA1C795}">
      <dgm:prSet/>
      <dgm:spPr/>
      <dgm:t>
        <a:bodyPr/>
        <a:lstStyle/>
        <a:p>
          <a:r>
            <a:rPr lang="en-US" b="0" i="0"/>
            <a:t>Lack of resources</a:t>
          </a:r>
          <a:endParaRPr lang="en-US"/>
        </a:p>
      </dgm:t>
    </dgm:pt>
    <dgm:pt modelId="{1D23C2CE-094C-4E3F-ACF2-CA2E20425F6B}" type="parTrans" cxnId="{D7083354-0703-4E5B-838E-B01CAFBA360F}">
      <dgm:prSet/>
      <dgm:spPr/>
      <dgm:t>
        <a:bodyPr/>
        <a:lstStyle/>
        <a:p>
          <a:endParaRPr lang="en-US"/>
        </a:p>
      </dgm:t>
    </dgm:pt>
    <dgm:pt modelId="{F1558547-877E-4B7F-99F5-3A20A1F3A806}" type="sibTrans" cxnId="{D7083354-0703-4E5B-838E-B01CAFBA360F}">
      <dgm:prSet/>
      <dgm:spPr/>
      <dgm:t>
        <a:bodyPr/>
        <a:lstStyle/>
        <a:p>
          <a:endParaRPr lang="en-US"/>
        </a:p>
      </dgm:t>
    </dgm:pt>
    <dgm:pt modelId="{CF7054D8-E8C5-4F64-9B87-9FD8AD129A12}" type="pres">
      <dgm:prSet presAssocID="{FFD53805-8AB9-48E1-A0C2-2B9076F5758C}" presName="root" presStyleCnt="0">
        <dgm:presLayoutVars>
          <dgm:dir/>
          <dgm:resizeHandles val="exact"/>
        </dgm:presLayoutVars>
      </dgm:prSet>
      <dgm:spPr/>
    </dgm:pt>
    <dgm:pt modelId="{64501BAA-5918-4FA8-B505-6FAC56CCA0D4}" type="pres">
      <dgm:prSet presAssocID="{C1BEAE47-8F88-4E6D-A83C-85D7D28BD6EA}" presName="compNode" presStyleCnt="0"/>
      <dgm:spPr/>
    </dgm:pt>
    <dgm:pt modelId="{4CA77FAF-9DDF-4B09-9095-2882D4B387A4}" type="pres">
      <dgm:prSet presAssocID="{C1BEAE47-8F88-4E6D-A83C-85D7D28BD6EA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rain in head"/>
        </a:ext>
      </dgm:extLst>
    </dgm:pt>
    <dgm:pt modelId="{10F96799-4063-459C-A9B0-1AA689E4289D}" type="pres">
      <dgm:prSet presAssocID="{C1BEAE47-8F88-4E6D-A83C-85D7D28BD6EA}" presName="spaceRect" presStyleCnt="0"/>
      <dgm:spPr/>
    </dgm:pt>
    <dgm:pt modelId="{F443E536-A618-4EFA-926B-22F830F9ED48}" type="pres">
      <dgm:prSet presAssocID="{C1BEAE47-8F88-4E6D-A83C-85D7D28BD6EA}" presName="textRect" presStyleLbl="revTx" presStyleIdx="0" presStyleCnt="3">
        <dgm:presLayoutVars>
          <dgm:chMax val="1"/>
          <dgm:chPref val="1"/>
        </dgm:presLayoutVars>
      </dgm:prSet>
      <dgm:spPr/>
    </dgm:pt>
    <dgm:pt modelId="{EDDE16C7-0967-4FB3-A09F-0BE5EE361ABC}" type="pres">
      <dgm:prSet presAssocID="{D32DB9E8-5241-4147-B2A8-E575D5D91EAE}" presName="sibTrans" presStyleCnt="0"/>
      <dgm:spPr/>
    </dgm:pt>
    <dgm:pt modelId="{F2706DDD-2DB6-4FE0-9732-76D55EDBCACB}" type="pres">
      <dgm:prSet presAssocID="{C1801A27-4A8A-4253-B3E7-F13853782A66}" presName="compNode" presStyleCnt="0"/>
      <dgm:spPr/>
    </dgm:pt>
    <dgm:pt modelId="{C8A59790-06A3-4571-A7DC-2F3BF118433A}" type="pres">
      <dgm:prSet presAssocID="{C1801A27-4A8A-4253-B3E7-F13853782A66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ock"/>
        </a:ext>
      </dgm:extLst>
    </dgm:pt>
    <dgm:pt modelId="{67B571E1-552F-486C-9010-A98237371E99}" type="pres">
      <dgm:prSet presAssocID="{C1801A27-4A8A-4253-B3E7-F13853782A66}" presName="spaceRect" presStyleCnt="0"/>
      <dgm:spPr/>
    </dgm:pt>
    <dgm:pt modelId="{C9FE1A0E-CE3F-4ACB-BD7D-550AA645FDBD}" type="pres">
      <dgm:prSet presAssocID="{C1801A27-4A8A-4253-B3E7-F13853782A66}" presName="textRect" presStyleLbl="revTx" presStyleIdx="1" presStyleCnt="3">
        <dgm:presLayoutVars>
          <dgm:chMax val="1"/>
          <dgm:chPref val="1"/>
        </dgm:presLayoutVars>
      </dgm:prSet>
      <dgm:spPr/>
    </dgm:pt>
    <dgm:pt modelId="{6BC71FDD-53E4-4DFC-8C1D-1AB7F2F7CA6C}" type="pres">
      <dgm:prSet presAssocID="{B29FF8A5-9143-488D-B096-8A3685F6F848}" presName="sibTrans" presStyleCnt="0"/>
      <dgm:spPr/>
    </dgm:pt>
    <dgm:pt modelId="{A270CDC6-03B0-43FC-86FF-B7494FEC888B}" type="pres">
      <dgm:prSet presAssocID="{7EF5616F-304C-4E14-8C0F-4E02DBA1C795}" presName="compNode" presStyleCnt="0"/>
      <dgm:spPr/>
    </dgm:pt>
    <dgm:pt modelId="{218E8B04-63AB-4890-87D7-627BD175CC51}" type="pres">
      <dgm:prSet presAssocID="{7EF5616F-304C-4E14-8C0F-4E02DBA1C795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17773E8E-9E94-4FCE-9195-006FCB159BB7}" type="pres">
      <dgm:prSet presAssocID="{7EF5616F-304C-4E14-8C0F-4E02DBA1C795}" presName="spaceRect" presStyleCnt="0"/>
      <dgm:spPr/>
    </dgm:pt>
    <dgm:pt modelId="{83FF7CFE-E412-4803-8DA1-D34B88D190D0}" type="pres">
      <dgm:prSet presAssocID="{7EF5616F-304C-4E14-8C0F-4E02DBA1C795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B9198911-195B-4322-A5AA-AF43DA9274CA}" srcId="{FFD53805-8AB9-48E1-A0C2-2B9076F5758C}" destId="{C1801A27-4A8A-4253-B3E7-F13853782A66}" srcOrd="1" destOrd="0" parTransId="{DAEF8F6E-5497-4675-BC99-0907FB6FEB71}" sibTransId="{B29FF8A5-9143-488D-B096-8A3685F6F848}"/>
    <dgm:cxn modelId="{BEAF3460-F480-47BC-AB5C-3DBF26A07F19}" type="presOf" srcId="{7EF5616F-304C-4E14-8C0F-4E02DBA1C795}" destId="{83FF7CFE-E412-4803-8DA1-D34B88D190D0}" srcOrd="0" destOrd="0" presId="urn:microsoft.com/office/officeart/2018/2/layout/IconLabelList"/>
    <dgm:cxn modelId="{D7083354-0703-4E5B-838E-B01CAFBA360F}" srcId="{FFD53805-8AB9-48E1-A0C2-2B9076F5758C}" destId="{7EF5616F-304C-4E14-8C0F-4E02DBA1C795}" srcOrd="2" destOrd="0" parTransId="{1D23C2CE-094C-4E3F-ACF2-CA2E20425F6B}" sibTransId="{F1558547-877E-4B7F-99F5-3A20A1F3A806}"/>
    <dgm:cxn modelId="{038D1D79-2D56-4C97-B7CD-DF0B421C8F41}" type="presOf" srcId="{FFD53805-8AB9-48E1-A0C2-2B9076F5758C}" destId="{CF7054D8-E8C5-4F64-9B87-9FD8AD129A12}" srcOrd="0" destOrd="0" presId="urn:microsoft.com/office/officeart/2018/2/layout/IconLabelList"/>
    <dgm:cxn modelId="{19425DA8-1256-439F-AD2E-11B5182F45EE}" srcId="{FFD53805-8AB9-48E1-A0C2-2B9076F5758C}" destId="{C1BEAE47-8F88-4E6D-A83C-85D7D28BD6EA}" srcOrd="0" destOrd="0" parTransId="{AB074479-C434-4794-8A1F-D9BA1AF41200}" sibTransId="{D32DB9E8-5241-4147-B2A8-E575D5D91EAE}"/>
    <dgm:cxn modelId="{258D33F5-9096-4D45-BC77-F2FD5930BD12}" type="presOf" srcId="{C1BEAE47-8F88-4E6D-A83C-85D7D28BD6EA}" destId="{F443E536-A618-4EFA-926B-22F830F9ED48}" srcOrd="0" destOrd="0" presId="urn:microsoft.com/office/officeart/2018/2/layout/IconLabelList"/>
    <dgm:cxn modelId="{EB2BE8FE-E1BC-4730-8C7C-057C91FE74D2}" type="presOf" srcId="{C1801A27-4A8A-4253-B3E7-F13853782A66}" destId="{C9FE1A0E-CE3F-4ACB-BD7D-550AA645FDBD}" srcOrd="0" destOrd="0" presId="urn:microsoft.com/office/officeart/2018/2/layout/IconLabelList"/>
    <dgm:cxn modelId="{86FA75C5-9E55-45C9-AE29-C38E95181F6E}" type="presParOf" srcId="{CF7054D8-E8C5-4F64-9B87-9FD8AD129A12}" destId="{64501BAA-5918-4FA8-B505-6FAC56CCA0D4}" srcOrd="0" destOrd="0" presId="urn:microsoft.com/office/officeart/2018/2/layout/IconLabelList"/>
    <dgm:cxn modelId="{30A46C8A-4BFD-47AC-A845-8604BE1F7C21}" type="presParOf" srcId="{64501BAA-5918-4FA8-B505-6FAC56CCA0D4}" destId="{4CA77FAF-9DDF-4B09-9095-2882D4B387A4}" srcOrd="0" destOrd="0" presId="urn:microsoft.com/office/officeart/2018/2/layout/IconLabelList"/>
    <dgm:cxn modelId="{28B2C972-EE6D-43F7-80C2-645F101FB653}" type="presParOf" srcId="{64501BAA-5918-4FA8-B505-6FAC56CCA0D4}" destId="{10F96799-4063-459C-A9B0-1AA689E4289D}" srcOrd="1" destOrd="0" presId="urn:microsoft.com/office/officeart/2018/2/layout/IconLabelList"/>
    <dgm:cxn modelId="{282D5825-CAFB-423E-9A63-51D91B0EDFF1}" type="presParOf" srcId="{64501BAA-5918-4FA8-B505-6FAC56CCA0D4}" destId="{F443E536-A618-4EFA-926B-22F830F9ED48}" srcOrd="2" destOrd="0" presId="urn:microsoft.com/office/officeart/2018/2/layout/IconLabelList"/>
    <dgm:cxn modelId="{C643D18F-0D99-46D2-999B-B073B0AD9EE8}" type="presParOf" srcId="{CF7054D8-E8C5-4F64-9B87-9FD8AD129A12}" destId="{EDDE16C7-0967-4FB3-A09F-0BE5EE361ABC}" srcOrd="1" destOrd="0" presId="urn:microsoft.com/office/officeart/2018/2/layout/IconLabelList"/>
    <dgm:cxn modelId="{3CCC5FE2-F781-4CE9-B879-365E92E8CE9D}" type="presParOf" srcId="{CF7054D8-E8C5-4F64-9B87-9FD8AD129A12}" destId="{F2706DDD-2DB6-4FE0-9732-76D55EDBCACB}" srcOrd="2" destOrd="0" presId="urn:microsoft.com/office/officeart/2018/2/layout/IconLabelList"/>
    <dgm:cxn modelId="{65268C1B-8F44-4208-9D49-D20DE8D6CFCC}" type="presParOf" srcId="{F2706DDD-2DB6-4FE0-9732-76D55EDBCACB}" destId="{C8A59790-06A3-4571-A7DC-2F3BF118433A}" srcOrd="0" destOrd="0" presId="urn:microsoft.com/office/officeart/2018/2/layout/IconLabelList"/>
    <dgm:cxn modelId="{330DF1B6-4ADB-484F-A641-A2B8F076DD66}" type="presParOf" srcId="{F2706DDD-2DB6-4FE0-9732-76D55EDBCACB}" destId="{67B571E1-552F-486C-9010-A98237371E99}" srcOrd="1" destOrd="0" presId="urn:microsoft.com/office/officeart/2018/2/layout/IconLabelList"/>
    <dgm:cxn modelId="{9019FEDF-4ED2-46FB-927E-B1AE278F0530}" type="presParOf" srcId="{F2706DDD-2DB6-4FE0-9732-76D55EDBCACB}" destId="{C9FE1A0E-CE3F-4ACB-BD7D-550AA645FDBD}" srcOrd="2" destOrd="0" presId="urn:microsoft.com/office/officeart/2018/2/layout/IconLabelList"/>
    <dgm:cxn modelId="{A311B5F9-74B8-44A6-978A-E0481E659905}" type="presParOf" srcId="{CF7054D8-E8C5-4F64-9B87-9FD8AD129A12}" destId="{6BC71FDD-53E4-4DFC-8C1D-1AB7F2F7CA6C}" srcOrd="3" destOrd="0" presId="urn:microsoft.com/office/officeart/2018/2/layout/IconLabelList"/>
    <dgm:cxn modelId="{2D6351FA-977D-4915-A48F-8A18205F78AD}" type="presParOf" srcId="{CF7054D8-E8C5-4F64-9B87-9FD8AD129A12}" destId="{A270CDC6-03B0-43FC-86FF-B7494FEC888B}" srcOrd="4" destOrd="0" presId="urn:microsoft.com/office/officeart/2018/2/layout/IconLabelList"/>
    <dgm:cxn modelId="{A7CB553A-B58C-438C-B00E-4FA89E38492B}" type="presParOf" srcId="{A270CDC6-03B0-43FC-86FF-B7494FEC888B}" destId="{218E8B04-63AB-4890-87D7-627BD175CC51}" srcOrd="0" destOrd="0" presId="urn:microsoft.com/office/officeart/2018/2/layout/IconLabelList"/>
    <dgm:cxn modelId="{5AEAE489-A80C-4070-945E-9EA227E685E3}" type="presParOf" srcId="{A270CDC6-03B0-43FC-86FF-B7494FEC888B}" destId="{17773E8E-9E94-4FCE-9195-006FCB159BB7}" srcOrd="1" destOrd="0" presId="urn:microsoft.com/office/officeart/2018/2/layout/IconLabelList"/>
    <dgm:cxn modelId="{97B8D814-BD25-4F92-B4BF-55913A86826A}" type="presParOf" srcId="{A270CDC6-03B0-43FC-86FF-B7494FEC888B}" destId="{83FF7CFE-E412-4803-8DA1-D34B88D190D0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9F80858D-EE48-4893-8D4E-4EC4FE96AB8A}" type="doc">
      <dgm:prSet loTypeId="urn:microsoft.com/office/officeart/2005/8/layout/vProcess5" loCatId="process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C14B820E-1909-4815-B735-852092F4871B}">
      <dgm:prSet/>
      <dgm:spPr/>
      <dgm:t>
        <a:bodyPr/>
        <a:lstStyle/>
        <a:p>
          <a:r>
            <a:rPr lang="en-US" b="0" i="0"/>
            <a:t>List:</a:t>
          </a:r>
          <a:endParaRPr lang="en-US"/>
        </a:p>
      </dgm:t>
    </dgm:pt>
    <dgm:pt modelId="{EF3F94F0-F0CA-4394-B022-58BF392B6A4D}" type="parTrans" cxnId="{42E9FCA3-5024-43D3-A4E6-1FC2690F2C8F}">
      <dgm:prSet/>
      <dgm:spPr/>
      <dgm:t>
        <a:bodyPr/>
        <a:lstStyle/>
        <a:p>
          <a:endParaRPr lang="en-US"/>
        </a:p>
      </dgm:t>
    </dgm:pt>
    <dgm:pt modelId="{667B0551-F781-404D-BDF5-56D2C1E14DC2}" type="sibTrans" cxnId="{42E9FCA3-5024-43D3-A4E6-1FC2690F2C8F}">
      <dgm:prSet/>
      <dgm:spPr/>
      <dgm:t>
        <a:bodyPr/>
        <a:lstStyle/>
        <a:p>
          <a:endParaRPr lang="en-US"/>
        </a:p>
      </dgm:t>
    </dgm:pt>
    <dgm:pt modelId="{F0AD55A2-3D9C-4A14-8188-BE7139C80E25}">
      <dgm:prSet/>
      <dgm:spPr/>
      <dgm:t>
        <a:bodyPr/>
        <a:lstStyle/>
        <a:p>
          <a:r>
            <a:rPr lang="en-US" b="0" i="0"/>
            <a:t>- Daily stress-relievers</a:t>
          </a:r>
          <a:endParaRPr lang="en-US"/>
        </a:p>
      </dgm:t>
    </dgm:pt>
    <dgm:pt modelId="{37DB51DC-22EA-4551-A502-2CAB4B0F9A57}" type="parTrans" cxnId="{F9D66250-7389-4135-A7F1-6273AA7A55BA}">
      <dgm:prSet/>
      <dgm:spPr/>
      <dgm:t>
        <a:bodyPr/>
        <a:lstStyle/>
        <a:p>
          <a:endParaRPr lang="en-US"/>
        </a:p>
      </dgm:t>
    </dgm:pt>
    <dgm:pt modelId="{2F162FCE-4304-4500-B0BD-8C7EDE564609}" type="sibTrans" cxnId="{F9D66250-7389-4135-A7F1-6273AA7A55BA}">
      <dgm:prSet/>
      <dgm:spPr/>
      <dgm:t>
        <a:bodyPr/>
        <a:lstStyle/>
        <a:p>
          <a:endParaRPr lang="en-US"/>
        </a:p>
      </dgm:t>
    </dgm:pt>
    <dgm:pt modelId="{DBC8DB20-2B3E-431E-BCCD-09687ED487E0}">
      <dgm:prSet/>
      <dgm:spPr/>
      <dgm:t>
        <a:bodyPr/>
        <a:lstStyle/>
        <a:p>
          <a:r>
            <a:rPr lang="en-US" b="0" i="0"/>
            <a:t>- Weekly self-care goals</a:t>
          </a:r>
          <a:endParaRPr lang="en-US"/>
        </a:p>
      </dgm:t>
    </dgm:pt>
    <dgm:pt modelId="{656A1650-9F02-493A-A3E9-C7297FE8093B}" type="parTrans" cxnId="{3D7CE170-DF45-479B-A211-3D33924C9A7E}">
      <dgm:prSet/>
      <dgm:spPr/>
      <dgm:t>
        <a:bodyPr/>
        <a:lstStyle/>
        <a:p>
          <a:endParaRPr lang="en-US"/>
        </a:p>
      </dgm:t>
    </dgm:pt>
    <dgm:pt modelId="{3B21413A-1733-43E5-B865-D2E6F4ADB9AD}" type="sibTrans" cxnId="{3D7CE170-DF45-479B-A211-3D33924C9A7E}">
      <dgm:prSet/>
      <dgm:spPr/>
      <dgm:t>
        <a:bodyPr/>
        <a:lstStyle/>
        <a:p>
          <a:endParaRPr lang="en-US"/>
        </a:p>
      </dgm:t>
    </dgm:pt>
    <dgm:pt modelId="{7A701D6A-0400-44C5-9333-F86B7B21EA6B}">
      <dgm:prSet/>
      <dgm:spPr/>
      <dgm:t>
        <a:bodyPr/>
        <a:lstStyle/>
        <a:p>
          <a:r>
            <a:rPr lang="en-US" b="0" i="0"/>
            <a:t>- Emergency coping strategies</a:t>
          </a:r>
          <a:endParaRPr lang="en-US"/>
        </a:p>
      </dgm:t>
    </dgm:pt>
    <dgm:pt modelId="{2605081B-5ED1-4108-A575-49F7A71330E8}" type="parTrans" cxnId="{8C03A6AA-9CDE-4704-8671-33419FA3645E}">
      <dgm:prSet/>
      <dgm:spPr/>
      <dgm:t>
        <a:bodyPr/>
        <a:lstStyle/>
        <a:p>
          <a:endParaRPr lang="en-US"/>
        </a:p>
      </dgm:t>
    </dgm:pt>
    <dgm:pt modelId="{55E9FA7E-B5F6-4A30-872F-53C9390A7EA4}" type="sibTrans" cxnId="{8C03A6AA-9CDE-4704-8671-33419FA3645E}">
      <dgm:prSet/>
      <dgm:spPr/>
      <dgm:t>
        <a:bodyPr/>
        <a:lstStyle/>
        <a:p>
          <a:endParaRPr lang="en-US"/>
        </a:p>
      </dgm:t>
    </dgm:pt>
    <dgm:pt modelId="{4C5ADA80-4965-4288-A269-10F1B681CB12}" type="pres">
      <dgm:prSet presAssocID="{9F80858D-EE48-4893-8D4E-4EC4FE96AB8A}" presName="outerComposite" presStyleCnt="0">
        <dgm:presLayoutVars>
          <dgm:chMax val="5"/>
          <dgm:dir/>
          <dgm:resizeHandles val="exact"/>
        </dgm:presLayoutVars>
      </dgm:prSet>
      <dgm:spPr/>
    </dgm:pt>
    <dgm:pt modelId="{F66A1605-1986-4982-BCC3-0F2B61D6B7E8}" type="pres">
      <dgm:prSet presAssocID="{9F80858D-EE48-4893-8D4E-4EC4FE96AB8A}" presName="dummyMaxCanvas" presStyleCnt="0">
        <dgm:presLayoutVars/>
      </dgm:prSet>
      <dgm:spPr/>
    </dgm:pt>
    <dgm:pt modelId="{5FD9E672-E47D-432A-998F-72E945AB3C4D}" type="pres">
      <dgm:prSet presAssocID="{9F80858D-EE48-4893-8D4E-4EC4FE96AB8A}" presName="FourNodes_1" presStyleLbl="node1" presStyleIdx="0" presStyleCnt="4">
        <dgm:presLayoutVars>
          <dgm:bulletEnabled val="1"/>
        </dgm:presLayoutVars>
      </dgm:prSet>
      <dgm:spPr/>
    </dgm:pt>
    <dgm:pt modelId="{E15FE88F-5476-408B-950A-03019A18918B}" type="pres">
      <dgm:prSet presAssocID="{9F80858D-EE48-4893-8D4E-4EC4FE96AB8A}" presName="FourNodes_2" presStyleLbl="node1" presStyleIdx="1" presStyleCnt="4">
        <dgm:presLayoutVars>
          <dgm:bulletEnabled val="1"/>
        </dgm:presLayoutVars>
      </dgm:prSet>
      <dgm:spPr/>
    </dgm:pt>
    <dgm:pt modelId="{9E56DB2E-E05A-43D6-86D8-AFF87DED0603}" type="pres">
      <dgm:prSet presAssocID="{9F80858D-EE48-4893-8D4E-4EC4FE96AB8A}" presName="FourNodes_3" presStyleLbl="node1" presStyleIdx="2" presStyleCnt="4">
        <dgm:presLayoutVars>
          <dgm:bulletEnabled val="1"/>
        </dgm:presLayoutVars>
      </dgm:prSet>
      <dgm:spPr/>
    </dgm:pt>
    <dgm:pt modelId="{95F50BBF-ABED-4402-9BEF-904AED04C18A}" type="pres">
      <dgm:prSet presAssocID="{9F80858D-EE48-4893-8D4E-4EC4FE96AB8A}" presName="FourNodes_4" presStyleLbl="node1" presStyleIdx="3" presStyleCnt="4">
        <dgm:presLayoutVars>
          <dgm:bulletEnabled val="1"/>
        </dgm:presLayoutVars>
      </dgm:prSet>
      <dgm:spPr/>
    </dgm:pt>
    <dgm:pt modelId="{2A3CD375-3227-403F-9DC8-0EE2149FCB02}" type="pres">
      <dgm:prSet presAssocID="{9F80858D-EE48-4893-8D4E-4EC4FE96AB8A}" presName="FourConn_1-2" presStyleLbl="fgAccFollowNode1" presStyleIdx="0" presStyleCnt="3">
        <dgm:presLayoutVars>
          <dgm:bulletEnabled val="1"/>
        </dgm:presLayoutVars>
      </dgm:prSet>
      <dgm:spPr/>
    </dgm:pt>
    <dgm:pt modelId="{62859867-BCC2-4273-B9F1-CBDC61CCBB25}" type="pres">
      <dgm:prSet presAssocID="{9F80858D-EE48-4893-8D4E-4EC4FE96AB8A}" presName="FourConn_2-3" presStyleLbl="fgAccFollowNode1" presStyleIdx="1" presStyleCnt="3">
        <dgm:presLayoutVars>
          <dgm:bulletEnabled val="1"/>
        </dgm:presLayoutVars>
      </dgm:prSet>
      <dgm:spPr/>
    </dgm:pt>
    <dgm:pt modelId="{795A1BA7-2244-4B8D-8C20-3A80DA2B69C5}" type="pres">
      <dgm:prSet presAssocID="{9F80858D-EE48-4893-8D4E-4EC4FE96AB8A}" presName="FourConn_3-4" presStyleLbl="fgAccFollowNode1" presStyleIdx="2" presStyleCnt="3">
        <dgm:presLayoutVars>
          <dgm:bulletEnabled val="1"/>
        </dgm:presLayoutVars>
      </dgm:prSet>
      <dgm:spPr/>
    </dgm:pt>
    <dgm:pt modelId="{F6A4004A-8719-44EE-A558-C9FDFFE9DEEB}" type="pres">
      <dgm:prSet presAssocID="{9F80858D-EE48-4893-8D4E-4EC4FE96AB8A}" presName="FourNodes_1_text" presStyleLbl="node1" presStyleIdx="3" presStyleCnt="4">
        <dgm:presLayoutVars>
          <dgm:bulletEnabled val="1"/>
        </dgm:presLayoutVars>
      </dgm:prSet>
      <dgm:spPr/>
    </dgm:pt>
    <dgm:pt modelId="{C743E096-1B6D-4090-AE0C-501887647470}" type="pres">
      <dgm:prSet presAssocID="{9F80858D-EE48-4893-8D4E-4EC4FE96AB8A}" presName="FourNodes_2_text" presStyleLbl="node1" presStyleIdx="3" presStyleCnt="4">
        <dgm:presLayoutVars>
          <dgm:bulletEnabled val="1"/>
        </dgm:presLayoutVars>
      </dgm:prSet>
      <dgm:spPr/>
    </dgm:pt>
    <dgm:pt modelId="{7741301D-3FD4-4F05-906C-0BEA0D3A5704}" type="pres">
      <dgm:prSet presAssocID="{9F80858D-EE48-4893-8D4E-4EC4FE96AB8A}" presName="FourNodes_3_text" presStyleLbl="node1" presStyleIdx="3" presStyleCnt="4">
        <dgm:presLayoutVars>
          <dgm:bulletEnabled val="1"/>
        </dgm:presLayoutVars>
      </dgm:prSet>
      <dgm:spPr/>
    </dgm:pt>
    <dgm:pt modelId="{7013811D-1E84-4BB7-9B5C-73CDA3EB0B79}" type="pres">
      <dgm:prSet presAssocID="{9F80858D-EE48-4893-8D4E-4EC4FE96AB8A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BCC1BD01-E40A-488F-B217-959CD2299C76}" type="presOf" srcId="{F0AD55A2-3D9C-4A14-8188-BE7139C80E25}" destId="{C743E096-1B6D-4090-AE0C-501887647470}" srcOrd="1" destOrd="0" presId="urn:microsoft.com/office/officeart/2005/8/layout/vProcess5"/>
    <dgm:cxn modelId="{6A6DE701-1A41-4AAF-999C-B62ADA47D157}" type="presOf" srcId="{667B0551-F781-404D-BDF5-56D2C1E14DC2}" destId="{2A3CD375-3227-403F-9DC8-0EE2149FCB02}" srcOrd="0" destOrd="0" presId="urn:microsoft.com/office/officeart/2005/8/layout/vProcess5"/>
    <dgm:cxn modelId="{CC780C0A-616F-4628-A2A0-B4EABA1F64B2}" type="presOf" srcId="{C14B820E-1909-4815-B735-852092F4871B}" destId="{F6A4004A-8719-44EE-A558-C9FDFFE9DEEB}" srcOrd="1" destOrd="0" presId="urn:microsoft.com/office/officeart/2005/8/layout/vProcess5"/>
    <dgm:cxn modelId="{8FF6B50B-5A97-4BDD-9B5E-680A1E2B0AE1}" type="presOf" srcId="{F0AD55A2-3D9C-4A14-8188-BE7139C80E25}" destId="{E15FE88F-5476-408B-950A-03019A18918B}" srcOrd="0" destOrd="0" presId="urn:microsoft.com/office/officeart/2005/8/layout/vProcess5"/>
    <dgm:cxn modelId="{5F16AA35-27AB-4F45-AAC6-328597C769E7}" type="presOf" srcId="{7A701D6A-0400-44C5-9333-F86B7B21EA6B}" destId="{7013811D-1E84-4BB7-9B5C-73CDA3EB0B79}" srcOrd="1" destOrd="0" presId="urn:microsoft.com/office/officeart/2005/8/layout/vProcess5"/>
    <dgm:cxn modelId="{A7539460-16A0-4B52-88CA-D7279173B24D}" type="presOf" srcId="{2F162FCE-4304-4500-B0BD-8C7EDE564609}" destId="{62859867-BCC2-4273-B9F1-CBDC61CCBB25}" srcOrd="0" destOrd="0" presId="urn:microsoft.com/office/officeart/2005/8/layout/vProcess5"/>
    <dgm:cxn modelId="{9548504A-7B19-4B47-8CA9-6FCEC6040095}" type="presOf" srcId="{DBC8DB20-2B3E-431E-BCCD-09687ED487E0}" destId="{9E56DB2E-E05A-43D6-86D8-AFF87DED0603}" srcOrd="0" destOrd="0" presId="urn:microsoft.com/office/officeart/2005/8/layout/vProcess5"/>
    <dgm:cxn modelId="{F9D66250-7389-4135-A7F1-6273AA7A55BA}" srcId="{9F80858D-EE48-4893-8D4E-4EC4FE96AB8A}" destId="{F0AD55A2-3D9C-4A14-8188-BE7139C80E25}" srcOrd="1" destOrd="0" parTransId="{37DB51DC-22EA-4551-A502-2CAB4B0F9A57}" sibTransId="{2F162FCE-4304-4500-B0BD-8C7EDE564609}"/>
    <dgm:cxn modelId="{3D7CE170-DF45-479B-A211-3D33924C9A7E}" srcId="{9F80858D-EE48-4893-8D4E-4EC4FE96AB8A}" destId="{DBC8DB20-2B3E-431E-BCCD-09687ED487E0}" srcOrd="2" destOrd="0" parTransId="{656A1650-9F02-493A-A3E9-C7297FE8093B}" sibTransId="{3B21413A-1733-43E5-B865-D2E6F4ADB9AD}"/>
    <dgm:cxn modelId="{935D2B51-B6BE-451A-9478-085C75AEF04F}" type="presOf" srcId="{9F80858D-EE48-4893-8D4E-4EC4FE96AB8A}" destId="{4C5ADA80-4965-4288-A269-10F1B681CB12}" srcOrd="0" destOrd="0" presId="urn:microsoft.com/office/officeart/2005/8/layout/vProcess5"/>
    <dgm:cxn modelId="{04B9877F-EDBD-46CD-926F-3EDB128571A3}" type="presOf" srcId="{7A701D6A-0400-44C5-9333-F86B7B21EA6B}" destId="{95F50BBF-ABED-4402-9BEF-904AED04C18A}" srcOrd="0" destOrd="0" presId="urn:microsoft.com/office/officeart/2005/8/layout/vProcess5"/>
    <dgm:cxn modelId="{A7832095-CB8C-4A85-AE51-2660DEAF5350}" type="presOf" srcId="{3B21413A-1733-43E5-B865-D2E6F4ADB9AD}" destId="{795A1BA7-2244-4B8D-8C20-3A80DA2B69C5}" srcOrd="0" destOrd="0" presId="urn:microsoft.com/office/officeart/2005/8/layout/vProcess5"/>
    <dgm:cxn modelId="{42E9FCA3-5024-43D3-A4E6-1FC2690F2C8F}" srcId="{9F80858D-EE48-4893-8D4E-4EC4FE96AB8A}" destId="{C14B820E-1909-4815-B735-852092F4871B}" srcOrd="0" destOrd="0" parTransId="{EF3F94F0-F0CA-4394-B022-58BF392B6A4D}" sibTransId="{667B0551-F781-404D-BDF5-56D2C1E14DC2}"/>
    <dgm:cxn modelId="{8C03A6AA-9CDE-4704-8671-33419FA3645E}" srcId="{9F80858D-EE48-4893-8D4E-4EC4FE96AB8A}" destId="{7A701D6A-0400-44C5-9333-F86B7B21EA6B}" srcOrd="3" destOrd="0" parTransId="{2605081B-5ED1-4108-A575-49F7A71330E8}" sibTransId="{55E9FA7E-B5F6-4A30-872F-53C9390A7EA4}"/>
    <dgm:cxn modelId="{241B88CC-C400-4A7E-8B2C-54771DA00D6A}" type="presOf" srcId="{C14B820E-1909-4815-B735-852092F4871B}" destId="{5FD9E672-E47D-432A-998F-72E945AB3C4D}" srcOrd="0" destOrd="0" presId="urn:microsoft.com/office/officeart/2005/8/layout/vProcess5"/>
    <dgm:cxn modelId="{2D25CFE1-1838-4DC6-93AD-F0332C54AB5B}" type="presOf" srcId="{DBC8DB20-2B3E-431E-BCCD-09687ED487E0}" destId="{7741301D-3FD4-4F05-906C-0BEA0D3A5704}" srcOrd="1" destOrd="0" presId="urn:microsoft.com/office/officeart/2005/8/layout/vProcess5"/>
    <dgm:cxn modelId="{444AE12E-43EF-4329-BC67-4294924089A7}" type="presParOf" srcId="{4C5ADA80-4965-4288-A269-10F1B681CB12}" destId="{F66A1605-1986-4982-BCC3-0F2B61D6B7E8}" srcOrd="0" destOrd="0" presId="urn:microsoft.com/office/officeart/2005/8/layout/vProcess5"/>
    <dgm:cxn modelId="{7F7CB182-5364-47AE-8E85-FD20FF91EDEA}" type="presParOf" srcId="{4C5ADA80-4965-4288-A269-10F1B681CB12}" destId="{5FD9E672-E47D-432A-998F-72E945AB3C4D}" srcOrd="1" destOrd="0" presId="urn:microsoft.com/office/officeart/2005/8/layout/vProcess5"/>
    <dgm:cxn modelId="{155D0F7D-444F-4BAB-822A-1B36CD7611BA}" type="presParOf" srcId="{4C5ADA80-4965-4288-A269-10F1B681CB12}" destId="{E15FE88F-5476-408B-950A-03019A18918B}" srcOrd="2" destOrd="0" presId="urn:microsoft.com/office/officeart/2005/8/layout/vProcess5"/>
    <dgm:cxn modelId="{6607B6E2-72AA-4F0F-BA7B-16E7C15D3FC4}" type="presParOf" srcId="{4C5ADA80-4965-4288-A269-10F1B681CB12}" destId="{9E56DB2E-E05A-43D6-86D8-AFF87DED0603}" srcOrd="3" destOrd="0" presId="urn:microsoft.com/office/officeart/2005/8/layout/vProcess5"/>
    <dgm:cxn modelId="{68A7BD54-0688-4A69-A5E2-BB873FE7F73C}" type="presParOf" srcId="{4C5ADA80-4965-4288-A269-10F1B681CB12}" destId="{95F50BBF-ABED-4402-9BEF-904AED04C18A}" srcOrd="4" destOrd="0" presId="urn:microsoft.com/office/officeart/2005/8/layout/vProcess5"/>
    <dgm:cxn modelId="{6A0E4D8B-59A7-42F9-B92C-FF1C6E312948}" type="presParOf" srcId="{4C5ADA80-4965-4288-A269-10F1B681CB12}" destId="{2A3CD375-3227-403F-9DC8-0EE2149FCB02}" srcOrd="5" destOrd="0" presId="urn:microsoft.com/office/officeart/2005/8/layout/vProcess5"/>
    <dgm:cxn modelId="{D9867E1F-A726-4D21-B0F3-D5ECAE011A80}" type="presParOf" srcId="{4C5ADA80-4965-4288-A269-10F1B681CB12}" destId="{62859867-BCC2-4273-B9F1-CBDC61CCBB25}" srcOrd="6" destOrd="0" presId="urn:microsoft.com/office/officeart/2005/8/layout/vProcess5"/>
    <dgm:cxn modelId="{176A69DC-D1BA-4DBC-B182-2CF70ABB2F6A}" type="presParOf" srcId="{4C5ADA80-4965-4288-A269-10F1B681CB12}" destId="{795A1BA7-2244-4B8D-8C20-3A80DA2B69C5}" srcOrd="7" destOrd="0" presId="urn:microsoft.com/office/officeart/2005/8/layout/vProcess5"/>
    <dgm:cxn modelId="{9ED6BF71-F20B-48D6-A519-12783840C2BF}" type="presParOf" srcId="{4C5ADA80-4965-4288-A269-10F1B681CB12}" destId="{F6A4004A-8719-44EE-A558-C9FDFFE9DEEB}" srcOrd="8" destOrd="0" presId="urn:microsoft.com/office/officeart/2005/8/layout/vProcess5"/>
    <dgm:cxn modelId="{7C1680EE-0C46-4CA6-AB87-D7B57F19DE2F}" type="presParOf" srcId="{4C5ADA80-4965-4288-A269-10F1B681CB12}" destId="{C743E096-1B6D-4090-AE0C-501887647470}" srcOrd="9" destOrd="0" presId="urn:microsoft.com/office/officeart/2005/8/layout/vProcess5"/>
    <dgm:cxn modelId="{3D6D41CF-7D9A-422D-92A1-5A3EAACEC4BD}" type="presParOf" srcId="{4C5ADA80-4965-4288-A269-10F1B681CB12}" destId="{7741301D-3FD4-4F05-906C-0BEA0D3A5704}" srcOrd="10" destOrd="0" presId="urn:microsoft.com/office/officeart/2005/8/layout/vProcess5"/>
    <dgm:cxn modelId="{771B7000-5DEF-4276-8609-60B7C85038B9}" type="presParOf" srcId="{4C5ADA80-4965-4288-A269-10F1B681CB12}" destId="{7013811D-1E84-4BB7-9B5C-73CDA3EB0B79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1E26BA3D-ED61-493F-A4B9-DF22C8C95546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AF3855F2-DE73-499F-8DF2-B66FC4F9928A}">
      <dgm:prSet/>
      <dgm:spPr/>
      <dgm:t>
        <a:bodyPr/>
        <a:lstStyle/>
        <a:p>
          <a:r>
            <a:rPr lang="en-US" b="0" i="0"/>
            <a:t>- DBHDS wellness resources</a:t>
          </a:r>
          <a:endParaRPr lang="en-US"/>
        </a:p>
      </dgm:t>
    </dgm:pt>
    <dgm:pt modelId="{C19F15D7-39BD-4829-8D6F-0068336DD380}" type="parTrans" cxnId="{22097063-28CD-4B0D-8652-CC706B789402}">
      <dgm:prSet/>
      <dgm:spPr/>
      <dgm:t>
        <a:bodyPr/>
        <a:lstStyle/>
        <a:p>
          <a:endParaRPr lang="en-US"/>
        </a:p>
      </dgm:t>
    </dgm:pt>
    <dgm:pt modelId="{478DCAED-9CC1-45E2-BD98-FFBF05890AD0}" type="sibTrans" cxnId="{22097063-28CD-4B0D-8652-CC706B789402}">
      <dgm:prSet/>
      <dgm:spPr/>
      <dgm:t>
        <a:bodyPr/>
        <a:lstStyle/>
        <a:p>
          <a:endParaRPr lang="en-US"/>
        </a:p>
      </dgm:t>
    </dgm:pt>
    <dgm:pt modelId="{853867C1-381E-44AE-9094-791748D25DEE}">
      <dgm:prSet/>
      <dgm:spPr/>
      <dgm:t>
        <a:bodyPr/>
        <a:lstStyle/>
        <a:p>
          <a:r>
            <a:rPr lang="en-US" b="0" i="0"/>
            <a:t>- EAP programs</a:t>
          </a:r>
          <a:endParaRPr lang="en-US"/>
        </a:p>
      </dgm:t>
    </dgm:pt>
    <dgm:pt modelId="{ECA0170C-CC41-4319-8BAA-6FF106634014}" type="parTrans" cxnId="{4623FD1B-5A88-4849-896C-46BF21229F20}">
      <dgm:prSet/>
      <dgm:spPr/>
      <dgm:t>
        <a:bodyPr/>
        <a:lstStyle/>
        <a:p>
          <a:endParaRPr lang="en-US"/>
        </a:p>
      </dgm:t>
    </dgm:pt>
    <dgm:pt modelId="{484989B2-D9AE-479D-AFE9-165E058D4034}" type="sibTrans" cxnId="{4623FD1B-5A88-4849-896C-46BF21229F20}">
      <dgm:prSet/>
      <dgm:spPr/>
      <dgm:t>
        <a:bodyPr/>
        <a:lstStyle/>
        <a:p>
          <a:endParaRPr lang="en-US"/>
        </a:p>
      </dgm:t>
    </dgm:pt>
    <dgm:pt modelId="{61172624-43EB-4A73-B612-10B9211D0EBC}">
      <dgm:prSet/>
      <dgm:spPr/>
      <dgm:t>
        <a:bodyPr/>
        <a:lstStyle/>
        <a:p>
          <a:r>
            <a:rPr lang="en-US" b="0" i="0"/>
            <a:t>- Mindfulness apps (Headspace, Insight Timer)</a:t>
          </a:r>
          <a:endParaRPr lang="en-US"/>
        </a:p>
      </dgm:t>
    </dgm:pt>
    <dgm:pt modelId="{24EC4127-C902-4EF7-A897-A52B0084168B}" type="parTrans" cxnId="{CCE2BD80-BCCC-4D09-B3B2-B8E0AFDC6C16}">
      <dgm:prSet/>
      <dgm:spPr/>
      <dgm:t>
        <a:bodyPr/>
        <a:lstStyle/>
        <a:p>
          <a:endParaRPr lang="en-US"/>
        </a:p>
      </dgm:t>
    </dgm:pt>
    <dgm:pt modelId="{44A863FE-6246-463C-83CD-906F8994CB83}" type="sibTrans" cxnId="{CCE2BD80-BCCC-4D09-B3B2-B8E0AFDC6C16}">
      <dgm:prSet/>
      <dgm:spPr/>
      <dgm:t>
        <a:bodyPr/>
        <a:lstStyle/>
        <a:p>
          <a:endParaRPr lang="en-US"/>
        </a:p>
      </dgm:t>
    </dgm:pt>
    <dgm:pt modelId="{736A693D-224B-414E-A146-0067F12AE63E}" type="pres">
      <dgm:prSet presAssocID="{1E26BA3D-ED61-493F-A4B9-DF22C8C95546}" presName="root" presStyleCnt="0">
        <dgm:presLayoutVars>
          <dgm:dir/>
          <dgm:resizeHandles val="exact"/>
        </dgm:presLayoutVars>
      </dgm:prSet>
      <dgm:spPr/>
    </dgm:pt>
    <dgm:pt modelId="{74A5C830-3EFB-4D96-9CB0-414F48F7E463}" type="pres">
      <dgm:prSet presAssocID="{AF3855F2-DE73-499F-8DF2-B66FC4F9928A}" presName="compNode" presStyleCnt="0"/>
      <dgm:spPr/>
    </dgm:pt>
    <dgm:pt modelId="{867C1C47-D62C-4B05-A620-B816B2325D5B}" type="pres">
      <dgm:prSet presAssocID="{AF3855F2-DE73-499F-8DF2-B66FC4F9928A}" presName="bgRect" presStyleLbl="bgShp" presStyleIdx="0" presStyleCnt="3"/>
      <dgm:spPr/>
    </dgm:pt>
    <dgm:pt modelId="{519C9492-166A-49CF-885F-16CDF9641679}" type="pres">
      <dgm:prSet presAssocID="{AF3855F2-DE73-499F-8DF2-B66FC4F9928A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lant"/>
        </a:ext>
      </dgm:extLst>
    </dgm:pt>
    <dgm:pt modelId="{F37B0CF9-C7F9-4B70-A88B-D41815D9A530}" type="pres">
      <dgm:prSet presAssocID="{AF3855F2-DE73-499F-8DF2-B66FC4F9928A}" presName="spaceRect" presStyleCnt="0"/>
      <dgm:spPr/>
    </dgm:pt>
    <dgm:pt modelId="{694DAB80-B8ED-4124-8FAB-44682002DD0A}" type="pres">
      <dgm:prSet presAssocID="{AF3855F2-DE73-499F-8DF2-B66FC4F9928A}" presName="parTx" presStyleLbl="revTx" presStyleIdx="0" presStyleCnt="3">
        <dgm:presLayoutVars>
          <dgm:chMax val="0"/>
          <dgm:chPref val="0"/>
        </dgm:presLayoutVars>
      </dgm:prSet>
      <dgm:spPr/>
    </dgm:pt>
    <dgm:pt modelId="{09834D4E-3458-46D6-A5C3-E83FDE572CA7}" type="pres">
      <dgm:prSet presAssocID="{478DCAED-9CC1-45E2-BD98-FFBF05890AD0}" presName="sibTrans" presStyleCnt="0"/>
      <dgm:spPr/>
    </dgm:pt>
    <dgm:pt modelId="{970DB056-0BD7-4638-8430-86E052127F7E}" type="pres">
      <dgm:prSet presAssocID="{853867C1-381E-44AE-9094-791748D25DEE}" presName="compNode" presStyleCnt="0"/>
      <dgm:spPr/>
    </dgm:pt>
    <dgm:pt modelId="{D45C658C-152E-4B0B-BAB0-0DD0E8B23046}" type="pres">
      <dgm:prSet presAssocID="{853867C1-381E-44AE-9094-791748D25DEE}" presName="bgRect" presStyleLbl="bgShp" presStyleIdx="1" presStyleCnt="3"/>
      <dgm:spPr/>
    </dgm:pt>
    <dgm:pt modelId="{A80B9E7A-58D4-42D9-B1DC-C55E81673EF5}" type="pres">
      <dgm:prSet presAssocID="{853867C1-381E-44AE-9094-791748D25DEE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EE13AB65-0CAA-4B79-A974-66EF0A0DDE45}" type="pres">
      <dgm:prSet presAssocID="{853867C1-381E-44AE-9094-791748D25DEE}" presName="spaceRect" presStyleCnt="0"/>
      <dgm:spPr/>
    </dgm:pt>
    <dgm:pt modelId="{A88E7BF1-66F9-47DC-B987-F158F3985D81}" type="pres">
      <dgm:prSet presAssocID="{853867C1-381E-44AE-9094-791748D25DEE}" presName="parTx" presStyleLbl="revTx" presStyleIdx="1" presStyleCnt="3">
        <dgm:presLayoutVars>
          <dgm:chMax val="0"/>
          <dgm:chPref val="0"/>
        </dgm:presLayoutVars>
      </dgm:prSet>
      <dgm:spPr/>
    </dgm:pt>
    <dgm:pt modelId="{523B5172-D892-45FB-B070-062F0CF9E8E9}" type="pres">
      <dgm:prSet presAssocID="{484989B2-D9AE-479D-AFE9-165E058D4034}" presName="sibTrans" presStyleCnt="0"/>
      <dgm:spPr/>
    </dgm:pt>
    <dgm:pt modelId="{FCCB3C37-3148-4C07-9D67-A2CA9A79224C}" type="pres">
      <dgm:prSet presAssocID="{61172624-43EB-4A73-B612-10B9211D0EBC}" presName="compNode" presStyleCnt="0"/>
      <dgm:spPr/>
    </dgm:pt>
    <dgm:pt modelId="{B1DEB0E4-BE88-4177-8B99-017549E212CA}" type="pres">
      <dgm:prSet presAssocID="{61172624-43EB-4A73-B612-10B9211D0EBC}" presName="bgRect" presStyleLbl="bgShp" presStyleIdx="2" presStyleCnt="3"/>
      <dgm:spPr/>
    </dgm:pt>
    <dgm:pt modelId="{F48C1AE7-F77B-4F02-8F32-F320A031A183}" type="pres">
      <dgm:prSet presAssocID="{61172624-43EB-4A73-B612-10B9211D0EBC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erson with Idea"/>
        </a:ext>
      </dgm:extLst>
    </dgm:pt>
    <dgm:pt modelId="{1761556F-C57F-4976-B4C1-DE38A8B4AA53}" type="pres">
      <dgm:prSet presAssocID="{61172624-43EB-4A73-B612-10B9211D0EBC}" presName="spaceRect" presStyleCnt="0"/>
      <dgm:spPr/>
    </dgm:pt>
    <dgm:pt modelId="{388EC2AD-B719-4E29-B4D2-0600CDE5F521}" type="pres">
      <dgm:prSet presAssocID="{61172624-43EB-4A73-B612-10B9211D0EBC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CE459F09-D2EE-4CD9-A72A-3472D1957B2C}" type="presOf" srcId="{AF3855F2-DE73-499F-8DF2-B66FC4F9928A}" destId="{694DAB80-B8ED-4124-8FAB-44682002DD0A}" srcOrd="0" destOrd="0" presId="urn:microsoft.com/office/officeart/2018/2/layout/IconVerticalSolidList"/>
    <dgm:cxn modelId="{4623FD1B-5A88-4849-896C-46BF21229F20}" srcId="{1E26BA3D-ED61-493F-A4B9-DF22C8C95546}" destId="{853867C1-381E-44AE-9094-791748D25DEE}" srcOrd="1" destOrd="0" parTransId="{ECA0170C-CC41-4319-8BAA-6FF106634014}" sibTransId="{484989B2-D9AE-479D-AFE9-165E058D4034}"/>
    <dgm:cxn modelId="{22097063-28CD-4B0D-8652-CC706B789402}" srcId="{1E26BA3D-ED61-493F-A4B9-DF22C8C95546}" destId="{AF3855F2-DE73-499F-8DF2-B66FC4F9928A}" srcOrd="0" destOrd="0" parTransId="{C19F15D7-39BD-4829-8D6F-0068336DD380}" sibTransId="{478DCAED-9CC1-45E2-BD98-FFBF05890AD0}"/>
    <dgm:cxn modelId="{CCE2BD80-BCCC-4D09-B3B2-B8E0AFDC6C16}" srcId="{1E26BA3D-ED61-493F-A4B9-DF22C8C95546}" destId="{61172624-43EB-4A73-B612-10B9211D0EBC}" srcOrd="2" destOrd="0" parTransId="{24EC4127-C902-4EF7-A897-A52B0084168B}" sibTransId="{44A863FE-6246-463C-83CD-906F8994CB83}"/>
    <dgm:cxn modelId="{0ED74CC7-265E-4114-8DC7-AC8A86F92560}" type="presOf" srcId="{853867C1-381E-44AE-9094-791748D25DEE}" destId="{A88E7BF1-66F9-47DC-B987-F158F3985D81}" srcOrd="0" destOrd="0" presId="urn:microsoft.com/office/officeart/2018/2/layout/IconVerticalSolidList"/>
    <dgm:cxn modelId="{F4CA00C8-AFCE-468A-AF00-17D37A099118}" type="presOf" srcId="{61172624-43EB-4A73-B612-10B9211D0EBC}" destId="{388EC2AD-B719-4E29-B4D2-0600CDE5F521}" srcOrd="0" destOrd="0" presId="urn:microsoft.com/office/officeart/2018/2/layout/IconVerticalSolidList"/>
    <dgm:cxn modelId="{8CADD7EC-642A-4818-8621-F4E05107A1D1}" type="presOf" srcId="{1E26BA3D-ED61-493F-A4B9-DF22C8C95546}" destId="{736A693D-224B-414E-A146-0067F12AE63E}" srcOrd="0" destOrd="0" presId="urn:microsoft.com/office/officeart/2018/2/layout/IconVerticalSolidList"/>
    <dgm:cxn modelId="{2E26B598-2356-48B6-B1EE-EB3E77800546}" type="presParOf" srcId="{736A693D-224B-414E-A146-0067F12AE63E}" destId="{74A5C830-3EFB-4D96-9CB0-414F48F7E463}" srcOrd="0" destOrd="0" presId="urn:microsoft.com/office/officeart/2018/2/layout/IconVerticalSolidList"/>
    <dgm:cxn modelId="{FB98649A-7E03-4874-A2F3-40BA8A1DAADF}" type="presParOf" srcId="{74A5C830-3EFB-4D96-9CB0-414F48F7E463}" destId="{867C1C47-D62C-4B05-A620-B816B2325D5B}" srcOrd="0" destOrd="0" presId="urn:microsoft.com/office/officeart/2018/2/layout/IconVerticalSolidList"/>
    <dgm:cxn modelId="{1373CB97-61B2-444B-B782-EC236AA08787}" type="presParOf" srcId="{74A5C830-3EFB-4D96-9CB0-414F48F7E463}" destId="{519C9492-166A-49CF-885F-16CDF9641679}" srcOrd="1" destOrd="0" presId="urn:microsoft.com/office/officeart/2018/2/layout/IconVerticalSolidList"/>
    <dgm:cxn modelId="{49DC81F2-4E74-48B4-BCC6-66AE567197D5}" type="presParOf" srcId="{74A5C830-3EFB-4D96-9CB0-414F48F7E463}" destId="{F37B0CF9-C7F9-4B70-A88B-D41815D9A530}" srcOrd="2" destOrd="0" presId="urn:microsoft.com/office/officeart/2018/2/layout/IconVerticalSolidList"/>
    <dgm:cxn modelId="{19B56489-AB82-4FFF-8484-571854630C63}" type="presParOf" srcId="{74A5C830-3EFB-4D96-9CB0-414F48F7E463}" destId="{694DAB80-B8ED-4124-8FAB-44682002DD0A}" srcOrd="3" destOrd="0" presId="urn:microsoft.com/office/officeart/2018/2/layout/IconVerticalSolidList"/>
    <dgm:cxn modelId="{C1DCAAF2-2640-4D2D-B75F-049F1F550B77}" type="presParOf" srcId="{736A693D-224B-414E-A146-0067F12AE63E}" destId="{09834D4E-3458-46D6-A5C3-E83FDE572CA7}" srcOrd="1" destOrd="0" presId="urn:microsoft.com/office/officeart/2018/2/layout/IconVerticalSolidList"/>
    <dgm:cxn modelId="{86F2CE4C-CD44-4A31-B482-D3AB541DD8AC}" type="presParOf" srcId="{736A693D-224B-414E-A146-0067F12AE63E}" destId="{970DB056-0BD7-4638-8430-86E052127F7E}" srcOrd="2" destOrd="0" presId="urn:microsoft.com/office/officeart/2018/2/layout/IconVerticalSolidList"/>
    <dgm:cxn modelId="{BF41C0AF-E213-42BC-B30A-DBD5FB398799}" type="presParOf" srcId="{970DB056-0BD7-4638-8430-86E052127F7E}" destId="{D45C658C-152E-4B0B-BAB0-0DD0E8B23046}" srcOrd="0" destOrd="0" presId="urn:microsoft.com/office/officeart/2018/2/layout/IconVerticalSolidList"/>
    <dgm:cxn modelId="{A5B222C5-43C6-4404-9F06-72D5E0162365}" type="presParOf" srcId="{970DB056-0BD7-4638-8430-86E052127F7E}" destId="{A80B9E7A-58D4-42D9-B1DC-C55E81673EF5}" srcOrd="1" destOrd="0" presId="urn:microsoft.com/office/officeart/2018/2/layout/IconVerticalSolidList"/>
    <dgm:cxn modelId="{E36092E0-B81C-4634-820D-E9EC3FB6B770}" type="presParOf" srcId="{970DB056-0BD7-4638-8430-86E052127F7E}" destId="{EE13AB65-0CAA-4B79-A974-66EF0A0DDE45}" srcOrd="2" destOrd="0" presId="urn:microsoft.com/office/officeart/2018/2/layout/IconVerticalSolidList"/>
    <dgm:cxn modelId="{AFBCFB53-5174-4237-8742-78C92B31A69F}" type="presParOf" srcId="{970DB056-0BD7-4638-8430-86E052127F7E}" destId="{A88E7BF1-66F9-47DC-B987-F158F3985D81}" srcOrd="3" destOrd="0" presId="urn:microsoft.com/office/officeart/2018/2/layout/IconVerticalSolidList"/>
    <dgm:cxn modelId="{B8030BEB-0B59-4779-89C3-DDB7C08402B3}" type="presParOf" srcId="{736A693D-224B-414E-A146-0067F12AE63E}" destId="{523B5172-D892-45FB-B070-062F0CF9E8E9}" srcOrd="3" destOrd="0" presId="urn:microsoft.com/office/officeart/2018/2/layout/IconVerticalSolidList"/>
    <dgm:cxn modelId="{60FB9608-A727-4687-ADEF-2639B1B3A570}" type="presParOf" srcId="{736A693D-224B-414E-A146-0067F12AE63E}" destId="{FCCB3C37-3148-4C07-9D67-A2CA9A79224C}" srcOrd="4" destOrd="0" presId="urn:microsoft.com/office/officeart/2018/2/layout/IconVerticalSolidList"/>
    <dgm:cxn modelId="{EA21DC7F-489A-41C6-B6B7-B5B490F4A26A}" type="presParOf" srcId="{FCCB3C37-3148-4C07-9D67-A2CA9A79224C}" destId="{B1DEB0E4-BE88-4177-8B99-017549E212CA}" srcOrd="0" destOrd="0" presId="urn:microsoft.com/office/officeart/2018/2/layout/IconVerticalSolidList"/>
    <dgm:cxn modelId="{5A0725F0-0C5C-44E6-8D9D-2068AEEFC11A}" type="presParOf" srcId="{FCCB3C37-3148-4C07-9D67-A2CA9A79224C}" destId="{F48C1AE7-F77B-4F02-8F32-F320A031A183}" srcOrd="1" destOrd="0" presId="urn:microsoft.com/office/officeart/2018/2/layout/IconVerticalSolidList"/>
    <dgm:cxn modelId="{57E87801-4ACA-4E8C-BDB2-97B21696D621}" type="presParOf" srcId="{FCCB3C37-3148-4C07-9D67-A2CA9A79224C}" destId="{1761556F-C57F-4976-B4C1-DE38A8B4AA53}" srcOrd="2" destOrd="0" presId="urn:microsoft.com/office/officeart/2018/2/layout/IconVerticalSolidList"/>
    <dgm:cxn modelId="{EB08844F-15EA-448E-8578-E6235A09404B}" type="presParOf" srcId="{FCCB3C37-3148-4C07-9D67-A2CA9A79224C}" destId="{388EC2AD-B719-4E29-B4D2-0600CDE5F521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780F7D22-8D84-43A1-9D8E-2B7E34BD123B}" type="doc">
      <dgm:prSet loTypeId="urn:microsoft.com/office/officeart/2018/2/layout/IconCircle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08E0307-938E-41BE-867B-BBF58905DF9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 i="0" dirty="0"/>
            <a:t>Use person-first, nonjudgmental language</a:t>
          </a:r>
          <a:endParaRPr lang="en-US" dirty="0"/>
        </a:p>
      </dgm:t>
    </dgm:pt>
    <dgm:pt modelId="{64407893-014E-42C8-85DC-E83E0773F596}" type="parTrans" cxnId="{DF2AE53E-E624-4D96-A984-203F590498FE}">
      <dgm:prSet/>
      <dgm:spPr/>
      <dgm:t>
        <a:bodyPr/>
        <a:lstStyle/>
        <a:p>
          <a:endParaRPr lang="en-US"/>
        </a:p>
      </dgm:t>
    </dgm:pt>
    <dgm:pt modelId="{AE22E7DD-CF64-4F13-989D-BBF199DBBAE1}" type="sibTrans" cxnId="{DF2AE53E-E624-4D96-A984-203F590498FE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0BB0CA35-E481-4058-B45D-4D6425C7AF7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 i="0" dirty="0"/>
            <a:t>Create predictable environments</a:t>
          </a:r>
          <a:endParaRPr lang="en-US" dirty="0"/>
        </a:p>
      </dgm:t>
    </dgm:pt>
    <dgm:pt modelId="{DC9366C2-19E0-4258-8CE4-586CCAD0E4B7}" type="parTrans" cxnId="{04FF0539-4A9E-4F63-9883-655A143B2884}">
      <dgm:prSet/>
      <dgm:spPr/>
      <dgm:t>
        <a:bodyPr/>
        <a:lstStyle/>
        <a:p>
          <a:endParaRPr lang="en-US"/>
        </a:p>
      </dgm:t>
    </dgm:pt>
    <dgm:pt modelId="{259200CB-9617-43E6-A3C3-5426862840CE}" type="sibTrans" cxnId="{04FF0539-4A9E-4F63-9883-655A143B2884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AEADD75C-5C9D-482B-879C-DAA99B083CF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 i="0" dirty="0"/>
            <a:t>Provide choices when possible</a:t>
          </a:r>
          <a:endParaRPr lang="en-US" dirty="0"/>
        </a:p>
      </dgm:t>
    </dgm:pt>
    <dgm:pt modelId="{946BBBA3-A955-41B5-B95C-B6F1727F3A60}" type="parTrans" cxnId="{B8733C47-63C9-4ED5-878A-F30440D863AC}">
      <dgm:prSet/>
      <dgm:spPr/>
      <dgm:t>
        <a:bodyPr/>
        <a:lstStyle/>
        <a:p>
          <a:endParaRPr lang="en-US"/>
        </a:p>
      </dgm:t>
    </dgm:pt>
    <dgm:pt modelId="{756554C7-F3D5-4D1E-81F4-F573C977C6E9}" type="sibTrans" cxnId="{B8733C47-63C9-4ED5-878A-F30440D863AC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ACC77B20-7C95-49E3-8E9F-C1A15E866D3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 i="0" dirty="0"/>
            <a:t>Acknowledge client emotions</a:t>
          </a:r>
          <a:endParaRPr lang="en-US" dirty="0"/>
        </a:p>
      </dgm:t>
    </dgm:pt>
    <dgm:pt modelId="{1FD0A4BF-6939-4F17-82F3-6B725C0F384B}" type="parTrans" cxnId="{A211D396-2563-4826-B74F-9129F546EA91}">
      <dgm:prSet/>
      <dgm:spPr/>
      <dgm:t>
        <a:bodyPr/>
        <a:lstStyle/>
        <a:p>
          <a:endParaRPr lang="en-US"/>
        </a:p>
      </dgm:t>
    </dgm:pt>
    <dgm:pt modelId="{36A078AB-15A9-4378-8ADE-9D1D5BC09E14}" type="sibTrans" cxnId="{A211D396-2563-4826-B74F-9129F546EA91}">
      <dgm:prSet/>
      <dgm:spPr/>
      <dgm:t>
        <a:bodyPr/>
        <a:lstStyle/>
        <a:p>
          <a:endParaRPr lang="en-US"/>
        </a:p>
      </dgm:t>
    </dgm:pt>
    <dgm:pt modelId="{74BDCDB0-CB0E-4801-8B1B-537D05CA1FC9}" type="pres">
      <dgm:prSet presAssocID="{780F7D22-8D84-43A1-9D8E-2B7E34BD123B}" presName="root" presStyleCnt="0">
        <dgm:presLayoutVars>
          <dgm:dir/>
          <dgm:resizeHandles val="exact"/>
        </dgm:presLayoutVars>
      </dgm:prSet>
      <dgm:spPr/>
    </dgm:pt>
    <dgm:pt modelId="{0CAD250A-F779-49CD-ACA3-EE70CE82F30D}" type="pres">
      <dgm:prSet presAssocID="{780F7D22-8D84-43A1-9D8E-2B7E34BD123B}" presName="container" presStyleCnt="0">
        <dgm:presLayoutVars>
          <dgm:dir/>
          <dgm:resizeHandles val="exact"/>
        </dgm:presLayoutVars>
      </dgm:prSet>
      <dgm:spPr/>
    </dgm:pt>
    <dgm:pt modelId="{51E4BD1A-293F-4B02-AABB-705DA80B528C}" type="pres">
      <dgm:prSet presAssocID="{808E0307-938E-41BE-867B-BBF58905DF98}" presName="compNode" presStyleCnt="0"/>
      <dgm:spPr/>
    </dgm:pt>
    <dgm:pt modelId="{3BCEEB6A-CDE4-405C-B6A0-BB9074F40EF3}" type="pres">
      <dgm:prSet presAssocID="{808E0307-938E-41BE-867B-BBF58905DF98}" presName="iconBgRect" presStyleLbl="bgShp" presStyleIdx="0" presStyleCnt="4"/>
      <dgm:spPr/>
    </dgm:pt>
    <dgm:pt modelId="{D429DC6D-95E4-4A13-9E7B-CD04914C40A8}" type="pres">
      <dgm:prSet presAssocID="{808E0307-938E-41BE-867B-BBF58905DF98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arketing"/>
        </a:ext>
      </dgm:extLst>
    </dgm:pt>
    <dgm:pt modelId="{B59DF14A-A2F2-4FDB-A526-2CA10F025574}" type="pres">
      <dgm:prSet presAssocID="{808E0307-938E-41BE-867B-BBF58905DF98}" presName="spaceRect" presStyleCnt="0"/>
      <dgm:spPr/>
    </dgm:pt>
    <dgm:pt modelId="{3A5DDE2F-55E6-4CEE-BFE4-3D7BE14F3DCA}" type="pres">
      <dgm:prSet presAssocID="{808E0307-938E-41BE-867B-BBF58905DF98}" presName="textRect" presStyleLbl="revTx" presStyleIdx="0" presStyleCnt="4">
        <dgm:presLayoutVars>
          <dgm:chMax val="1"/>
          <dgm:chPref val="1"/>
        </dgm:presLayoutVars>
      </dgm:prSet>
      <dgm:spPr/>
    </dgm:pt>
    <dgm:pt modelId="{CF494C6B-280E-48F3-BDA3-181E0C3307B0}" type="pres">
      <dgm:prSet presAssocID="{AE22E7DD-CF64-4F13-989D-BBF199DBBAE1}" presName="sibTrans" presStyleLbl="sibTrans2D1" presStyleIdx="0" presStyleCnt="0"/>
      <dgm:spPr/>
    </dgm:pt>
    <dgm:pt modelId="{AC358BD5-1C6A-4311-B320-D5DDBFBBEF27}" type="pres">
      <dgm:prSet presAssocID="{0BB0CA35-E481-4058-B45D-4D6425C7AF7C}" presName="compNode" presStyleCnt="0"/>
      <dgm:spPr/>
    </dgm:pt>
    <dgm:pt modelId="{A80B97E7-F81C-479B-925E-6066795378C2}" type="pres">
      <dgm:prSet presAssocID="{0BB0CA35-E481-4058-B45D-4D6425C7AF7C}" presName="iconBgRect" presStyleLbl="bgShp" presStyleIdx="1" presStyleCnt="4"/>
      <dgm:spPr/>
    </dgm:pt>
    <dgm:pt modelId="{8C287007-39AC-413D-8B3A-3C86E273F0C9}" type="pres">
      <dgm:prSet presAssocID="{0BB0CA35-E481-4058-B45D-4D6425C7AF7C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ocument"/>
        </a:ext>
      </dgm:extLst>
    </dgm:pt>
    <dgm:pt modelId="{6206ECD5-CA63-4549-9914-823046255EA3}" type="pres">
      <dgm:prSet presAssocID="{0BB0CA35-E481-4058-B45D-4D6425C7AF7C}" presName="spaceRect" presStyleCnt="0"/>
      <dgm:spPr/>
    </dgm:pt>
    <dgm:pt modelId="{B56F6C51-C3FB-4085-9FF9-32A02C3BD14F}" type="pres">
      <dgm:prSet presAssocID="{0BB0CA35-E481-4058-B45D-4D6425C7AF7C}" presName="textRect" presStyleLbl="revTx" presStyleIdx="1" presStyleCnt="4">
        <dgm:presLayoutVars>
          <dgm:chMax val="1"/>
          <dgm:chPref val="1"/>
        </dgm:presLayoutVars>
      </dgm:prSet>
      <dgm:spPr/>
    </dgm:pt>
    <dgm:pt modelId="{1893E871-1646-4E34-9039-6467F8811492}" type="pres">
      <dgm:prSet presAssocID="{259200CB-9617-43E6-A3C3-5426862840CE}" presName="sibTrans" presStyleLbl="sibTrans2D1" presStyleIdx="0" presStyleCnt="0"/>
      <dgm:spPr/>
    </dgm:pt>
    <dgm:pt modelId="{747DF4EC-159E-4714-B4BC-69EB7A93E61B}" type="pres">
      <dgm:prSet presAssocID="{AEADD75C-5C9D-482B-879C-DAA99B083CF6}" presName="compNode" presStyleCnt="0"/>
      <dgm:spPr/>
    </dgm:pt>
    <dgm:pt modelId="{1151C7BC-962F-48C2-904D-6DFF1A72EAF6}" type="pres">
      <dgm:prSet presAssocID="{AEADD75C-5C9D-482B-879C-DAA99B083CF6}" presName="iconBgRect" presStyleLbl="bgShp" presStyleIdx="2" presStyleCnt="4"/>
      <dgm:spPr/>
    </dgm:pt>
    <dgm:pt modelId="{3A7BED9C-02B8-4500-91C2-217D88F91978}" type="pres">
      <dgm:prSet presAssocID="{AEADD75C-5C9D-482B-879C-DAA99B083CF6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Questions"/>
        </a:ext>
      </dgm:extLst>
    </dgm:pt>
    <dgm:pt modelId="{19D31650-3311-4A24-BE48-85B0269D8043}" type="pres">
      <dgm:prSet presAssocID="{AEADD75C-5C9D-482B-879C-DAA99B083CF6}" presName="spaceRect" presStyleCnt="0"/>
      <dgm:spPr/>
    </dgm:pt>
    <dgm:pt modelId="{70B95BBF-1B59-48B2-B2EE-41F3BDAD5047}" type="pres">
      <dgm:prSet presAssocID="{AEADD75C-5C9D-482B-879C-DAA99B083CF6}" presName="textRect" presStyleLbl="revTx" presStyleIdx="2" presStyleCnt="4">
        <dgm:presLayoutVars>
          <dgm:chMax val="1"/>
          <dgm:chPref val="1"/>
        </dgm:presLayoutVars>
      </dgm:prSet>
      <dgm:spPr/>
    </dgm:pt>
    <dgm:pt modelId="{ABF4F342-E8F9-4189-81AF-4D70D66C04A0}" type="pres">
      <dgm:prSet presAssocID="{756554C7-F3D5-4D1E-81F4-F573C977C6E9}" presName="sibTrans" presStyleLbl="sibTrans2D1" presStyleIdx="0" presStyleCnt="0"/>
      <dgm:spPr/>
    </dgm:pt>
    <dgm:pt modelId="{073776BF-2C33-4038-B0D7-B9F1A4E1997C}" type="pres">
      <dgm:prSet presAssocID="{ACC77B20-7C95-49E3-8E9F-C1A15E866D37}" presName="compNode" presStyleCnt="0"/>
      <dgm:spPr/>
    </dgm:pt>
    <dgm:pt modelId="{EDA89F75-720A-4800-B7C5-EA09A12EFC70}" type="pres">
      <dgm:prSet presAssocID="{ACC77B20-7C95-49E3-8E9F-C1A15E866D37}" presName="iconBgRect" presStyleLbl="bgShp" presStyleIdx="3" presStyleCnt="4"/>
      <dgm:spPr/>
    </dgm:pt>
    <dgm:pt modelId="{E0EB03D0-2C35-49EE-BDF8-FA96C0FF749F}" type="pres">
      <dgm:prSet presAssocID="{ACC77B20-7C95-49E3-8E9F-C1A15E866D37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miling Face with No Fill"/>
        </a:ext>
      </dgm:extLst>
    </dgm:pt>
    <dgm:pt modelId="{D8A82E77-B78A-4FBB-A623-B7F2FDD3F2EC}" type="pres">
      <dgm:prSet presAssocID="{ACC77B20-7C95-49E3-8E9F-C1A15E866D37}" presName="spaceRect" presStyleCnt="0"/>
      <dgm:spPr/>
    </dgm:pt>
    <dgm:pt modelId="{2F58228C-C4BE-49C9-8BE4-60D6F2034B69}" type="pres">
      <dgm:prSet presAssocID="{ACC77B20-7C95-49E3-8E9F-C1A15E866D37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04FF0539-4A9E-4F63-9883-655A143B2884}" srcId="{780F7D22-8D84-43A1-9D8E-2B7E34BD123B}" destId="{0BB0CA35-E481-4058-B45D-4D6425C7AF7C}" srcOrd="1" destOrd="0" parTransId="{DC9366C2-19E0-4258-8CE4-586CCAD0E4B7}" sibTransId="{259200CB-9617-43E6-A3C3-5426862840CE}"/>
    <dgm:cxn modelId="{DF2AE53E-E624-4D96-A984-203F590498FE}" srcId="{780F7D22-8D84-43A1-9D8E-2B7E34BD123B}" destId="{808E0307-938E-41BE-867B-BBF58905DF98}" srcOrd="0" destOrd="0" parTransId="{64407893-014E-42C8-85DC-E83E0773F596}" sibTransId="{AE22E7DD-CF64-4F13-989D-BBF199DBBAE1}"/>
    <dgm:cxn modelId="{B8733C47-63C9-4ED5-878A-F30440D863AC}" srcId="{780F7D22-8D84-43A1-9D8E-2B7E34BD123B}" destId="{AEADD75C-5C9D-482B-879C-DAA99B083CF6}" srcOrd="2" destOrd="0" parTransId="{946BBBA3-A955-41B5-B95C-B6F1727F3A60}" sibTransId="{756554C7-F3D5-4D1E-81F4-F573C977C6E9}"/>
    <dgm:cxn modelId="{36B34771-72EA-485A-85FC-1E1A92C83CB4}" type="presOf" srcId="{780F7D22-8D84-43A1-9D8E-2B7E34BD123B}" destId="{74BDCDB0-CB0E-4801-8B1B-537D05CA1FC9}" srcOrd="0" destOrd="0" presId="urn:microsoft.com/office/officeart/2018/2/layout/IconCircleList"/>
    <dgm:cxn modelId="{6609C555-8E84-491D-94F0-4008EFDBBBEE}" type="presOf" srcId="{808E0307-938E-41BE-867B-BBF58905DF98}" destId="{3A5DDE2F-55E6-4CEE-BFE4-3D7BE14F3DCA}" srcOrd="0" destOrd="0" presId="urn:microsoft.com/office/officeart/2018/2/layout/IconCircleList"/>
    <dgm:cxn modelId="{798CA180-F9FE-4CB9-A69C-68F2143D4597}" type="presOf" srcId="{ACC77B20-7C95-49E3-8E9F-C1A15E866D37}" destId="{2F58228C-C4BE-49C9-8BE4-60D6F2034B69}" srcOrd="0" destOrd="0" presId="urn:microsoft.com/office/officeart/2018/2/layout/IconCircleList"/>
    <dgm:cxn modelId="{2B1F4E85-FFDE-46E2-8234-1A32D6C6AF0E}" type="presOf" srcId="{0BB0CA35-E481-4058-B45D-4D6425C7AF7C}" destId="{B56F6C51-C3FB-4085-9FF9-32A02C3BD14F}" srcOrd="0" destOrd="0" presId="urn:microsoft.com/office/officeart/2018/2/layout/IconCircleList"/>
    <dgm:cxn modelId="{322B2F8F-FE18-4484-B8E9-DEC42517358C}" type="presOf" srcId="{AEADD75C-5C9D-482B-879C-DAA99B083CF6}" destId="{70B95BBF-1B59-48B2-B2EE-41F3BDAD5047}" srcOrd="0" destOrd="0" presId="urn:microsoft.com/office/officeart/2018/2/layout/IconCircleList"/>
    <dgm:cxn modelId="{A211D396-2563-4826-B74F-9129F546EA91}" srcId="{780F7D22-8D84-43A1-9D8E-2B7E34BD123B}" destId="{ACC77B20-7C95-49E3-8E9F-C1A15E866D37}" srcOrd="3" destOrd="0" parTransId="{1FD0A4BF-6939-4F17-82F3-6B725C0F384B}" sibTransId="{36A078AB-15A9-4378-8ADE-9D1D5BC09E14}"/>
    <dgm:cxn modelId="{8D1956A9-B7A2-4694-A8CA-03DD24B09F1A}" type="presOf" srcId="{259200CB-9617-43E6-A3C3-5426862840CE}" destId="{1893E871-1646-4E34-9039-6467F8811492}" srcOrd="0" destOrd="0" presId="urn:microsoft.com/office/officeart/2018/2/layout/IconCircleList"/>
    <dgm:cxn modelId="{195A67C3-787C-42EB-95EE-30019E2C4EA9}" type="presOf" srcId="{756554C7-F3D5-4D1E-81F4-F573C977C6E9}" destId="{ABF4F342-E8F9-4189-81AF-4D70D66C04A0}" srcOrd="0" destOrd="0" presId="urn:microsoft.com/office/officeart/2018/2/layout/IconCircleList"/>
    <dgm:cxn modelId="{8D3B80FC-2D0B-498A-BD84-AFE596B24A74}" type="presOf" srcId="{AE22E7DD-CF64-4F13-989D-BBF199DBBAE1}" destId="{CF494C6B-280E-48F3-BDA3-181E0C3307B0}" srcOrd="0" destOrd="0" presId="urn:microsoft.com/office/officeart/2018/2/layout/IconCircleList"/>
    <dgm:cxn modelId="{7A49EEFC-8990-4C60-8182-EE0768B9FBD6}" type="presParOf" srcId="{74BDCDB0-CB0E-4801-8B1B-537D05CA1FC9}" destId="{0CAD250A-F779-49CD-ACA3-EE70CE82F30D}" srcOrd="0" destOrd="0" presId="urn:microsoft.com/office/officeart/2018/2/layout/IconCircleList"/>
    <dgm:cxn modelId="{DEF22FAB-A2AF-4ECE-99D5-8C963A2C38D1}" type="presParOf" srcId="{0CAD250A-F779-49CD-ACA3-EE70CE82F30D}" destId="{51E4BD1A-293F-4B02-AABB-705DA80B528C}" srcOrd="0" destOrd="0" presId="urn:microsoft.com/office/officeart/2018/2/layout/IconCircleList"/>
    <dgm:cxn modelId="{A7325543-F917-45CD-AF16-FDE9DFE7F7D9}" type="presParOf" srcId="{51E4BD1A-293F-4B02-AABB-705DA80B528C}" destId="{3BCEEB6A-CDE4-405C-B6A0-BB9074F40EF3}" srcOrd="0" destOrd="0" presId="urn:microsoft.com/office/officeart/2018/2/layout/IconCircleList"/>
    <dgm:cxn modelId="{D577E5FB-241B-4799-9C57-D188375FBFA6}" type="presParOf" srcId="{51E4BD1A-293F-4B02-AABB-705DA80B528C}" destId="{D429DC6D-95E4-4A13-9E7B-CD04914C40A8}" srcOrd="1" destOrd="0" presId="urn:microsoft.com/office/officeart/2018/2/layout/IconCircleList"/>
    <dgm:cxn modelId="{8AB2ABB4-4E4E-4EDB-9C34-618047A76C8D}" type="presParOf" srcId="{51E4BD1A-293F-4B02-AABB-705DA80B528C}" destId="{B59DF14A-A2F2-4FDB-A526-2CA10F025574}" srcOrd="2" destOrd="0" presId="urn:microsoft.com/office/officeart/2018/2/layout/IconCircleList"/>
    <dgm:cxn modelId="{A1DAA2A0-5E5E-4D99-81E8-D62D522E8021}" type="presParOf" srcId="{51E4BD1A-293F-4B02-AABB-705DA80B528C}" destId="{3A5DDE2F-55E6-4CEE-BFE4-3D7BE14F3DCA}" srcOrd="3" destOrd="0" presId="urn:microsoft.com/office/officeart/2018/2/layout/IconCircleList"/>
    <dgm:cxn modelId="{8D73A75A-6D59-49D3-A0FC-64B76329841A}" type="presParOf" srcId="{0CAD250A-F779-49CD-ACA3-EE70CE82F30D}" destId="{CF494C6B-280E-48F3-BDA3-181E0C3307B0}" srcOrd="1" destOrd="0" presId="urn:microsoft.com/office/officeart/2018/2/layout/IconCircleList"/>
    <dgm:cxn modelId="{FE0F4A86-B73F-4653-8A25-BC4E93722B3E}" type="presParOf" srcId="{0CAD250A-F779-49CD-ACA3-EE70CE82F30D}" destId="{AC358BD5-1C6A-4311-B320-D5DDBFBBEF27}" srcOrd="2" destOrd="0" presId="urn:microsoft.com/office/officeart/2018/2/layout/IconCircleList"/>
    <dgm:cxn modelId="{B674D070-1657-45C9-BA37-9D8D38EDA4BF}" type="presParOf" srcId="{AC358BD5-1C6A-4311-B320-D5DDBFBBEF27}" destId="{A80B97E7-F81C-479B-925E-6066795378C2}" srcOrd="0" destOrd="0" presId="urn:microsoft.com/office/officeart/2018/2/layout/IconCircleList"/>
    <dgm:cxn modelId="{842D0D70-6475-4011-A15A-C9297503E200}" type="presParOf" srcId="{AC358BD5-1C6A-4311-B320-D5DDBFBBEF27}" destId="{8C287007-39AC-413D-8B3A-3C86E273F0C9}" srcOrd="1" destOrd="0" presId="urn:microsoft.com/office/officeart/2018/2/layout/IconCircleList"/>
    <dgm:cxn modelId="{322231AB-565E-412D-AC32-B9D4783481BC}" type="presParOf" srcId="{AC358BD5-1C6A-4311-B320-D5DDBFBBEF27}" destId="{6206ECD5-CA63-4549-9914-823046255EA3}" srcOrd="2" destOrd="0" presId="urn:microsoft.com/office/officeart/2018/2/layout/IconCircleList"/>
    <dgm:cxn modelId="{28CF0675-5D69-4253-AB4F-380BBF4BF8F6}" type="presParOf" srcId="{AC358BD5-1C6A-4311-B320-D5DDBFBBEF27}" destId="{B56F6C51-C3FB-4085-9FF9-32A02C3BD14F}" srcOrd="3" destOrd="0" presId="urn:microsoft.com/office/officeart/2018/2/layout/IconCircleList"/>
    <dgm:cxn modelId="{7A885A95-877F-470E-8C7B-550A8A52EC50}" type="presParOf" srcId="{0CAD250A-F779-49CD-ACA3-EE70CE82F30D}" destId="{1893E871-1646-4E34-9039-6467F8811492}" srcOrd="3" destOrd="0" presId="urn:microsoft.com/office/officeart/2018/2/layout/IconCircleList"/>
    <dgm:cxn modelId="{A80033B1-9840-4AB9-82C5-F4F36914734C}" type="presParOf" srcId="{0CAD250A-F779-49CD-ACA3-EE70CE82F30D}" destId="{747DF4EC-159E-4714-B4BC-69EB7A93E61B}" srcOrd="4" destOrd="0" presId="urn:microsoft.com/office/officeart/2018/2/layout/IconCircleList"/>
    <dgm:cxn modelId="{4F674706-3448-4BA5-828D-54AE234F1FF9}" type="presParOf" srcId="{747DF4EC-159E-4714-B4BC-69EB7A93E61B}" destId="{1151C7BC-962F-48C2-904D-6DFF1A72EAF6}" srcOrd="0" destOrd="0" presId="urn:microsoft.com/office/officeart/2018/2/layout/IconCircleList"/>
    <dgm:cxn modelId="{E4A7D16F-A4AF-495D-9648-BDEA672A1B2B}" type="presParOf" srcId="{747DF4EC-159E-4714-B4BC-69EB7A93E61B}" destId="{3A7BED9C-02B8-4500-91C2-217D88F91978}" srcOrd="1" destOrd="0" presId="urn:microsoft.com/office/officeart/2018/2/layout/IconCircleList"/>
    <dgm:cxn modelId="{5454E31F-A3E6-47AC-85D3-F5FEE72E15A3}" type="presParOf" srcId="{747DF4EC-159E-4714-B4BC-69EB7A93E61B}" destId="{19D31650-3311-4A24-BE48-85B0269D8043}" srcOrd="2" destOrd="0" presId="urn:microsoft.com/office/officeart/2018/2/layout/IconCircleList"/>
    <dgm:cxn modelId="{B08CA09B-DA73-4B54-80DD-D1B2E6BD82DE}" type="presParOf" srcId="{747DF4EC-159E-4714-B4BC-69EB7A93E61B}" destId="{70B95BBF-1B59-48B2-B2EE-41F3BDAD5047}" srcOrd="3" destOrd="0" presId="urn:microsoft.com/office/officeart/2018/2/layout/IconCircleList"/>
    <dgm:cxn modelId="{E2EACB1B-5839-4ECA-94A0-FF6F09403A26}" type="presParOf" srcId="{0CAD250A-F779-49CD-ACA3-EE70CE82F30D}" destId="{ABF4F342-E8F9-4189-81AF-4D70D66C04A0}" srcOrd="5" destOrd="0" presId="urn:microsoft.com/office/officeart/2018/2/layout/IconCircleList"/>
    <dgm:cxn modelId="{0E00FC49-A0A7-4522-A1CC-C69DB79D9DBC}" type="presParOf" srcId="{0CAD250A-F779-49CD-ACA3-EE70CE82F30D}" destId="{073776BF-2C33-4038-B0D7-B9F1A4E1997C}" srcOrd="6" destOrd="0" presId="urn:microsoft.com/office/officeart/2018/2/layout/IconCircleList"/>
    <dgm:cxn modelId="{EE04D818-9FB0-438F-855E-CEAACD9592E8}" type="presParOf" srcId="{073776BF-2C33-4038-B0D7-B9F1A4E1997C}" destId="{EDA89F75-720A-4800-B7C5-EA09A12EFC70}" srcOrd="0" destOrd="0" presId="urn:microsoft.com/office/officeart/2018/2/layout/IconCircleList"/>
    <dgm:cxn modelId="{89191261-72FB-4F1B-BD1D-8E380216756D}" type="presParOf" srcId="{073776BF-2C33-4038-B0D7-B9F1A4E1997C}" destId="{E0EB03D0-2C35-49EE-BDF8-FA96C0FF749F}" srcOrd="1" destOrd="0" presId="urn:microsoft.com/office/officeart/2018/2/layout/IconCircleList"/>
    <dgm:cxn modelId="{CF473632-85FB-4AC2-AE57-3BC0B6C93FA9}" type="presParOf" srcId="{073776BF-2C33-4038-B0D7-B9F1A4E1997C}" destId="{D8A82E77-B78A-4FBB-A623-B7F2FDD3F2EC}" srcOrd="2" destOrd="0" presId="urn:microsoft.com/office/officeart/2018/2/layout/IconCircleList"/>
    <dgm:cxn modelId="{84B7DEC1-D9CB-4A7D-995E-AF468B66EB3D}" type="presParOf" srcId="{073776BF-2C33-4038-B0D7-B9F1A4E1997C}" destId="{2F58228C-C4BE-49C9-8BE4-60D6F2034B69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E46794E6-F215-475C-B69B-D7C88CBBD23B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50766E9C-AD2D-4A40-B2DA-8E96A97F8617}">
      <dgm:prSet/>
      <dgm:spPr/>
      <dgm:t>
        <a:bodyPr/>
        <a:lstStyle/>
        <a:p>
          <a:r>
            <a:rPr lang="en-US"/>
            <a:t>Scenario: A client becomes upset when asked to fill out a form.</a:t>
          </a:r>
        </a:p>
      </dgm:t>
    </dgm:pt>
    <dgm:pt modelId="{1BD8C034-FC41-45BB-BCC5-2A96B2AB95BF}" type="parTrans" cxnId="{FF6986E9-64FB-437B-BDA7-634A608424CB}">
      <dgm:prSet/>
      <dgm:spPr/>
      <dgm:t>
        <a:bodyPr/>
        <a:lstStyle/>
        <a:p>
          <a:endParaRPr lang="en-US"/>
        </a:p>
      </dgm:t>
    </dgm:pt>
    <dgm:pt modelId="{49BEB512-AD32-4984-8993-9FB8365A4AF2}" type="sibTrans" cxnId="{FF6986E9-64FB-437B-BDA7-634A608424CB}">
      <dgm:prSet/>
      <dgm:spPr/>
      <dgm:t>
        <a:bodyPr/>
        <a:lstStyle/>
        <a:p>
          <a:endParaRPr lang="en-US"/>
        </a:p>
      </dgm:t>
    </dgm:pt>
    <dgm:pt modelId="{1B54F57F-D4FC-462E-846F-E852E62DDEB8}">
      <dgm:prSet/>
      <dgm:spPr/>
      <dgm:t>
        <a:bodyPr/>
        <a:lstStyle/>
        <a:p>
          <a:r>
            <a:rPr lang="en-US"/>
            <a:t>How can you apply trauma-informed care in your response?</a:t>
          </a:r>
        </a:p>
      </dgm:t>
    </dgm:pt>
    <dgm:pt modelId="{005893A6-E6B0-4A9C-8A96-7B677EB09C18}" type="parTrans" cxnId="{8D5953FC-E8C5-4481-A788-7BEEDBEBD76D}">
      <dgm:prSet/>
      <dgm:spPr/>
      <dgm:t>
        <a:bodyPr/>
        <a:lstStyle/>
        <a:p>
          <a:endParaRPr lang="en-US"/>
        </a:p>
      </dgm:t>
    </dgm:pt>
    <dgm:pt modelId="{135981B6-21FB-43BF-AE29-1D33140EBF9D}" type="sibTrans" cxnId="{8D5953FC-E8C5-4481-A788-7BEEDBEBD76D}">
      <dgm:prSet/>
      <dgm:spPr/>
      <dgm:t>
        <a:bodyPr/>
        <a:lstStyle/>
        <a:p>
          <a:endParaRPr lang="en-US"/>
        </a:p>
      </dgm:t>
    </dgm:pt>
    <dgm:pt modelId="{14EB3B6C-C2F8-48A8-B2AF-97727EBBBC44}" type="pres">
      <dgm:prSet presAssocID="{E46794E6-F215-475C-B69B-D7C88CBBD23B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98480E0E-65B6-4A81-8F6D-7FF5684935F7}" type="pres">
      <dgm:prSet presAssocID="{50766E9C-AD2D-4A40-B2DA-8E96A97F8617}" presName="hierRoot1" presStyleCnt="0"/>
      <dgm:spPr/>
    </dgm:pt>
    <dgm:pt modelId="{1E7FF77C-986B-4258-9DCE-03A10D6116FF}" type="pres">
      <dgm:prSet presAssocID="{50766E9C-AD2D-4A40-B2DA-8E96A97F8617}" presName="composite" presStyleCnt="0"/>
      <dgm:spPr/>
    </dgm:pt>
    <dgm:pt modelId="{56787967-1F95-455C-9E87-24731BCBEE69}" type="pres">
      <dgm:prSet presAssocID="{50766E9C-AD2D-4A40-B2DA-8E96A97F8617}" presName="background" presStyleLbl="node0" presStyleIdx="0" presStyleCnt="2"/>
      <dgm:spPr/>
    </dgm:pt>
    <dgm:pt modelId="{83EEC3DA-3A71-4A6F-89E5-CB32E7D1DBBE}" type="pres">
      <dgm:prSet presAssocID="{50766E9C-AD2D-4A40-B2DA-8E96A97F8617}" presName="text" presStyleLbl="fgAcc0" presStyleIdx="0" presStyleCnt="2">
        <dgm:presLayoutVars>
          <dgm:chPref val="3"/>
        </dgm:presLayoutVars>
      </dgm:prSet>
      <dgm:spPr/>
    </dgm:pt>
    <dgm:pt modelId="{4DA5BEAC-3394-41BC-B41F-0E42C2034EDD}" type="pres">
      <dgm:prSet presAssocID="{50766E9C-AD2D-4A40-B2DA-8E96A97F8617}" presName="hierChild2" presStyleCnt="0"/>
      <dgm:spPr/>
    </dgm:pt>
    <dgm:pt modelId="{CB46CB66-3142-4038-AF97-326E7127283F}" type="pres">
      <dgm:prSet presAssocID="{1B54F57F-D4FC-462E-846F-E852E62DDEB8}" presName="hierRoot1" presStyleCnt="0"/>
      <dgm:spPr/>
    </dgm:pt>
    <dgm:pt modelId="{895E1C92-D842-435E-9C5F-F36585FE51C8}" type="pres">
      <dgm:prSet presAssocID="{1B54F57F-D4FC-462E-846F-E852E62DDEB8}" presName="composite" presStyleCnt="0"/>
      <dgm:spPr/>
    </dgm:pt>
    <dgm:pt modelId="{B3C9AFE4-3206-4CB5-BFC7-3988BE2A05EC}" type="pres">
      <dgm:prSet presAssocID="{1B54F57F-D4FC-462E-846F-E852E62DDEB8}" presName="background" presStyleLbl="node0" presStyleIdx="1" presStyleCnt="2"/>
      <dgm:spPr/>
    </dgm:pt>
    <dgm:pt modelId="{272DEB71-9A09-4F06-8BD8-7D26F05DE585}" type="pres">
      <dgm:prSet presAssocID="{1B54F57F-D4FC-462E-846F-E852E62DDEB8}" presName="text" presStyleLbl="fgAcc0" presStyleIdx="1" presStyleCnt="2">
        <dgm:presLayoutVars>
          <dgm:chPref val="3"/>
        </dgm:presLayoutVars>
      </dgm:prSet>
      <dgm:spPr/>
    </dgm:pt>
    <dgm:pt modelId="{DED4EC59-5517-4B15-AB3C-9C840BB56544}" type="pres">
      <dgm:prSet presAssocID="{1B54F57F-D4FC-462E-846F-E852E62DDEB8}" presName="hierChild2" presStyleCnt="0"/>
      <dgm:spPr/>
    </dgm:pt>
  </dgm:ptLst>
  <dgm:cxnLst>
    <dgm:cxn modelId="{BE21129E-348D-4AC3-8202-37B08AF6FC12}" type="presOf" srcId="{1B54F57F-D4FC-462E-846F-E852E62DDEB8}" destId="{272DEB71-9A09-4F06-8BD8-7D26F05DE585}" srcOrd="0" destOrd="0" presId="urn:microsoft.com/office/officeart/2005/8/layout/hierarchy1"/>
    <dgm:cxn modelId="{FD566CA3-8ECD-4753-8143-1B941EB4EB4A}" type="presOf" srcId="{50766E9C-AD2D-4A40-B2DA-8E96A97F8617}" destId="{83EEC3DA-3A71-4A6F-89E5-CB32E7D1DBBE}" srcOrd="0" destOrd="0" presId="urn:microsoft.com/office/officeart/2005/8/layout/hierarchy1"/>
    <dgm:cxn modelId="{FF6986E9-64FB-437B-BDA7-634A608424CB}" srcId="{E46794E6-F215-475C-B69B-D7C88CBBD23B}" destId="{50766E9C-AD2D-4A40-B2DA-8E96A97F8617}" srcOrd="0" destOrd="0" parTransId="{1BD8C034-FC41-45BB-BCC5-2A96B2AB95BF}" sibTransId="{49BEB512-AD32-4984-8993-9FB8365A4AF2}"/>
    <dgm:cxn modelId="{B58129FB-BAC2-471B-ADEA-780FC11BC3F3}" type="presOf" srcId="{E46794E6-F215-475C-B69B-D7C88CBBD23B}" destId="{14EB3B6C-C2F8-48A8-B2AF-97727EBBBC44}" srcOrd="0" destOrd="0" presId="urn:microsoft.com/office/officeart/2005/8/layout/hierarchy1"/>
    <dgm:cxn modelId="{8D5953FC-E8C5-4481-A788-7BEEDBEBD76D}" srcId="{E46794E6-F215-475C-B69B-D7C88CBBD23B}" destId="{1B54F57F-D4FC-462E-846F-E852E62DDEB8}" srcOrd="1" destOrd="0" parTransId="{005893A6-E6B0-4A9C-8A96-7B677EB09C18}" sibTransId="{135981B6-21FB-43BF-AE29-1D33140EBF9D}"/>
    <dgm:cxn modelId="{45635D5C-E0B4-4141-A6DB-9D2ABB3B33C9}" type="presParOf" srcId="{14EB3B6C-C2F8-48A8-B2AF-97727EBBBC44}" destId="{98480E0E-65B6-4A81-8F6D-7FF5684935F7}" srcOrd="0" destOrd="0" presId="urn:microsoft.com/office/officeart/2005/8/layout/hierarchy1"/>
    <dgm:cxn modelId="{468D3758-CFE1-4A1B-8797-9BDDD3ADFB73}" type="presParOf" srcId="{98480E0E-65B6-4A81-8F6D-7FF5684935F7}" destId="{1E7FF77C-986B-4258-9DCE-03A10D6116FF}" srcOrd="0" destOrd="0" presId="urn:microsoft.com/office/officeart/2005/8/layout/hierarchy1"/>
    <dgm:cxn modelId="{E9BAE9E1-78B1-42D6-A0C3-543628D3C4BF}" type="presParOf" srcId="{1E7FF77C-986B-4258-9DCE-03A10D6116FF}" destId="{56787967-1F95-455C-9E87-24731BCBEE69}" srcOrd="0" destOrd="0" presId="urn:microsoft.com/office/officeart/2005/8/layout/hierarchy1"/>
    <dgm:cxn modelId="{F94A4111-5D5C-47C7-BD86-0F4D39F8599B}" type="presParOf" srcId="{1E7FF77C-986B-4258-9DCE-03A10D6116FF}" destId="{83EEC3DA-3A71-4A6F-89E5-CB32E7D1DBBE}" srcOrd="1" destOrd="0" presId="urn:microsoft.com/office/officeart/2005/8/layout/hierarchy1"/>
    <dgm:cxn modelId="{82ED5262-80B2-4C98-9ED1-04D10532653C}" type="presParOf" srcId="{98480E0E-65B6-4A81-8F6D-7FF5684935F7}" destId="{4DA5BEAC-3394-41BC-B41F-0E42C2034EDD}" srcOrd="1" destOrd="0" presId="urn:microsoft.com/office/officeart/2005/8/layout/hierarchy1"/>
    <dgm:cxn modelId="{182F63E5-D7CE-4120-9593-70CAA770E02F}" type="presParOf" srcId="{14EB3B6C-C2F8-48A8-B2AF-97727EBBBC44}" destId="{CB46CB66-3142-4038-AF97-326E7127283F}" srcOrd="1" destOrd="0" presId="urn:microsoft.com/office/officeart/2005/8/layout/hierarchy1"/>
    <dgm:cxn modelId="{3E32F3FA-D698-4919-9DDB-A54F0F1E7780}" type="presParOf" srcId="{CB46CB66-3142-4038-AF97-326E7127283F}" destId="{895E1C92-D842-435E-9C5F-F36585FE51C8}" srcOrd="0" destOrd="0" presId="urn:microsoft.com/office/officeart/2005/8/layout/hierarchy1"/>
    <dgm:cxn modelId="{81A2CB9C-B0C1-4A51-8A57-3CB6C51EA0DE}" type="presParOf" srcId="{895E1C92-D842-435E-9C5F-F36585FE51C8}" destId="{B3C9AFE4-3206-4CB5-BFC7-3988BE2A05EC}" srcOrd="0" destOrd="0" presId="urn:microsoft.com/office/officeart/2005/8/layout/hierarchy1"/>
    <dgm:cxn modelId="{7721A9A9-A279-44F5-9A1E-225E9A47B576}" type="presParOf" srcId="{895E1C92-D842-435E-9C5F-F36585FE51C8}" destId="{272DEB71-9A09-4F06-8BD8-7D26F05DE585}" srcOrd="1" destOrd="0" presId="urn:microsoft.com/office/officeart/2005/8/layout/hierarchy1"/>
    <dgm:cxn modelId="{638B69EB-14F1-487B-9074-92A1F239B7B4}" type="presParOf" srcId="{CB46CB66-3142-4038-AF97-326E7127283F}" destId="{DED4EC59-5517-4B15-AB3C-9C840BB56544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6DDFEC2E-E934-4C3B-A4E2-D3D4BB8E74D4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02A1009F-4839-48A6-9D83-A432F5F0E95B}">
      <dgm:prSet/>
      <dgm:spPr/>
      <dgm:t>
        <a:bodyPr/>
        <a:lstStyle/>
        <a:p>
          <a:r>
            <a:rPr lang="en-US" b="0" i="0"/>
            <a:t>Working with trauma can affect us too.</a:t>
          </a:r>
          <a:endParaRPr lang="en-US"/>
        </a:p>
      </dgm:t>
    </dgm:pt>
    <dgm:pt modelId="{C09E6D64-50F3-4E2A-AF5A-17198959E385}" type="parTrans" cxnId="{5F2B5EB1-3151-4B16-8BB1-E12F07AEEB5C}">
      <dgm:prSet/>
      <dgm:spPr/>
      <dgm:t>
        <a:bodyPr/>
        <a:lstStyle/>
        <a:p>
          <a:endParaRPr lang="en-US"/>
        </a:p>
      </dgm:t>
    </dgm:pt>
    <dgm:pt modelId="{C6FAD26B-E9D7-48CB-A0C0-E212B4ED95E2}" type="sibTrans" cxnId="{5F2B5EB1-3151-4B16-8BB1-E12F07AEEB5C}">
      <dgm:prSet/>
      <dgm:spPr/>
      <dgm:t>
        <a:bodyPr/>
        <a:lstStyle/>
        <a:p>
          <a:endParaRPr lang="en-US"/>
        </a:p>
      </dgm:t>
    </dgm:pt>
    <dgm:pt modelId="{ECA1644F-9799-4DE5-9764-7C833B1E8F27}">
      <dgm:prSet/>
      <dgm:spPr/>
      <dgm:t>
        <a:bodyPr/>
        <a:lstStyle/>
        <a:p>
          <a:r>
            <a:rPr lang="en-US" b="0" i="0"/>
            <a:t>Prioritize self-care, boundaries, and debriefing with supervisors.</a:t>
          </a:r>
          <a:endParaRPr lang="en-US"/>
        </a:p>
      </dgm:t>
    </dgm:pt>
    <dgm:pt modelId="{AA5A64FA-181F-40B0-A441-8F90098914F2}" type="parTrans" cxnId="{8C1EB9B0-086C-4C0D-9E1E-458743153B29}">
      <dgm:prSet/>
      <dgm:spPr/>
      <dgm:t>
        <a:bodyPr/>
        <a:lstStyle/>
        <a:p>
          <a:endParaRPr lang="en-US"/>
        </a:p>
      </dgm:t>
    </dgm:pt>
    <dgm:pt modelId="{62A6F9F5-4978-4183-B048-CDE978AA8DD2}" type="sibTrans" cxnId="{8C1EB9B0-086C-4C0D-9E1E-458743153B29}">
      <dgm:prSet/>
      <dgm:spPr/>
      <dgm:t>
        <a:bodyPr/>
        <a:lstStyle/>
        <a:p>
          <a:endParaRPr lang="en-US"/>
        </a:p>
      </dgm:t>
    </dgm:pt>
    <dgm:pt modelId="{69E7CD1C-D1E3-4724-A194-BE0455BA206F}" type="pres">
      <dgm:prSet presAssocID="{6DDFEC2E-E934-4C3B-A4E2-D3D4BB8E74D4}" presName="linear" presStyleCnt="0">
        <dgm:presLayoutVars>
          <dgm:animLvl val="lvl"/>
          <dgm:resizeHandles val="exact"/>
        </dgm:presLayoutVars>
      </dgm:prSet>
      <dgm:spPr/>
    </dgm:pt>
    <dgm:pt modelId="{3E1EE114-CA5D-427D-A684-0A998D4A5265}" type="pres">
      <dgm:prSet presAssocID="{02A1009F-4839-48A6-9D83-A432F5F0E95B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CA215CA3-DD9A-411F-9B0A-51CDEACE923E}" type="pres">
      <dgm:prSet presAssocID="{C6FAD26B-E9D7-48CB-A0C0-E212B4ED95E2}" presName="spacer" presStyleCnt="0"/>
      <dgm:spPr/>
    </dgm:pt>
    <dgm:pt modelId="{70CAC9AD-DC0C-4C19-A48A-C0C65ABA2189}" type="pres">
      <dgm:prSet presAssocID="{ECA1644F-9799-4DE5-9764-7C833B1E8F27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8691F307-61B5-477E-9D5B-D7528A17AE8D}" type="presOf" srcId="{ECA1644F-9799-4DE5-9764-7C833B1E8F27}" destId="{70CAC9AD-DC0C-4C19-A48A-C0C65ABA2189}" srcOrd="0" destOrd="0" presId="urn:microsoft.com/office/officeart/2005/8/layout/vList2"/>
    <dgm:cxn modelId="{AE832E1A-3180-4AF5-96A3-83EF9669FE35}" type="presOf" srcId="{6DDFEC2E-E934-4C3B-A4E2-D3D4BB8E74D4}" destId="{69E7CD1C-D1E3-4724-A194-BE0455BA206F}" srcOrd="0" destOrd="0" presId="urn:microsoft.com/office/officeart/2005/8/layout/vList2"/>
    <dgm:cxn modelId="{54D391A2-5A1B-4FEC-B748-E0CA226CCFDA}" type="presOf" srcId="{02A1009F-4839-48A6-9D83-A432F5F0E95B}" destId="{3E1EE114-CA5D-427D-A684-0A998D4A5265}" srcOrd="0" destOrd="0" presId="urn:microsoft.com/office/officeart/2005/8/layout/vList2"/>
    <dgm:cxn modelId="{8C1EB9B0-086C-4C0D-9E1E-458743153B29}" srcId="{6DDFEC2E-E934-4C3B-A4E2-D3D4BB8E74D4}" destId="{ECA1644F-9799-4DE5-9764-7C833B1E8F27}" srcOrd="1" destOrd="0" parTransId="{AA5A64FA-181F-40B0-A441-8F90098914F2}" sibTransId="{62A6F9F5-4978-4183-B048-CDE978AA8DD2}"/>
    <dgm:cxn modelId="{5F2B5EB1-3151-4B16-8BB1-E12F07AEEB5C}" srcId="{6DDFEC2E-E934-4C3B-A4E2-D3D4BB8E74D4}" destId="{02A1009F-4839-48A6-9D83-A432F5F0E95B}" srcOrd="0" destOrd="0" parTransId="{C09E6D64-50F3-4E2A-AF5A-17198959E385}" sibTransId="{C6FAD26B-E9D7-48CB-A0C0-E212B4ED95E2}"/>
    <dgm:cxn modelId="{7FE3DDFB-2851-4B6F-87E3-271F5D574CDF}" type="presParOf" srcId="{69E7CD1C-D1E3-4724-A194-BE0455BA206F}" destId="{3E1EE114-CA5D-427D-A684-0A998D4A5265}" srcOrd="0" destOrd="0" presId="urn:microsoft.com/office/officeart/2005/8/layout/vList2"/>
    <dgm:cxn modelId="{41E782B1-32AE-4B44-AE6A-59A458E31EEC}" type="presParOf" srcId="{69E7CD1C-D1E3-4724-A194-BE0455BA206F}" destId="{CA215CA3-DD9A-411F-9B0A-51CDEACE923E}" srcOrd="1" destOrd="0" presId="urn:microsoft.com/office/officeart/2005/8/layout/vList2"/>
    <dgm:cxn modelId="{C80921CF-81D6-43B3-8B28-5E9B2698C636}" type="presParOf" srcId="{69E7CD1C-D1E3-4724-A194-BE0455BA206F}" destId="{70CAC9AD-DC0C-4C19-A48A-C0C65ABA2189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B5B50DA7-EAC9-4290-B03E-C548E489D882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5" csCatId="colorful" phldr="1"/>
      <dgm:spPr/>
      <dgm:t>
        <a:bodyPr/>
        <a:lstStyle/>
        <a:p>
          <a:endParaRPr lang="en-US"/>
        </a:p>
      </dgm:t>
    </dgm:pt>
    <dgm:pt modelId="{D19A56F2-829D-4918-BA07-3AC0B66AB1DD}">
      <dgm:prSet/>
      <dgm:spPr/>
      <dgm:t>
        <a:bodyPr/>
        <a:lstStyle/>
        <a:p>
          <a:r>
            <a:rPr lang="en-US" b="0" i="0"/>
            <a:t>- DBHDS Trauma-Informed Community Networks</a:t>
          </a:r>
          <a:endParaRPr lang="en-US"/>
        </a:p>
      </dgm:t>
    </dgm:pt>
    <dgm:pt modelId="{0F1FFB98-FD50-4A51-8434-6091A75768EF}" type="parTrans" cxnId="{627D6BEB-DCD8-4E69-9F3C-056A9FAB7957}">
      <dgm:prSet/>
      <dgm:spPr/>
      <dgm:t>
        <a:bodyPr/>
        <a:lstStyle/>
        <a:p>
          <a:endParaRPr lang="en-US"/>
        </a:p>
      </dgm:t>
    </dgm:pt>
    <dgm:pt modelId="{8D66E926-4FAA-432A-B6DA-7EB94C8F7569}" type="sibTrans" cxnId="{627D6BEB-DCD8-4E69-9F3C-056A9FAB7957}">
      <dgm:prSet/>
      <dgm:spPr/>
      <dgm:t>
        <a:bodyPr/>
        <a:lstStyle/>
        <a:p>
          <a:endParaRPr lang="en-US"/>
        </a:p>
      </dgm:t>
    </dgm:pt>
    <dgm:pt modelId="{9CD86E18-F7E3-4AB0-BD52-94CCFCDE60E3}">
      <dgm:prSet/>
      <dgm:spPr/>
      <dgm:t>
        <a:bodyPr/>
        <a:lstStyle/>
        <a:p>
          <a:r>
            <a:rPr lang="en-US" b="0" i="0"/>
            <a:t>- Virginia HEALS</a:t>
          </a:r>
          <a:endParaRPr lang="en-US"/>
        </a:p>
      </dgm:t>
    </dgm:pt>
    <dgm:pt modelId="{6F6DBB6A-B9AB-4C24-8C98-47F44FA3D2EC}" type="parTrans" cxnId="{8E543236-E95A-4506-990C-D3B6514965E0}">
      <dgm:prSet/>
      <dgm:spPr/>
      <dgm:t>
        <a:bodyPr/>
        <a:lstStyle/>
        <a:p>
          <a:endParaRPr lang="en-US"/>
        </a:p>
      </dgm:t>
    </dgm:pt>
    <dgm:pt modelId="{E588CED9-39A8-4FB4-9C98-6256381D89DA}" type="sibTrans" cxnId="{8E543236-E95A-4506-990C-D3B6514965E0}">
      <dgm:prSet/>
      <dgm:spPr/>
      <dgm:t>
        <a:bodyPr/>
        <a:lstStyle/>
        <a:p>
          <a:endParaRPr lang="en-US"/>
        </a:p>
      </dgm:t>
    </dgm:pt>
    <dgm:pt modelId="{B9184F3D-FFFD-42CE-BF2B-049EF4EDF733}">
      <dgm:prSet/>
      <dgm:spPr/>
      <dgm:t>
        <a:bodyPr/>
        <a:lstStyle/>
        <a:p>
          <a:r>
            <a:rPr lang="en-US" b="0" i="0"/>
            <a:t>- Local CSB supports</a:t>
          </a:r>
          <a:endParaRPr lang="en-US"/>
        </a:p>
      </dgm:t>
    </dgm:pt>
    <dgm:pt modelId="{ED4E1261-16A3-41DF-A6E0-9C6C47FE159E}" type="parTrans" cxnId="{F4B80E80-4A83-4B89-A0DD-C3C1AB399C8E}">
      <dgm:prSet/>
      <dgm:spPr/>
      <dgm:t>
        <a:bodyPr/>
        <a:lstStyle/>
        <a:p>
          <a:endParaRPr lang="en-US"/>
        </a:p>
      </dgm:t>
    </dgm:pt>
    <dgm:pt modelId="{07249AB7-6066-4C55-A400-802543CCD171}" type="sibTrans" cxnId="{F4B80E80-4A83-4B89-A0DD-C3C1AB399C8E}">
      <dgm:prSet/>
      <dgm:spPr/>
      <dgm:t>
        <a:bodyPr/>
        <a:lstStyle/>
        <a:p>
          <a:endParaRPr lang="en-US"/>
        </a:p>
      </dgm:t>
    </dgm:pt>
    <dgm:pt modelId="{E193B993-1D59-4A9B-A97F-39CF136C057A}">
      <dgm:prSet/>
      <dgm:spPr/>
      <dgm:t>
        <a:bodyPr/>
        <a:lstStyle/>
        <a:p>
          <a:r>
            <a:rPr lang="en-US" b="0" i="0"/>
            <a:t>- Professional development opportunities</a:t>
          </a:r>
          <a:endParaRPr lang="en-US"/>
        </a:p>
      </dgm:t>
    </dgm:pt>
    <dgm:pt modelId="{9AF5A580-CE71-44A2-A546-DA46CA1468F7}" type="parTrans" cxnId="{1BD6AE64-D2FE-4960-8F6F-BA1D5461C2BE}">
      <dgm:prSet/>
      <dgm:spPr/>
      <dgm:t>
        <a:bodyPr/>
        <a:lstStyle/>
        <a:p>
          <a:endParaRPr lang="en-US"/>
        </a:p>
      </dgm:t>
    </dgm:pt>
    <dgm:pt modelId="{44EF8AAD-7523-4555-B54D-F6284C37D8D4}" type="sibTrans" cxnId="{1BD6AE64-D2FE-4960-8F6F-BA1D5461C2BE}">
      <dgm:prSet/>
      <dgm:spPr/>
      <dgm:t>
        <a:bodyPr/>
        <a:lstStyle/>
        <a:p>
          <a:endParaRPr lang="en-US"/>
        </a:p>
      </dgm:t>
    </dgm:pt>
    <dgm:pt modelId="{A2B4F5F7-E78D-421B-A17E-4F7097688359}" type="pres">
      <dgm:prSet presAssocID="{B5B50DA7-EAC9-4290-B03E-C548E489D882}" presName="root" presStyleCnt="0">
        <dgm:presLayoutVars>
          <dgm:dir/>
          <dgm:resizeHandles val="exact"/>
        </dgm:presLayoutVars>
      </dgm:prSet>
      <dgm:spPr/>
    </dgm:pt>
    <dgm:pt modelId="{7C4177DD-BFE4-46F1-B650-E372F2B5DA94}" type="pres">
      <dgm:prSet presAssocID="{D19A56F2-829D-4918-BA07-3AC0B66AB1DD}" presName="compNode" presStyleCnt="0"/>
      <dgm:spPr/>
    </dgm:pt>
    <dgm:pt modelId="{1FCACFA4-8DF2-47C8-A66A-6E6E8228802A}" type="pres">
      <dgm:prSet presAssocID="{D19A56F2-829D-4918-BA07-3AC0B66AB1DD}" presName="bgRect" presStyleLbl="bgShp" presStyleIdx="0" presStyleCnt="4"/>
      <dgm:spPr/>
    </dgm:pt>
    <dgm:pt modelId="{16F8D39B-3011-4E02-9534-C755EB93201C}" type="pres">
      <dgm:prSet presAssocID="{D19A56F2-829D-4918-BA07-3AC0B66AB1DD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rain in head"/>
        </a:ext>
      </dgm:extLst>
    </dgm:pt>
    <dgm:pt modelId="{F1B74F29-D317-45A8-B9ED-D49F4FDCA82D}" type="pres">
      <dgm:prSet presAssocID="{D19A56F2-829D-4918-BA07-3AC0B66AB1DD}" presName="spaceRect" presStyleCnt="0"/>
      <dgm:spPr/>
    </dgm:pt>
    <dgm:pt modelId="{345A2103-50A6-4FE0-BA27-BB093E4749C8}" type="pres">
      <dgm:prSet presAssocID="{D19A56F2-829D-4918-BA07-3AC0B66AB1DD}" presName="parTx" presStyleLbl="revTx" presStyleIdx="0" presStyleCnt="4">
        <dgm:presLayoutVars>
          <dgm:chMax val="0"/>
          <dgm:chPref val="0"/>
        </dgm:presLayoutVars>
      </dgm:prSet>
      <dgm:spPr/>
    </dgm:pt>
    <dgm:pt modelId="{B18EE6E1-D2AA-45C7-B02A-72FE21702C67}" type="pres">
      <dgm:prSet presAssocID="{8D66E926-4FAA-432A-B6DA-7EB94C8F7569}" presName="sibTrans" presStyleCnt="0"/>
      <dgm:spPr/>
    </dgm:pt>
    <dgm:pt modelId="{125083C3-A142-449B-9361-4B612E2D00A0}" type="pres">
      <dgm:prSet presAssocID="{9CD86E18-F7E3-4AB0-BD52-94CCFCDE60E3}" presName="compNode" presStyleCnt="0"/>
      <dgm:spPr/>
    </dgm:pt>
    <dgm:pt modelId="{E1B108E6-735C-4B3D-A5C4-6D91CE25187E}" type="pres">
      <dgm:prSet presAssocID="{9CD86E18-F7E3-4AB0-BD52-94CCFCDE60E3}" presName="bgRect" presStyleLbl="bgShp" presStyleIdx="1" presStyleCnt="4"/>
      <dgm:spPr/>
    </dgm:pt>
    <dgm:pt modelId="{20B82A07-302E-4547-929D-E5DDB92817C0}" type="pres">
      <dgm:prSet presAssocID="{9CD86E18-F7E3-4AB0-BD52-94CCFCDE60E3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ethoscope"/>
        </a:ext>
      </dgm:extLst>
    </dgm:pt>
    <dgm:pt modelId="{BA017C03-9796-4310-AE88-C8D1AF650917}" type="pres">
      <dgm:prSet presAssocID="{9CD86E18-F7E3-4AB0-BD52-94CCFCDE60E3}" presName="spaceRect" presStyleCnt="0"/>
      <dgm:spPr/>
    </dgm:pt>
    <dgm:pt modelId="{8DFA0E56-E7BA-4F3B-B550-65C05F905993}" type="pres">
      <dgm:prSet presAssocID="{9CD86E18-F7E3-4AB0-BD52-94CCFCDE60E3}" presName="parTx" presStyleLbl="revTx" presStyleIdx="1" presStyleCnt="4">
        <dgm:presLayoutVars>
          <dgm:chMax val="0"/>
          <dgm:chPref val="0"/>
        </dgm:presLayoutVars>
      </dgm:prSet>
      <dgm:spPr/>
    </dgm:pt>
    <dgm:pt modelId="{6B77C1AA-1A1C-4897-97AA-A3BEE463E735}" type="pres">
      <dgm:prSet presAssocID="{E588CED9-39A8-4FB4-9C98-6256381D89DA}" presName="sibTrans" presStyleCnt="0"/>
      <dgm:spPr/>
    </dgm:pt>
    <dgm:pt modelId="{E9AA356F-4200-446B-937B-63741D803DB9}" type="pres">
      <dgm:prSet presAssocID="{B9184F3D-FFFD-42CE-BF2B-049EF4EDF733}" presName="compNode" presStyleCnt="0"/>
      <dgm:spPr/>
    </dgm:pt>
    <dgm:pt modelId="{2F22EEA6-D68C-45D4-B606-152C40A4F3B1}" type="pres">
      <dgm:prSet presAssocID="{B9184F3D-FFFD-42CE-BF2B-049EF4EDF733}" presName="bgRect" presStyleLbl="bgShp" presStyleIdx="2" presStyleCnt="4"/>
      <dgm:spPr/>
    </dgm:pt>
    <dgm:pt modelId="{DBD29902-3084-4605-BF80-02928BCFF660}" type="pres">
      <dgm:prSet presAssocID="{B9184F3D-FFFD-42CE-BF2B-049EF4EDF733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oup"/>
        </a:ext>
      </dgm:extLst>
    </dgm:pt>
    <dgm:pt modelId="{FB0BA937-2B9D-45FC-AD18-333A0466A33E}" type="pres">
      <dgm:prSet presAssocID="{B9184F3D-FFFD-42CE-BF2B-049EF4EDF733}" presName="spaceRect" presStyleCnt="0"/>
      <dgm:spPr/>
    </dgm:pt>
    <dgm:pt modelId="{39336F69-2C05-4BD9-8D50-F6E64F0782EF}" type="pres">
      <dgm:prSet presAssocID="{B9184F3D-FFFD-42CE-BF2B-049EF4EDF733}" presName="parTx" presStyleLbl="revTx" presStyleIdx="2" presStyleCnt="4">
        <dgm:presLayoutVars>
          <dgm:chMax val="0"/>
          <dgm:chPref val="0"/>
        </dgm:presLayoutVars>
      </dgm:prSet>
      <dgm:spPr/>
    </dgm:pt>
    <dgm:pt modelId="{CBB6C0F8-77F7-493F-9382-147AD3E6FACD}" type="pres">
      <dgm:prSet presAssocID="{07249AB7-6066-4C55-A400-802543CCD171}" presName="sibTrans" presStyleCnt="0"/>
      <dgm:spPr/>
    </dgm:pt>
    <dgm:pt modelId="{A8CE3B33-1DC1-438A-81F8-4A336EC019A4}" type="pres">
      <dgm:prSet presAssocID="{E193B993-1D59-4A9B-A97F-39CF136C057A}" presName="compNode" presStyleCnt="0"/>
      <dgm:spPr/>
    </dgm:pt>
    <dgm:pt modelId="{44655476-F4D7-4950-8D08-2DFA275189C4}" type="pres">
      <dgm:prSet presAssocID="{E193B993-1D59-4A9B-A97F-39CF136C057A}" presName="bgRect" presStyleLbl="bgShp" presStyleIdx="3" presStyleCnt="4"/>
      <dgm:spPr/>
    </dgm:pt>
    <dgm:pt modelId="{64B8E0A7-EF33-40B4-A80A-CDF73238710B}" type="pres">
      <dgm:prSet presAssocID="{E193B993-1D59-4A9B-A97F-39CF136C057A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riefcase"/>
        </a:ext>
      </dgm:extLst>
    </dgm:pt>
    <dgm:pt modelId="{090ECA15-0187-43E3-B502-1E534D7618BF}" type="pres">
      <dgm:prSet presAssocID="{E193B993-1D59-4A9B-A97F-39CF136C057A}" presName="spaceRect" presStyleCnt="0"/>
      <dgm:spPr/>
    </dgm:pt>
    <dgm:pt modelId="{2CBF8730-9B2E-4A5A-8050-264F1F37AF8F}" type="pres">
      <dgm:prSet presAssocID="{E193B993-1D59-4A9B-A97F-39CF136C057A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37CE761B-899C-4607-B1A5-A4E6E6121160}" type="presOf" srcId="{B9184F3D-FFFD-42CE-BF2B-049EF4EDF733}" destId="{39336F69-2C05-4BD9-8D50-F6E64F0782EF}" srcOrd="0" destOrd="0" presId="urn:microsoft.com/office/officeart/2018/2/layout/IconVerticalSolidList"/>
    <dgm:cxn modelId="{5CEB7528-3D8D-4222-89E1-3C402C976B4E}" type="presOf" srcId="{B5B50DA7-EAC9-4290-B03E-C548E489D882}" destId="{A2B4F5F7-E78D-421B-A17E-4F7097688359}" srcOrd="0" destOrd="0" presId="urn:microsoft.com/office/officeart/2018/2/layout/IconVerticalSolidList"/>
    <dgm:cxn modelId="{8E543236-E95A-4506-990C-D3B6514965E0}" srcId="{B5B50DA7-EAC9-4290-B03E-C548E489D882}" destId="{9CD86E18-F7E3-4AB0-BD52-94CCFCDE60E3}" srcOrd="1" destOrd="0" parTransId="{6F6DBB6A-B9AB-4C24-8C98-47F44FA3D2EC}" sibTransId="{E588CED9-39A8-4FB4-9C98-6256381D89DA}"/>
    <dgm:cxn modelId="{1BD6AE64-D2FE-4960-8F6F-BA1D5461C2BE}" srcId="{B5B50DA7-EAC9-4290-B03E-C548E489D882}" destId="{E193B993-1D59-4A9B-A97F-39CF136C057A}" srcOrd="3" destOrd="0" parTransId="{9AF5A580-CE71-44A2-A546-DA46CA1468F7}" sibTransId="{44EF8AAD-7523-4555-B54D-F6284C37D8D4}"/>
    <dgm:cxn modelId="{F4B80E80-4A83-4B89-A0DD-C3C1AB399C8E}" srcId="{B5B50DA7-EAC9-4290-B03E-C548E489D882}" destId="{B9184F3D-FFFD-42CE-BF2B-049EF4EDF733}" srcOrd="2" destOrd="0" parTransId="{ED4E1261-16A3-41DF-A6E0-9C6C47FE159E}" sibTransId="{07249AB7-6066-4C55-A400-802543CCD171}"/>
    <dgm:cxn modelId="{FB67BC8F-FDDF-4B8F-B888-77D261A3F1D8}" type="presOf" srcId="{D19A56F2-829D-4918-BA07-3AC0B66AB1DD}" destId="{345A2103-50A6-4FE0-BA27-BB093E4749C8}" srcOrd="0" destOrd="0" presId="urn:microsoft.com/office/officeart/2018/2/layout/IconVerticalSolidList"/>
    <dgm:cxn modelId="{0F74D8A0-F36F-4299-ABBF-13877B15D9FE}" type="presOf" srcId="{9CD86E18-F7E3-4AB0-BD52-94CCFCDE60E3}" destId="{8DFA0E56-E7BA-4F3B-B550-65C05F905993}" srcOrd="0" destOrd="0" presId="urn:microsoft.com/office/officeart/2018/2/layout/IconVerticalSolidList"/>
    <dgm:cxn modelId="{60FD68CF-9392-43A7-B159-2FB54715A3F7}" type="presOf" srcId="{E193B993-1D59-4A9B-A97F-39CF136C057A}" destId="{2CBF8730-9B2E-4A5A-8050-264F1F37AF8F}" srcOrd="0" destOrd="0" presId="urn:microsoft.com/office/officeart/2018/2/layout/IconVerticalSolidList"/>
    <dgm:cxn modelId="{627D6BEB-DCD8-4E69-9F3C-056A9FAB7957}" srcId="{B5B50DA7-EAC9-4290-B03E-C548E489D882}" destId="{D19A56F2-829D-4918-BA07-3AC0B66AB1DD}" srcOrd="0" destOrd="0" parTransId="{0F1FFB98-FD50-4A51-8434-6091A75768EF}" sibTransId="{8D66E926-4FAA-432A-B6DA-7EB94C8F7569}"/>
    <dgm:cxn modelId="{644D3FB4-905A-4602-893C-ADF559B361E7}" type="presParOf" srcId="{A2B4F5F7-E78D-421B-A17E-4F7097688359}" destId="{7C4177DD-BFE4-46F1-B650-E372F2B5DA94}" srcOrd="0" destOrd="0" presId="urn:microsoft.com/office/officeart/2018/2/layout/IconVerticalSolidList"/>
    <dgm:cxn modelId="{85FF1168-2E7D-4688-959B-D9999E35FC0B}" type="presParOf" srcId="{7C4177DD-BFE4-46F1-B650-E372F2B5DA94}" destId="{1FCACFA4-8DF2-47C8-A66A-6E6E8228802A}" srcOrd="0" destOrd="0" presId="urn:microsoft.com/office/officeart/2018/2/layout/IconVerticalSolidList"/>
    <dgm:cxn modelId="{0708547A-D359-43CE-94F0-45E27EC2E8CE}" type="presParOf" srcId="{7C4177DD-BFE4-46F1-B650-E372F2B5DA94}" destId="{16F8D39B-3011-4E02-9534-C755EB93201C}" srcOrd="1" destOrd="0" presId="urn:microsoft.com/office/officeart/2018/2/layout/IconVerticalSolidList"/>
    <dgm:cxn modelId="{C0278E9B-5123-40F3-9363-B543A1DAC9E3}" type="presParOf" srcId="{7C4177DD-BFE4-46F1-B650-E372F2B5DA94}" destId="{F1B74F29-D317-45A8-B9ED-D49F4FDCA82D}" srcOrd="2" destOrd="0" presId="urn:microsoft.com/office/officeart/2018/2/layout/IconVerticalSolidList"/>
    <dgm:cxn modelId="{C64004DF-C318-42A6-8983-F3BFE9EE886F}" type="presParOf" srcId="{7C4177DD-BFE4-46F1-B650-E372F2B5DA94}" destId="{345A2103-50A6-4FE0-BA27-BB093E4749C8}" srcOrd="3" destOrd="0" presId="urn:microsoft.com/office/officeart/2018/2/layout/IconVerticalSolidList"/>
    <dgm:cxn modelId="{1E642AF0-E009-46A2-8377-53841CD0CDA7}" type="presParOf" srcId="{A2B4F5F7-E78D-421B-A17E-4F7097688359}" destId="{B18EE6E1-D2AA-45C7-B02A-72FE21702C67}" srcOrd="1" destOrd="0" presId="urn:microsoft.com/office/officeart/2018/2/layout/IconVerticalSolidList"/>
    <dgm:cxn modelId="{200ADC29-134F-4270-BB8E-A3A47C7DB1FD}" type="presParOf" srcId="{A2B4F5F7-E78D-421B-A17E-4F7097688359}" destId="{125083C3-A142-449B-9361-4B612E2D00A0}" srcOrd="2" destOrd="0" presId="urn:microsoft.com/office/officeart/2018/2/layout/IconVerticalSolidList"/>
    <dgm:cxn modelId="{210608DD-766F-49E6-94A2-97EED16556D0}" type="presParOf" srcId="{125083C3-A142-449B-9361-4B612E2D00A0}" destId="{E1B108E6-735C-4B3D-A5C4-6D91CE25187E}" srcOrd="0" destOrd="0" presId="urn:microsoft.com/office/officeart/2018/2/layout/IconVerticalSolidList"/>
    <dgm:cxn modelId="{F1314882-0A41-4FBA-8EF0-F31AAA8DDDB3}" type="presParOf" srcId="{125083C3-A142-449B-9361-4B612E2D00A0}" destId="{20B82A07-302E-4547-929D-E5DDB92817C0}" srcOrd="1" destOrd="0" presId="urn:microsoft.com/office/officeart/2018/2/layout/IconVerticalSolidList"/>
    <dgm:cxn modelId="{255A25A6-C349-4C8B-91AE-E8F3B0194B87}" type="presParOf" srcId="{125083C3-A142-449B-9361-4B612E2D00A0}" destId="{BA017C03-9796-4310-AE88-C8D1AF650917}" srcOrd="2" destOrd="0" presId="urn:microsoft.com/office/officeart/2018/2/layout/IconVerticalSolidList"/>
    <dgm:cxn modelId="{30A25DD8-A656-4458-A79F-DEBEDEB9EE2A}" type="presParOf" srcId="{125083C3-A142-449B-9361-4B612E2D00A0}" destId="{8DFA0E56-E7BA-4F3B-B550-65C05F905993}" srcOrd="3" destOrd="0" presId="urn:microsoft.com/office/officeart/2018/2/layout/IconVerticalSolidList"/>
    <dgm:cxn modelId="{2DB3CA9C-59FD-4F29-8C11-A399B3C25223}" type="presParOf" srcId="{A2B4F5F7-E78D-421B-A17E-4F7097688359}" destId="{6B77C1AA-1A1C-4897-97AA-A3BEE463E735}" srcOrd="3" destOrd="0" presId="urn:microsoft.com/office/officeart/2018/2/layout/IconVerticalSolidList"/>
    <dgm:cxn modelId="{CC39EFD2-DF06-4FDC-B1B4-C0C376A7DDFC}" type="presParOf" srcId="{A2B4F5F7-E78D-421B-A17E-4F7097688359}" destId="{E9AA356F-4200-446B-937B-63741D803DB9}" srcOrd="4" destOrd="0" presId="urn:microsoft.com/office/officeart/2018/2/layout/IconVerticalSolidList"/>
    <dgm:cxn modelId="{2376F824-519E-49E4-A956-3C76118F86EE}" type="presParOf" srcId="{E9AA356F-4200-446B-937B-63741D803DB9}" destId="{2F22EEA6-D68C-45D4-B606-152C40A4F3B1}" srcOrd="0" destOrd="0" presId="urn:microsoft.com/office/officeart/2018/2/layout/IconVerticalSolidList"/>
    <dgm:cxn modelId="{96EF6270-69CA-484B-9EBD-0D0B65D239CA}" type="presParOf" srcId="{E9AA356F-4200-446B-937B-63741D803DB9}" destId="{DBD29902-3084-4605-BF80-02928BCFF660}" srcOrd="1" destOrd="0" presId="urn:microsoft.com/office/officeart/2018/2/layout/IconVerticalSolidList"/>
    <dgm:cxn modelId="{8F5D6557-A214-43D0-AC13-2860D51AFA51}" type="presParOf" srcId="{E9AA356F-4200-446B-937B-63741D803DB9}" destId="{FB0BA937-2B9D-45FC-AD18-333A0466A33E}" srcOrd="2" destOrd="0" presId="urn:microsoft.com/office/officeart/2018/2/layout/IconVerticalSolidList"/>
    <dgm:cxn modelId="{33F4C776-3F86-4D99-BF50-E2AC1EA30601}" type="presParOf" srcId="{E9AA356F-4200-446B-937B-63741D803DB9}" destId="{39336F69-2C05-4BD9-8D50-F6E64F0782EF}" srcOrd="3" destOrd="0" presId="urn:microsoft.com/office/officeart/2018/2/layout/IconVerticalSolidList"/>
    <dgm:cxn modelId="{824A4DD4-628B-4984-B052-A1F2A510739B}" type="presParOf" srcId="{A2B4F5F7-E78D-421B-A17E-4F7097688359}" destId="{CBB6C0F8-77F7-493F-9382-147AD3E6FACD}" srcOrd="5" destOrd="0" presId="urn:microsoft.com/office/officeart/2018/2/layout/IconVerticalSolidList"/>
    <dgm:cxn modelId="{C3F4E137-7DFB-4E24-BAC2-F9A3B17401AD}" type="presParOf" srcId="{A2B4F5F7-E78D-421B-A17E-4F7097688359}" destId="{A8CE3B33-1DC1-438A-81F8-4A336EC019A4}" srcOrd="6" destOrd="0" presId="urn:microsoft.com/office/officeart/2018/2/layout/IconVerticalSolidList"/>
    <dgm:cxn modelId="{A76783FE-48ED-4BA5-865B-3EDD5E55F22A}" type="presParOf" srcId="{A8CE3B33-1DC1-438A-81F8-4A336EC019A4}" destId="{44655476-F4D7-4950-8D08-2DFA275189C4}" srcOrd="0" destOrd="0" presId="urn:microsoft.com/office/officeart/2018/2/layout/IconVerticalSolidList"/>
    <dgm:cxn modelId="{BCBD7240-AFD4-4D5B-ACD0-1706CE8BAB4B}" type="presParOf" srcId="{A8CE3B33-1DC1-438A-81F8-4A336EC019A4}" destId="{64B8E0A7-EF33-40B4-A80A-CDF73238710B}" srcOrd="1" destOrd="0" presId="urn:microsoft.com/office/officeart/2018/2/layout/IconVerticalSolidList"/>
    <dgm:cxn modelId="{97AB62CD-205D-4D73-928C-BFC33E59245E}" type="presParOf" srcId="{A8CE3B33-1DC1-438A-81F8-4A336EC019A4}" destId="{090ECA15-0187-43E3-B502-1E534D7618BF}" srcOrd="2" destOrd="0" presId="urn:microsoft.com/office/officeart/2018/2/layout/IconVerticalSolidList"/>
    <dgm:cxn modelId="{F5AB3D20-292C-49F0-ADC1-BCEEEDDDDEB7}" type="presParOf" srcId="{A8CE3B33-1DC1-438A-81F8-4A336EC019A4}" destId="{2CBF8730-9B2E-4A5A-8050-264F1F37AF8F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2354F35-009A-4E47-8AAB-D367D9F5A204}" type="doc">
      <dgm:prSet loTypeId="urn:microsoft.com/office/officeart/2005/8/layout/vProcess5" loCatId="process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E5B4958A-98DA-4C40-9FBB-0C1D0063F620}">
      <dgm:prSet/>
      <dgm:spPr/>
      <dgm:t>
        <a:bodyPr/>
        <a:lstStyle/>
        <a:p>
          <a:r>
            <a:rPr lang="en-US"/>
            <a:t>Changes in physiology</a:t>
          </a:r>
        </a:p>
      </dgm:t>
    </dgm:pt>
    <dgm:pt modelId="{6C591CFA-E3CA-4259-9E7D-AB6C4BE1A9D3}" type="parTrans" cxnId="{C2D87C16-80E5-4D53-BAB6-305B728922A1}">
      <dgm:prSet/>
      <dgm:spPr/>
      <dgm:t>
        <a:bodyPr/>
        <a:lstStyle/>
        <a:p>
          <a:endParaRPr lang="en-US"/>
        </a:p>
      </dgm:t>
    </dgm:pt>
    <dgm:pt modelId="{06681762-59E1-4F08-869F-43C09294AEFF}" type="sibTrans" cxnId="{C2D87C16-80E5-4D53-BAB6-305B728922A1}">
      <dgm:prSet/>
      <dgm:spPr/>
      <dgm:t>
        <a:bodyPr/>
        <a:lstStyle/>
        <a:p>
          <a:endParaRPr lang="en-US"/>
        </a:p>
      </dgm:t>
    </dgm:pt>
    <dgm:pt modelId="{56D17471-EDA0-43C2-A53F-0E44DAF6950B}">
      <dgm:prSet/>
      <dgm:spPr/>
      <dgm:t>
        <a:bodyPr/>
        <a:lstStyle/>
        <a:p>
          <a:r>
            <a:rPr lang="en-US"/>
            <a:t>Changes in brain architecture &amp; function </a:t>
          </a:r>
        </a:p>
      </dgm:t>
    </dgm:pt>
    <dgm:pt modelId="{D326A060-FA0F-4F46-966B-EA6B92676AC2}" type="parTrans" cxnId="{D34EBFD9-AD7D-4417-ABA5-7AB31529E160}">
      <dgm:prSet/>
      <dgm:spPr/>
      <dgm:t>
        <a:bodyPr/>
        <a:lstStyle/>
        <a:p>
          <a:endParaRPr lang="en-US"/>
        </a:p>
      </dgm:t>
    </dgm:pt>
    <dgm:pt modelId="{912E7B5E-3688-4090-A024-538616DD39C6}" type="sibTrans" cxnId="{D34EBFD9-AD7D-4417-ABA5-7AB31529E160}">
      <dgm:prSet/>
      <dgm:spPr/>
      <dgm:t>
        <a:bodyPr/>
        <a:lstStyle/>
        <a:p>
          <a:endParaRPr lang="en-US"/>
        </a:p>
      </dgm:t>
    </dgm:pt>
    <dgm:pt modelId="{5EFF0A46-4278-4154-90D2-B22E235ABC1A}">
      <dgm:prSet/>
      <dgm:spPr/>
      <dgm:t>
        <a:bodyPr/>
        <a:lstStyle/>
        <a:p>
          <a:r>
            <a:rPr lang="en-US"/>
            <a:t>Changes in skills, abilities and behavior</a:t>
          </a:r>
        </a:p>
      </dgm:t>
    </dgm:pt>
    <dgm:pt modelId="{86BCDFFA-0533-4571-A217-129EE039D3B3}" type="parTrans" cxnId="{CB35BAD9-51ED-48D0-8A29-0E2616302AA1}">
      <dgm:prSet/>
      <dgm:spPr/>
      <dgm:t>
        <a:bodyPr/>
        <a:lstStyle/>
        <a:p>
          <a:endParaRPr lang="en-US"/>
        </a:p>
      </dgm:t>
    </dgm:pt>
    <dgm:pt modelId="{08A08BE8-DF04-4A54-80E9-BCE41B1AEB73}" type="sibTrans" cxnId="{CB35BAD9-51ED-48D0-8A29-0E2616302AA1}">
      <dgm:prSet/>
      <dgm:spPr/>
      <dgm:t>
        <a:bodyPr/>
        <a:lstStyle/>
        <a:p>
          <a:endParaRPr lang="en-US"/>
        </a:p>
      </dgm:t>
    </dgm:pt>
    <dgm:pt modelId="{3ECD4B8B-E3F9-4FE2-A3D1-126DFF27863E}">
      <dgm:prSet/>
      <dgm:spPr/>
      <dgm:t>
        <a:bodyPr/>
        <a:lstStyle/>
        <a:p>
          <a:r>
            <a:rPr lang="en-US"/>
            <a:t>Changes in long-term health and mental health</a:t>
          </a:r>
        </a:p>
      </dgm:t>
    </dgm:pt>
    <dgm:pt modelId="{0D9D92CB-2D4D-403B-975B-77E92E39E456}" type="parTrans" cxnId="{660D5AEE-2732-4AD3-9852-7032A41CBAC4}">
      <dgm:prSet/>
      <dgm:spPr/>
      <dgm:t>
        <a:bodyPr/>
        <a:lstStyle/>
        <a:p>
          <a:endParaRPr lang="en-US"/>
        </a:p>
      </dgm:t>
    </dgm:pt>
    <dgm:pt modelId="{141EB971-8DC8-4454-8664-5CA504BAD43F}" type="sibTrans" cxnId="{660D5AEE-2732-4AD3-9852-7032A41CBAC4}">
      <dgm:prSet/>
      <dgm:spPr/>
      <dgm:t>
        <a:bodyPr/>
        <a:lstStyle/>
        <a:p>
          <a:endParaRPr lang="en-US"/>
        </a:p>
      </dgm:t>
    </dgm:pt>
    <dgm:pt modelId="{2BD1BB8E-AF1B-442E-9B25-92C8635922D5}" type="pres">
      <dgm:prSet presAssocID="{02354F35-009A-4E47-8AAB-D367D9F5A204}" presName="outerComposite" presStyleCnt="0">
        <dgm:presLayoutVars>
          <dgm:chMax val="5"/>
          <dgm:dir/>
          <dgm:resizeHandles val="exact"/>
        </dgm:presLayoutVars>
      </dgm:prSet>
      <dgm:spPr/>
    </dgm:pt>
    <dgm:pt modelId="{90888481-1BC6-455E-A925-03A1E3200AC0}" type="pres">
      <dgm:prSet presAssocID="{02354F35-009A-4E47-8AAB-D367D9F5A204}" presName="dummyMaxCanvas" presStyleCnt="0">
        <dgm:presLayoutVars/>
      </dgm:prSet>
      <dgm:spPr/>
    </dgm:pt>
    <dgm:pt modelId="{DDFFE7C8-EDA0-459E-903B-12820D88C05B}" type="pres">
      <dgm:prSet presAssocID="{02354F35-009A-4E47-8AAB-D367D9F5A204}" presName="FourNodes_1" presStyleLbl="node1" presStyleIdx="0" presStyleCnt="4">
        <dgm:presLayoutVars>
          <dgm:bulletEnabled val="1"/>
        </dgm:presLayoutVars>
      </dgm:prSet>
      <dgm:spPr/>
    </dgm:pt>
    <dgm:pt modelId="{EE6179D1-E59F-4908-8A18-17BE8773E6E1}" type="pres">
      <dgm:prSet presAssocID="{02354F35-009A-4E47-8AAB-D367D9F5A204}" presName="FourNodes_2" presStyleLbl="node1" presStyleIdx="1" presStyleCnt="4">
        <dgm:presLayoutVars>
          <dgm:bulletEnabled val="1"/>
        </dgm:presLayoutVars>
      </dgm:prSet>
      <dgm:spPr/>
    </dgm:pt>
    <dgm:pt modelId="{0F81B5F0-DDCB-4FA7-8327-6B7C270B9FD6}" type="pres">
      <dgm:prSet presAssocID="{02354F35-009A-4E47-8AAB-D367D9F5A204}" presName="FourNodes_3" presStyleLbl="node1" presStyleIdx="2" presStyleCnt="4">
        <dgm:presLayoutVars>
          <dgm:bulletEnabled val="1"/>
        </dgm:presLayoutVars>
      </dgm:prSet>
      <dgm:spPr/>
    </dgm:pt>
    <dgm:pt modelId="{E61A43D1-CF09-45E7-97FE-95193B250081}" type="pres">
      <dgm:prSet presAssocID="{02354F35-009A-4E47-8AAB-D367D9F5A204}" presName="FourNodes_4" presStyleLbl="node1" presStyleIdx="3" presStyleCnt="4">
        <dgm:presLayoutVars>
          <dgm:bulletEnabled val="1"/>
        </dgm:presLayoutVars>
      </dgm:prSet>
      <dgm:spPr/>
    </dgm:pt>
    <dgm:pt modelId="{052C2D6A-2C8B-4B90-A16E-2C344DBE42B7}" type="pres">
      <dgm:prSet presAssocID="{02354F35-009A-4E47-8AAB-D367D9F5A204}" presName="FourConn_1-2" presStyleLbl="fgAccFollowNode1" presStyleIdx="0" presStyleCnt="3">
        <dgm:presLayoutVars>
          <dgm:bulletEnabled val="1"/>
        </dgm:presLayoutVars>
      </dgm:prSet>
      <dgm:spPr/>
    </dgm:pt>
    <dgm:pt modelId="{988347E2-8D78-4AF1-8211-E70E89C692B3}" type="pres">
      <dgm:prSet presAssocID="{02354F35-009A-4E47-8AAB-D367D9F5A204}" presName="FourConn_2-3" presStyleLbl="fgAccFollowNode1" presStyleIdx="1" presStyleCnt="3">
        <dgm:presLayoutVars>
          <dgm:bulletEnabled val="1"/>
        </dgm:presLayoutVars>
      </dgm:prSet>
      <dgm:spPr/>
    </dgm:pt>
    <dgm:pt modelId="{BEA0955C-EC1B-433A-AB90-EE8414DD9F1E}" type="pres">
      <dgm:prSet presAssocID="{02354F35-009A-4E47-8AAB-D367D9F5A204}" presName="FourConn_3-4" presStyleLbl="fgAccFollowNode1" presStyleIdx="2" presStyleCnt="3">
        <dgm:presLayoutVars>
          <dgm:bulletEnabled val="1"/>
        </dgm:presLayoutVars>
      </dgm:prSet>
      <dgm:spPr/>
    </dgm:pt>
    <dgm:pt modelId="{5BBC098A-F385-4482-9972-C88A20FC3217}" type="pres">
      <dgm:prSet presAssocID="{02354F35-009A-4E47-8AAB-D367D9F5A204}" presName="FourNodes_1_text" presStyleLbl="node1" presStyleIdx="3" presStyleCnt="4">
        <dgm:presLayoutVars>
          <dgm:bulletEnabled val="1"/>
        </dgm:presLayoutVars>
      </dgm:prSet>
      <dgm:spPr/>
    </dgm:pt>
    <dgm:pt modelId="{75463E56-CF25-4F22-9A8D-3F627C698DC1}" type="pres">
      <dgm:prSet presAssocID="{02354F35-009A-4E47-8AAB-D367D9F5A204}" presName="FourNodes_2_text" presStyleLbl="node1" presStyleIdx="3" presStyleCnt="4">
        <dgm:presLayoutVars>
          <dgm:bulletEnabled val="1"/>
        </dgm:presLayoutVars>
      </dgm:prSet>
      <dgm:spPr/>
    </dgm:pt>
    <dgm:pt modelId="{8A79D1C8-C2AC-4263-801F-72E59C0FBF10}" type="pres">
      <dgm:prSet presAssocID="{02354F35-009A-4E47-8AAB-D367D9F5A204}" presName="FourNodes_3_text" presStyleLbl="node1" presStyleIdx="3" presStyleCnt="4">
        <dgm:presLayoutVars>
          <dgm:bulletEnabled val="1"/>
        </dgm:presLayoutVars>
      </dgm:prSet>
      <dgm:spPr/>
    </dgm:pt>
    <dgm:pt modelId="{D1D59ACE-017E-4782-913A-25E2AB9BF57A}" type="pres">
      <dgm:prSet presAssocID="{02354F35-009A-4E47-8AAB-D367D9F5A204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696F6406-6625-41AD-8AEF-B43AC8B81009}" type="presOf" srcId="{5EFF0A46-4278-4154-90D2-B22E235ABC1A}" destId="{8A79D1C8-C2AC-4263-801F-72E59C0FBF10}" srcOrd="1" destOrd="0" presId="urn:microsoft.com/office/officeart/2005/8/layout/vProcess5"/>
    <dgm:cxn modelId="{C2D87C16-80E5-4D53-BAB6-305B728922A1}" srcId="{02354F35-009A-4E47-8AAB-D367D9F5A204}" destId="{E5B4958A-98DA-4C40-9FBB-0C1D0063F620}" srcOrd="0" destOrd="0" parTransId="{6C591CFA-E3CA-4259-9E7D-AB6C4BE1A9D3}" sibTransId="{06681762-59E1-4F08-869F-43C09294AEFF}"/>
    <dgm:cxn modelId="{C27E221C-6B0C-4A0D-8EB6-DA27CA509C7C}" type="presOf" srcId="{E5B4958A-98DA-4C40-9FBB-0C1D0063F620}" destId="{5BBC098A-F385-4482-9972-C88A20FC3217}" srcOrd="1" destOrd="0" presId="urn:microsoft.com/office/officeart/2005/8/layout/vProcess5"/>
    <dgm:cxn modelId="{9148082A-73F5-47F9-B9EB-18A89B0EFE0B}" type="presOf" srcId="{912E7B5E-3688-4090-A024-538616DD39C6}" destId="{988347E2-8D78-4AF1-8211-E70E89C692B3}" srcOrd="0" destOrd="0" presId="urn:microsoft.com/office/officeart/2005/8/layout/vProcess5"/>
    <dgm:cxn modelId="{D62BBF44-5EDE-4F91-8384-142ECB8D6C37}" type="presOf" srcId="{56D17471-EDA0-43C2-A53F-0E44DAF6950B}" destId="{75463E56-CF25-4F22-9A8D-3F627C698DC1}" srcOrd="1" destOrd="0" presId="urn:microsoft.com/office/officeart/2005/8/layout/vProcess5"/>
    <dgm:cxn modelId="{3B8AF67F-EBB8-4B54-8172-04898CE36CBE}" type="presOf" srcId="{5EFF0A46-4278-4154-90D2-B22E235ABC1A}" destId="{0F81B5F0-DDCB-4FA7-8327-6B7C270B9FD6}" srcOrd="0" destOrd="0" presId="urn:microsoft.com/office/officeart/2005/8/layout/vProcess5"/>
    <dgm:cxn modelId="{1D202D86-652A-4422-9421-1FED18A4AEFD}" type="presOf" srcId="{3ECD4B8B-E3F9-4FE2-A3D1-126DFF27863E}" destId="{D1D59ACE-017E-4782-913A-25E2AB9BF57A}" srcOrd="1" destOrd="0" presId="urn:microsoft.com/office/officeart/2005/8/layout/vProcess5"/>
    <dgm:cxn modelId="{312D039C-A8DF-4DF9-ABF8-340A1800A599}" type="presOf" srcId="{06681762-59E1-4F08-869F-43C09294AEFF}" destId="{052C2D6A-2C8B-4B90-A16E-2C344DBE42B7}" srcOrd="0" destOrd="0" presId="urn:microsoft.com/office/officeart/2005/8/layout/vProcess5"/>
    <dgm:cxn modelId="{83A2D0A9-1F30-4B00-BDEF-FE2F3A906193}" type="presOf" srcId="{3ECD4B8B-E3F9-4FE2-A3D1-126DFF27863E}" destId="{E61A43D1-CF09-45E7-97FE-95193B250081}" srcOrd="0" destOrd="0" presId="urn:microsoft.com/office/officeart/2005/8/layout/vProcess5"/>
    <dgm:cxn modelId="{E1C674B9-1260-49AF-97A0-2DDA3100585B}" type="presOf" srcId="{02354F35-009A-4E47-8AAB-D367D9F5A204}" destId="{2BD1BB8E-AF1B-442E-9B25-92C8635922D5}" srcOrd="0" destOrd="0" presId="urn:microsoft.com/office/officeart/2005/8/layout/vProcess5"/>
    <dgm:cxn modelId="{1FC751BC-2184-41FB-8686-2D8E22669538}" type="presOf" srcId="{56D17471-EDA0-43C2-A53F-0E44DAF6950B}" destId="{EE6179D1-E59F-4908-8A18-17BE8773E6E1}" srcOrd="0" destOrd="0" presId="urn:microsoft.com/office/officeart/2005/8/layout/vProcess5"/>
    <dgm:cxn modelId="{97EFE6D6-1B46-45BD-9837-A6E024C11CDE}" type="presOf" srcId="{08A08BE8-DF04-4A54-80E9-BCE41B1AEB73}" destId="{BEA0955C-EC1B-433A-AB90-EE8414DD9F1E}" srcOrd="0" destOrd="0" presId="urn:microsoft.com/office/officeart/2005/8/layout/vProcess5"/>
    <dgm:cxn modelId="{CB35BAD9-51ED-48D0-8A29-0E2616302AA1}" srcId="{02354F35-009A-4E47-8AAB-D367D9F5A204}" destId="{5EFF0A46-4278-4154-90D2-B22E235ABC1A}" srcOrd="2" destOrd="0" parTransId="{86BCDFFA-0533-4571-A217-129EE039D3B3}" sibTransId="{08A08BE8-DF04-4A54-80E9-BCE41B1AEB73}"/>
    <dgm:cxn modelId="{D34EBFD9-AD7D-4417-ABA5-7AB31529E160}" srcId="{02354F35-009A-4E47-8AAB-D367D9F5A204}" destId="{56D17471-EDA0-43C2-A53F-0E44DAF6950B}" srcOrd="1" destOrd="0" parTransId="{D326A060-FA0F-4F46-966B-EA6B92676AC2}" sibTransId="{912E7B5E-3688-4090-A024-538616DD39C6}"/>
    <dgm:cxn modelId="{35621BE3-F3CB-4357-9A3C-033B4AF1C725}" type="presOf" srcId="{E5B4958A-98DA-4C40-9FBB-0C1D0063F620}" destId="{DDFFE7C8-EDA0-459E-903B-12820D88C05B}" srcOrd="0" destOrd="0" presId="urn:microsoft.com/office/officeart/2005/8/layout/vProcess5"/>
    <dgm:cxn modelId="{660D5AEE-2732-4AD3-9852-7032A41CBAC4}" srcId="{02354F35-009A-4E47-8AAB-D367D9F5A204}" destId="{3ECD4B8B-E3F9-4FE2-A3D1-126DFF27863E}" srcOrd="3" destOrd="0" parTransId="{0D9D92CB-2D4D-403B-975B-77E92E39E456}" sibTransId="{141EB971-8DC8-4454-8664-5CA504BAD43F}"/>
    <dgm:cxn modelId="{0962A893-1F89-42F6-8EED-5E79CCE9E346}" type="presParOf" srcId="{2BD1BB8E-AF1B-442E-9B25-92C8635922D5}" destId="{90888481-1BC6-455E-A925-03A1E3200AC0}" srcOrd="0" destOrd="0" presId="urn:microsoft.com/office/officeart/2005/8/layout/vProcess5"/>
    <dgm:cxn modelId="{88BAB878-3C19-4665-BDAD-76A550F52B4E}" type="presParOf" srcId="{2BD1BB8E-AF1B-442E-9B25-92C8635922D5}" destId="{DDFFE7C8-EDA0-459E-903B-12820D88C05B}" srcOrd="1" destOrd="0" presId="urn:microsoft.com/office/officeart/2005/8/layout/vProcess5"/>
    <dgm:cxn modelId="{6D9A282F-79E1-4B8A-9659-120E50C9272E}" type="presParOf" srcId="{2BD1BB8E-AF1B-442E-9B25-92C8635922D5}" destId="{EE6179D1-E59F-4908-8A18-17BE8773E6E1}" srcOrd="2" destOrd="0" presId="urn:microsoft.com/office/officeart/2005/8/layout/vProcess5"/>
    <dgm:cxn modelId="{CBB367A2-300D-494F-ADD7-FAFA8A4DE331}" type="presParOf" srcId="{2BD1BB8E-AF1B-442E-9B25-92C8635922D5}" destId="{0F81B5F0-DDCB-4FA7-8327-6B7C270B9FD6}" srcOrd="3" destOrd="0" presId="urn:microsoft.com/office/officeart/2005/8/layout/vProcess5"/>
    <dgm:cxn modelId="{49BF61A9-3A29-4927-9BE5-277ADC639FA5}" type="presParOf" srcId="{2BD1BB8E-AF1B-442E-9B25-92C8635922D5}" destId="{E61A43D1-CF09-45E7-97FE-95193B250081}" srcOrd="4" destOrd="0" presId="urn:microsoft.com/office/officeart/2005/8/layout/vProcess5"/>
    <dgm:cxn modelId="{FA979F18-0720-4EAA-B461-0EA662635A59}" type="presParOf" srcId="{2BD1BB8E-AF1B-442E-9B25-92C8635922D5}" destId="{052C2D6A-2C8B-4B90-A16E-2C344DBE42B7}" srcOrd="5" destOrd="0" presId="urn:microsoft.com/office/officeart/2005/8/layout/vProcess5"/>
    <dgm:cxn modelId="{631DA617-9034-4230-AAFD-68B623ECC4FB}" type="presParOf" srcId="{2BD1BB8E-AF1B-442E-9B25-92C8635922D5}" destId="{988347E2-8D78-4AF1-8211-E70E89C692B3}" srcOrd="6" destOrd="0" presId="urn:microsoft.com/office/officeart/2005/8/layout/vProcess5"/>
    <dgm:cxn modelId="{705AD1E1-FBD3-41C7-84A7-31CA42413AC5}" type="presParOf" srcId="{2BD1BB8E-AF1B-442E-9B25-92C8635922D5}" destId="{BEA0955C-EC1B-433A-AB90-EE8414DD9F1E}" srcOrd="7" destOrd="0" presId="urn:microsoft.com/office/officeart/2005/8/layout/vProcess5"/>
    <dgm:cxn modelId="{F28163ED-6F57-4698-A9CA-94BFF4797766}" type="presParOf" srcId="{2BD1BB8E-AF1B-442E-9B25-92C8635922D5}" destId="{5BBC098A-F385-4482-9972-C88A20FC3217}" srcOrd="8" destOrd="0" presId="urn:microsoft.com/office/officeart/2005/8/layout/vProcess5"/>
    <dgm:cxn modelId="{8D940313-01B1-4994-B88D-2E837FCF77C1}" type="presParOf" srcId="{2BD1BB8E-AF1B-442E-9B25-92C8635922D5}" destId="{75463E56-CF25-4F22-9A8D-3F627C698DC1}" srcOrd="9" destOrd="0" presId="urn:microsoft.com/office/officeart/2005/8/layout/vProcess5"/>
    <dgm:cxn modelId="{A792D0B7-8A45-4F4A-8B3D-9DF10600AADB}" type="presParOf" srcId="{2BD1BB8E-AF1B-442E-9B25-92C8635922D5}" destId="{8A79D1C8-C2AC-4263-801F-72E59C0FBF10}" srcOrd="10" destOrd="0" presId="urn:microsoft.com/office/officeart/2005/8/layout/vProcess5"/>
    <dgm:cxn modelId="{386E8649-067F-42A5-8742-C40FFB1EE4A1}" type="presParOf" srcId="{2BD1BB8E-AF1B-442E-9B25-92C8635922D5}" destId="{D1D59ACE-017E-4782-913A-25E2AB9BF57A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BAFDCAB-6D69-4CA7-8DAC-447F02D8999A}" type="doc">
      <dgm:prSet loTypeId="urn:microsoft.com/office/officeart/2005/8/layout/lProcess2" loCatId="relationship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8672E96-0488-4AF1-9E8F-E33F1D11785E}">
      <dgm:prSet phldrT="[Text]" custT="1"/>
      <dgm:spPr/>
      <dgm:t>
        <a:bodyPr/>
        <a:lstStyle/>
        <a:p>
          <a:r>
            <a:rPr lang="en-US" sz="2600" b="1" dirty="0">
              <a:solidFill>
                <a:srgbClr val="FF0000"/>
              </a:solidFill>
            </a:rPr>
            <a:t>Fight</a:t>
          </a:r>
          <a:br>
            <a:rPr lang="en-US" sz="2600" dirty="0"/>
          </a:br>
          <a:r>
            <a:rPr lang="en-US" sz="2000" dirty="0"/>
            <a:t>(Physical Arousal)</a:t>
          </a:r>
        </a:p>
      </dgm:t>
    </dgm:pt>
    <dgm:pt modelId="{6D63CE88-CC2F-4571-94F1-B95F6582B320}" type="parTrans" cxnId="{72DCEDAF-6C36-4227-9044-80678FC83932}">
      <dgm:prSet/>
      <dgm:spPr/>
      <dgm:t>
        <a:bodyPr/>
        <a:lstStyle/>
        <a:p>
          <a:endParaRPr lang="en-US"/>
        </a:p>
      </dgm:t>
    </dgm:pt>
    <dgm:pt modelId="{1F7B7339-F343-452D-A9FF-4D4B4BE860F4}" type="sibTrans" cxnId="{72DCEDAF-6C36-4227-9044-80678FC83932}">
      <dgm:prSet/>
      <dgm:spPr/>
      <dgm:t>
        <a:bodyPr/>
        <a:lstStyle/>
        <a:p>
          <a:endParaRPr lang="en-US"/>
        </a:p>
      </dgm:t>
    </dgm:pt>
    <dgm:pt modelId="{5947995A-EEBB-4238-9F83-1B30C97AB8DB}">
      <dgm:prSet phldrT="[Text]"/>
      <dgm:spPr/>
      <dgm:t>
        <a:bodyPr/>
        <a:lstStyle/>
        <a:p>
          <a:r>
            <a:rPr lang="en-US"/>
            <a:t>Aggression</a:t>
          </a:r>
          <a:endParaRPr lang="en-US" dirty="0"/>
        </a:p>
      </dgm:t>
    </dgm:pt>
    <dgm:pt modelId="{AD2391D3-BC26-4B41-8508-91079B94BC30}" type="parTrans" cxnId="{2758B651-3658-4C2D-8A67-0C490D501A2F}">
      <dgm:prSet/>
      <dgm:spPr/>
      <dgm:t>
        <a:bodyPr/>
        <a:lstStyle/>
        <a:p>
          <a:endParaRPr lang="en-US"/>
        </a:p>
      </dgm:t>
    </dgm:pt>
    <dgm:pt modelId="{26A2999E-C2C4-4629-95FB-5BE553453D61}" type="sibTrans" cxnId="{2758B651-3658-4C2D-8A67-0C490D501A2F}">
      <dgm:prSet/>
      <dgm:spPr/>
      <dgm:t>
        <a:bodyPr/>
        <a:lstStyle/>
        <a:p>
          <a:endParaRPr lang="en-US"/>
        </a:p>
      </dgm:t>
    </dgm:pt>
    <dgm:pt modelId="{5A719949-E094-4883-8E54-4001FB57EFEE}">
      <dgm:prSet phldrT="[Text]" custT="1"/>
      <dgm:spPr/>
      <dgm:t>
        <a:bodyPr/>
        <a:lstStyle/>
        <a:p>
          <a:r>
            <a:rPr lang="en-US" sz="2600" b="1" dirty="0">
              <a:solidFill>
                <a:srgbClr val="FF0000"/>
              </a:solidFill>
            </a:rPr>
            <a:t>Flight</a:t>
          </a:r>
          <a:br>
            <a:rPr lang="en-US" sz="2600" dirty="0"/>
          </a:br>
          <a:r>
            <a:rPr lang="en-US" sz="2000" dirty="0"/>
            <a:t>(Withdrawal &amp; Escape)</a:t>
          </a:r>
        </a:p>
      </dgm:t>
    </dgm:pt>
    <dgm:pt modelId="{A0761273-AFDA-4709-A966-F580DC8B6EDB}" type="parTrans" cxnId="{552A659A-1F04-40A6-8062-8B5F2A2806B2}">
      <dgm:prSet/>
      <dgm:spPr/>
      <dgm:t>
        <a:bodyPr/>
        <a:lstStyle/>
        <a:p>
          <a:endParaRPr lang="en-US"/>
        </a:p>
      </dgm:t>
    </dgm:pt>
    <dgm:pt modelId="{085B3C4E-8953-40F3-B339-5378178B5E10}" type="sibTrans" cxnId="{552A659A-1F04-40A6-8062-8B5F2A2806B2}">
      <dgm:prSet/>
      <dgm:spPr/>
      <dgm:t>
        <a:bodyPr/>
        <a:lstStyle/>
        <a:p>
          <a:endParaRPr lang="en-US"/>
        </a:p>
      </dgm:t>
    </dgm:pt>
    <dgm:pt modelId="{EDEA1030-F9FA-4049-B37E-5C48B43187D5}">
      <dgm:prSet phldrT="[Text]"/>
      <dgm:spPr/>
      <dgm:t>
        <a:bodyPr/>
        <a:lstStyle/>
        <a:p>
          <a:r>
            <a:rPr lang="en-US"/>
            <a:t>Social isolation</a:t>
          </a:r>
        </a:p>
      </dgm:t>
    </dgm:pt>
    <dgm:pt modelId="{98847024-4D90-4E61-A917-E9AFB91438D3}" type="parTrans" cxnId="{9F9F796D-B071-4CB7-AC6D-F3349ACC1AA5}">
      <dgm:prSet/>
      <dgm:spPr/>
      <dgm:t>
        <a:bodyPr/>
        <a:lstStyle/>
        <a:p>
          <a:endParaRPr lang="en-US"/>
        </a:p>
      </dgm:t>
    </dgm:pt>
    <dgm:pt modelId="{702F7345-FDE1-445E-AAA2-E7F29F778157}" type="sibTrans" cxnId="{9F9F796D-B071-4CB7-AC6D-F3349ACC1AA5}">
      <dgm:prSet/>
      <dgm:spPr/>
      <dgm:t>
        <a:bodyPr/>
        <a:lstStyle/>
        <a:p>
          <a:endParaRPr lang="en-US"/>
        </a:p>
      </dgm:t>
    </dgm:pt>
    <dgm:pt modelId="{42AF15CD-E581-4D03-A22B-AED1674316D8}">
      <dgm:prSet phldrT="[Text]" custT="1"/>
      <dgm:spPr/>
      <dgm:t>
        <a:bodyPr/>
        <a:lstStyle/>
        <a:p>
          <a:r>
            <a:rPr lang="en-US" sz="2600" b="1" dirty="0">
              <a:solidFill>
                <a:srgbClr val="FF0000"/>
              </a:solidFill>
            </a:rPr>
            <a:t>Freeze</a:t>
          </a:r>
          <a:br>
            <a:rPr lang="en-US" sz="2600" dirty="0"/>
          </a:br>
          <a:r>
            <a:rPr lang="en-US" sz="2000" dirty="0"/>
            <a:t>(Stilling &amp; Constricting)</a:t>
          </a:r>
        </a:p>
      </dgm:t>
    </dgm:pt>
    <dgm:pt modelId="{9A0A8F09-5D90-4F0C-9640-F50541C32373}" type="parTrans" cxnId="{F769D5FC-F179-45D1-98D1-846CE03C578E}">
      <dgm:prSet/>
      <dgm:spPr/>
      <dgm:t>
        <a:bodyPr/>
        <a:lstStyle/>
        <a:p>
          <a:endParaRPr lang="en-US"/>
        </a:p>
      </dgm:t>
    </dgm:pt>
    <dgm:pt modelId="{CC3E5534-7AAA-4D90-864C-F622A4EF375E}" type="sibTrans" cxnId="{F769D5FC-F179-45D1-98D1-846CE03C578E}">
      <dgm:prSet/>
      <dgm:spPr/>
      <dgm:t>
        <a:bodyPr/>
        <a:lstStyle/>
        <a:p>
          <a:endParaRPr lang="en-US"/>
        </a:p>
      </dgm:t>
    </dgm:pt>
    <dgm:pt modelId="{D1FEF3D5-322C-4EF2-B747-9C3E4A5A2F75}">
      <dgm:prSet phldrT="[Text]"/>
      <dgm:spPr/>
      <dgm:t>
        <a:bodyPr/>
        <a:lstStyle/>
        <a:p>
          <a:r>
            <a:rPr lang="en-US"/>
            <a:t>Constricted emotional expression</a:t>
          </a:r>
        </a:p>
      </dgm:t>
    </dgm:pt>
    <dgm:pt modelId="{EBDFB4F0-ECE1-4969-B54F-286CA0F89FC7}" type="parTrans" cxnId="{EE2B4031-8567-4B38-97D4-5252C2716A5F}">
      <dgm:prSet/>
      <dgm:spPr/>
      <dgm:t>
        <a:bodyPr/>
        <a:lstStyle/>
        <a:p>
          <a:endParaRPr lang="en-US"/>
        </a:p>
      </dgm:t>
    </dgm:pt>
    <dgm:pt modelId="{F1F64FA7-278B-4EE3-901D-5D8FB2C105ED}" type="sibTrans" cxnId="{EE2B4031-8567-4B38-97D4-5252C2716A5F}">
      <dgm:prSet/>
      <dgm:spPr/>
      <dgm:t>
        <a:bodyPr/>
        <a:lstStyle/>
        <a:p>
          <a:endParaRPr lang="en-US"/>
        </a:p>
      </dgm:t>
    </dgm:pt>
    <dgm:pt modelId="{2BDF42E1-62FE-4D23-BFC2-D60077AA5B50}">
      <dgm:prSet/>
      <dgm:spPr/>
      <dgm:t>
        <a:bodyPr/>
        <a:lstStyle/>
        <a:p>
          <a:r>
            <a:rPr lang="en-US"/>
            <a:t>Trouble concentrating</a:t>
          </a:r>
          <a:endParaRPr lang="en-US" dirty="0"/>
        </a:p>
      </dgm:t>
    </dgm:pt>
    <dgm:pt modelId="{7416831E-197D-4B01-A13F-39E68336D993}" type="parTrans" cxnId="{D1076C8D-CF51-47DE-BE0D-EFF4876C06BE}">
      <dgm:prSet/>
      <dgm:spPr/>
      <dgm:t>
        <a:bodyPr/>
        <a:lstStyle/>
        <a:p>
          <a:endParaRPr lang="en-US"/>
        </a:p>
      </dgm:t>
    </dgm:pt>
    <dgm:pt modelId="{6A29609F-38CF-4013-9B65-D5B7EDD2CB2F}" type="sibTrans" cxnId="{D1076C8D-CF51-47DE-BE0D-EFF4876C06BE}">
      <dgm:prSet/>
      <dgm:spPr/>
      <dgm:t>
        <a:bodyPr/>
        <a:lstStyle/>
        <a:p>
          <a:endParaRPr lang="en-US"/>
        </a:p>
      </dgm:t>
    </dgm:pt>
    <dgm:pt modelId="{D1BD3C6C-8143-4C9A-9A06-C774901451E1}">
      <dgm:prSet/>
      <dgm:spPr/>
      <dgm:t>
        <a:bodyPr/>
        <a:lstStyle/>
        <a:p>
          <a:r>
            <a:rPr lang="en-US"/>
            <a:t>Hyperactivity </a:t>
          </a:r>
          <a:endParaRPr lang="en-US" dirty="0"/>
        </a:p>
      </dgm:t>
    </dgm:pt>
    <dgm:pt modelId="{8959AD75-CCB0-4FE8-929F-85AD9029A2A7}" type="parTrans" cxnId="{3252185D-B230-463B-9EB9-3D9FBFDDF661}">
      <dgm:prSet/>
      <dgm:spPr/>
      <dgm:t>
        <a:bodyPr/>
        <a:lstStyle/>
        <a:p>
          <a:endParaRPr lang="en-US"/>
        </a:p>
      </dgm:t>
    </dgm:pt>
    <dgm:pt modelId="{1D945E5B-652B-4C40-9E2C-4458774A5201}" type="sibTrans" cxnId="{3252185D-B230-463B-9EB9-3D9FBFDDF661}">
      <dgm:prSet/>
      <dgm:spPr/>
      <dgm:t>
        <a:bodyPr/>
        <a:lstStyle/>
        <a:p>
          <a:endParaRPr lang="en-US"/>
        </a:p>
      </dgm:t>
    </dgm:pt>
    <dgm:pt modelId="{5052FB8C-7B23-4D8C-9469-D0ED47CA5545}">
      <dgm:prSet/>
      <dgm:spPr/>
      <dgm:t>
        <a:bodyPr/>
        <a:lstStyle/>
        <a:p>
          <a:r>
            <a:rPr lang="en-US"/>
            <a:t>Avoidance of others</a:t>
          </a:r>
          <a:endParaRPr lang="en-US" dirty="0"/>
        </a:p>
      </dgm:t>
    </dgm:pt>
    <dgm:pt modelId="{6B171D89-76CE-4C07-854B-C79509954035}" type="parTrans" cxnId="{3DB6F34F-9EEE-4351-A3B7-6DE19A828FF7}">
      <dgm:prSet/>
      <dgm:spPr/>
      <dgm:t>
        <a:bodyPr/>
        <a:lstStyle/>
        <a:p>
          <a:endParaRPr lang="en-US"/>
        </a:p>
      </dgm:t>
    </dgm:pt>
    <dgm:pt modelId="{5500C04D-B8B4-4B53-9C71-543AAE5BD161}" type="sibTrans" cxnId="{3DB6F34F-9EEE-4351-A3B7-6DE19A828FF7}">
      <dgm:prSet/>
      <dgm:spPr/>
      <dgm:t>
        <a:bodyPr/>
        <a:lstStyle/>
        <a:p>
          <a:endParaRPr lang="en-US"/>
        </a:p>
      </dgm:t>
    </dgm:pt>
    <dgm:pt modelId="{3E6D38FF-8458-41B1-874D-9414AB8F50E1}">
      <dgm:prSet/>
      <dgm:spPr/>
      <dgm:t>
        <a:bodyPr/>
        <a:lstStyle/>
        <a:p>
          <a:r>
            <a:rPr lang="en-US"/>
            <a:t>Running away</a:t>
          </a:r>
          <a:endParaRPr lang="en-US" dirty="0"/>
        </a:p>
      </dgm:t>
    </dgm:pt>
    <dgm:pt modelId="{9520A77F-D1A9-4B5E-8F8C-FD1573BF8750}" type="parTrans" cxnId="{37C43ED0-EA41-4939-935F-EE90DA170D54}">
      <dgm:prSet/>
      <dgm:spPr/>
      <dgm:t>
        <a:bodyPr/>
        <a:lstStyle/>
        <a:p>
          <a:endParaRPr lang="en-US"/>
        </a:p>
      </dgm:t>
    </dgm:pt>
    <dgm:pt modelId="{A4108A73-49EE-4007-AAC3-02B79E9933E9}" type="sibTrans" cxnId="{37C43ED0-EA41-4939-935F-EE90DA170D54}">
      <dgm:prSet/>
      <dgm:spPr/>
      <dgm:t>
        <a:bodyPr/>
        <a:lstStyle/>
        <a:p>
          <a:endParaRPr lang="en-US"/>
        </a:p>
      </dgm:t>
    </dgm:pt>
    <dgm:pt modelId="{79C232C2-C76C-4149-876E-6FC11021C229}">
      <dgm:prSet/>
      <dgm:spPr/>
      <dgm:t>
        <a:bodyPr/>
        <a:lstStyle/>
        <a:p>
          <a:r>
            <a:rPr lang="en-US"/>
            <a:t>Stilling behavior</a:t>
          </a:r>
          <a:endParaRPr lang="en-US" dirty="0"/>
        </a:p>
      </dgm:t>
    </dgm:pt>
    <dgm:pt modelId="{3EE034B8-9549-4C76-A830-6FFAC16CA898}" type="parTrans" cxnId="{23B2EDE4-C3A4-4E00-893E-50B2A3F618A5}">
      <dgm:prSet/>
      <dgm:spPr/>
      <dgm:t>
        <a:bodyPr/>
        <a:lstStyle/>
        <a:p>
          <a:endParaRPr lang="en-US"/>
        </a:p>
      </dgm:t>
    </dgm:pt>
    <dgm:pt modelId="{F178972A-689F-498D-B34C-F17DDA48FE59}" type="sibTrans" cxnId="{23B2EDE4-C3A4-4E00-893E-50B2A3F618A5}">
      <dgm:prSet/>
      <dgm:spPr/>
      <dgm:t>
        <a:bodyPr/>
        <a:lstStyle/>
        <a:p>
          <a:endParaRPr lang="en-US"/>
        </a:p>
      </dgm:t>
    </dgm:pt>
    <dgm:pt modelId="{EF80844A-41BA-4A0F-A8A4-C653D089BF5F}">
      <dgm:prSet/>
      <dgm:spPr/>
      <dgm:t>
        <a:bodyPr/>
        <a:lstStyle/>
        <a:p>
          <a:r>
            <a:rPr lang="en-US"/>
            <a:t>Over compliance and denial of needs</a:t>
          </a:r>
          <a:endParaRPr lang="en-US" dirty="0"/>
        </a:p>
      </dgm:t>
    </dgm:pt>
    <dgm:pt modelId="{4AC407B5-EE15-4F26-A0ED-1A90FB491172}" type="parTrans" cxnId="{87BAA9E7-46A8-42BC-9FE2-E9293EB24EB7}">
      <dgm:prSet/>
      <dgm:spPr/>
      <dgm:t>
        <a:bodyPr/>
        <a:lstStyle/>
        <a:p>
          <a:endParaRPr lang="en-US"/>
        </a:p>
      </dgm:t>
    </dgm:pt>
    <dgm:pt modelId="{743B6A74-BE94-47C5-887F-0D37A323BF6A}" type="sibTrans" cxnId="{87BAA9E7-46A8-42BC-9FE2-E9293EB24EB7}">
      <dgm:prSet/>
      <dgm:spPr/>
      <dgm:t>
        <a:bodyPr/>
        <a:lstStyle/>
        <a:p>
          <a:endParaRPr lang="en-US"/>
        </a:p>
      </dgm:t>
    </dgm:pt>
    <dgm:pt modelId="{9FEEB901-46C8-4B4F-A67D-27B2A67E62CA}" type="pres">
      <dgm:prSet presAssocID="{0BAFDCAB-6D69-4CA7-8DAC-447F02D8999A}" presName="theList" presStyleCnt="0">
        <dgm:presLayoutVars>
          <dgm:dir/>
          <dgm:animLvl val="lvl"/>
          <dgm:resizeHandles val="exact"/>
        </dgm:presLayoutVars>
      </dgm:prSet>
      <dgm:spPr/>
    </dgm:pt>
    <dgm:pt modelId="{E3AF07B8-54F9-47A9-BE0A-3CE25D277149}" type="pres">
      <dgm:prSet presAssocID="{28672E96-0488-4AF1-9E8F-E33F1D11785E}" presName="compNode" presStyleCnt="0"/>
      <dgm:spPr/>
    </dgm:pt>
    <dgm:pt modelId="{ECF8BF77-36BA-41DC-8CA1-17E4F7BB517F}" type="pres">
      <dgm:prSet presAssocID="{28672E96-0488-4AF1-9E8F-E33F1D11785E}" presName="aNode" presStyleLbl="bgShp" presStyleIdx="0" presStyleCnt="3"/>
      <dgm:spPr/>
    </dgm:pt>
    <dgm:pt modelId="{01B8E8AC-DD90-4EB6-80A1-7D3E052FD2D9}" type="pres">
      <dgm:prSet presAssocID="{28672E96-0488-4AF1-9E8F-E33F1D11785E}" presName="textNode" presStyleLbl="bgShp" presStyleIdx="0" presStyleCnt="3"/>
      <dgm:spPr/>
    </dgm:pt>
    <dgm:pt modelId="{73CB812B-CDF8-43E7-BBE1-282C499B72E7}" type="pres">
      <dgm:prSet presAssocID="{28672E96-0488-4AF1-9E8F-E33F1D11785E}" presName="compChildNode" presStyleCnt="0"/>
      <dgm:spPr/>
    </dgm:pt>
    <dgm:pt modelId="{3724CD2A-93BA-4B86-8610-7ACD1DAF09E8}" type="pres">
      <dgm:prSet presAssocID="{28672E96-0488-4AF1-9E8F-E33F1D11785E}" presName="theInnerList" presStyleCnt="0"/>
      <dgm:spPr/>
    </dgm:pt>
    <dgm:pt modelId="{390119C8-93C6-40D5-8368-ED8D66BC58CA}" type="pres">
      <dgm:prSet presAssocID="{5947995A-EEBB-4238-9F83-1B30C97AB8DB}" presName="childNode" presStyleLbl="node1" presStyleIdx="0" presStyleCnt="9">
        <dgm:presLayoutVars>
          <dgm:bulletEnabled val="1"/>
        </dgm:presLayoutVars>
      </dgm:prSet>
      <dgm:spPr/>
    </dgm:pt>
    <dgm:pt modelId="{0E0E0D79-33F7-40F5-A500-B1A16FAD59EB}" type="pres">
      <dgm:prSet presAssocID="{5947995A-EEBB-4238-9F83-1B30C97AB8DB}" presName="aSpace2" presStyleCnt="0"/>
      <dgm:spPr/>
    </dgm:pt>
    <dgm:pt modelId="{5DA24719-2443-4437-AB1D-C5803DB435AF}" type="pres">
      <dgm:prSet presAssocID="{2BDF42E1-62FE-4D23-BFC2-D60077AA5B50}" presName="childNode" presStyleLbl="node1" presStyleIdx="1" presStyleCnt="9">
        <dgm:presLayoutVars>
          <dgm:bulletEnabled val="1"/>
        </dgm:presLayoutVars>
      </dgm:prSet>
      <dgm:spPr/>
    </dgm:pt>
    <dgm:pt modelId="{6376A9D4-22AF-4EA0-98CE-C37595C31CCA}" type="pres">
      <dgm:prSet presAssocID="{2BDF42E1-62FE-4D23-BFC2-D60077AA5B50}" presName="aSpace2" presStyleCnt="0"/>
      <dgm:spPr/>
    </dgm:pt>
    <dgm:pt modelId="{1ECC3214-4BF7-4D45-8684-2FDE58C89AA2}" type="pres">
      <dgm:prSet presAssocID="{D1BD3C6C-8143-4C9A-9A06-C774901451E1}" presName="childNode" presStyleLbl="node1" presStyleIdx="2" presStyleCnt="9">
        <dgm:presLayoutVars>
          <dgm:bulletEnabled val="1"/>
        </dgm:presLayoutVars>
      </dgm:prSet>
      <dgm:spPr/>
    </dgm:pt>
    <dgm:pt modelId="{7E8DC29C-6676-488C-AF5C-FB4D63D959B4}" type="pres">
      <dgm:prSet presAssocID="{28672E96-0488-4AF1-9E8F-E33F1D11785E}" presName="aSpace" presStyleCnt="0"/>
      <dgm:spPr/>
    </dgm:pt>
    <dgm:pt modelId="{969FE99D-42A2-4503-B973-5C5F5C902664}" type="pres">
      <dgm:prSet presAssocID="{5A719949-E094-4883-8E54-4001FB57EFEE}" presName="compNode" presStyleCnt="0"/>
      <dgm:spPr/>
    </dgm:pt>
    <dgm:pt modelId="{6091E646-CE54-4F2C-96A3-4A75B38E7D49}" type="pres">
      <dgm:prSet presAssocID="{5A719949-E094-4883-8E54-4001FB57EFEE}" presName="aNode" presStyleLbl="bgShp" presStyleIdx="1" presStyleCnt="3"/>
      <dgm:spPr/>
    </dgm:pt>
    <dgm:pt modelId="{195F6CCF-D81E-4F5A-96E4-130A32883D4A}" type="pres">
      <dgm:prSet presAssocID="{5A719949-E094-4883-8E54-4001FB57EFEE}" presName="textNode" presStyleLbl="bgShp" presStyleIdx="1" presStyleCnt="3"/>
      <dgm:spPr/>
    </dgm:pt>
    <dgm:pt modelId="{D5AEA023-29BB-40E2-AEC3-8845D87D5A78}" type="pres">
      <dgm:prSet presAssocID="{5A719949-E094-4883-8E54-4001FB57EFEE}" presName="compChildNode" presStyleCnt="0"/>
      <dgm:spPr/>
    </dgm:pt>
    <dgm:pt modelId="{9E6C0DC9-D8F3-41FF-A64A-C72BF1810A53}" type="pres">
      <dgm:prSet presAssocID="{5A719949-E094-4883-8E54-4001FB57EFEE}" presName="theInnerList" presStyleCnt="0"/>
      <dgm:spPr/>
    </dgm:pt>
    <dgm:pt modelId="{82C70800-3B18-45E8-8E01-36F3853C7390}" type="pres">
      <dgm:prSet presAssocID="{EDEA1030-F9FA-4049-B37E-5C48B43187D5}" presName="childNode" presStyleLbl="node1" presStyleIdx="3" presStyleCnt="9">
        <dgm:presLayoutVars>
          <dgm:bulletEnabled val="1"/>
        </dgm:presLayoutVars>
      </dgm:prSet>
      <dgm:spPr/>
    </dgm:pt>
    <dgm:pt modelId="{DD1B9865-82A7-476F-831D-CA93B0CB4A25}" type="pres">
      <dgm:prSet presAssocID="{EDEA1030-F9FA-4049-B37E-5C48B43187D5}" presName="aSpace2" presStyleCnt="0"/>
      <dgm:spPr/>
    </dgm:pt>
    <dgm:pt modelId="{329D470A-4328-4D55-9BFC-8A1B1043D292}" type="pres">
      <dgm:prSet presAssocID="{5052FB8C-7B23-4D8C-9469-D0ED47CA5545}" presName="childNode" presStyleLbl="node1" presStyleIdx="4" presStyleCnt="9">
        <dgm:presLayoutVars>
          <dgm:bulletEnabled val="1"/>
        </dgm:presLayoutVars>
      </dgm:prSet>
      <dgm:spPr/>
    </dgm:pt>
    <dgm:pt modelId="{9987115E-5D54-43C2-9852-5E9CC40C7442}" type="pres">
      <dgm:prSet presAssocID="{5052FB8C-7B23-4D8C-9469-D0ED47CA5545}" presName="aSpace2" presStyleCnt="0"/>
      <dgm:spPr/>
    </dgm:pt>
    <dgm:pt modelId="{4FB0D85B-DD38-4730-972B-93F2F8CB4D0F}" type="pres">
      <dgm:prSet presAssocID="{3E6D38FF-8458-41B1-874D-9414AB8F50E1}" presName="childNode" presStyleLbl="node1" presStyleIdx="5" presStyleCnt="9">
        <dgm:presLayoutVars>
          <dgm:bulletEnabled val="1"/>
        </dgm:presLayoutVars>
      </dgm:prSet>
      <dgm:spPr/>
    </dgm:pt>
    <dgm:pt modelId="{30A30005-EEA4-463D-9179-E8985FADAA19}" type="pres">
      <dgm:prSet presAssocID="{5A719949-E094-4883-8E54-4001FB57EFEE}" presName="aSpace" presStyleCnt="0"/>
      <dgm:spPr/>
    </dgm:pt>
    <dgm:pt modelId="{D9492DAF-CF29-4843-BEB3-3102F6E9FE05}" type="pres">
      <dgm:prSet presAssocID="{42AF15CD-E581-4D03-A22B-AED1674316D8}" presName="compNode" presStyleCnt="0"/>
      <dgm:spPr/>
    </dgm:pt>
    <dgm:pt modelId="{72D78611-F0FE-4E82-B8A1-D374FDEBD437}" type="pres">
      <dgm:prSet presAssocID="{42AF15CD-E581-4D03-A22B-AED1674316D8}" presName="aNode" presStyleLbl="bgShp" presStyleIdx="2" presStyleCnt="3"/>
      <dgm:spPr/>
    </dgm:pt>
    <dgm:pt modelId="{74121EAC-487A-41D2-87BB-509B29EA3A23}" type="pres">
      <dgm:prSet presAssocID="{42AF15CD-E581-4D03-A22B-AED1674316D8}" presName="textNode" presStyleLbl="bgShp" presStyleIdx="2" presStyleCnt="3"/>
      <dgm:spPr/>
    </dgm:pt>
    <dgm:pt modelId="{F1EA2D63-9E6D-46B1-8D46-98008AC60037}" type="pres">
      <dgm:prSet presAssocID="{42AF15CD-E581-4D03-A22B-AED1674316D8}" presName="compChildNode" presStyleCnt="0"/>
      <dgm:spPr/>
    </dgm:pt>
    <dgm:pt modelId="{12D5D8E0-65CB-4F50-A493-424B4E3FAB32}" type="pres">
      <dgm:prSet presAssocID="{42AF15CD-E581-4D03-A22B-AED1674316D8}" presName="theInnerList" presStyleCnt="0"/>
      <dgm:spPr/>
    </dgm:pt>
    <dgm:pt modelId="{DE8747BB-5962-44C2-B14E-A4EEEDAAC763}" type="pres">
      <dgm:prSet presAssocID="{D1FEF3D5-322C-4EF2-B747-9C3E4A5A2F75}" presName="childNode" presStyleLbl="node1" presStyleIdx="6" presStyleCnt="9">
        <dgm:presLayoutVars>
          <dgm:bulletEnabled val="1"/>
        </dgm:presLayoutVars>
      </dgm:prSet>
      <dgm:spPr/>
    </dgm:pt>
    <dgm:pt modelId="{910DA2B1-F8F1-4195-A4D7-0E98602E6386}" type="pres">
      <dgm:prSet presAssocID="{D1FEF3D5-322C-4EF2-B747-9C3E4A5A2F75}" presName="aSpace2" presStyleCnt="0"/>
      <dgm:spPr/>
    </dgm:pt>
    <dgm:pt modelId="{35BDE5BB-3825-40E4-B7F1-2C657A41BD3F}" type="pres">
      <dgm:prSet presAssocID="{79C232C2-C76C-4149-876E-6FC11021C229}" presName="childNode" presStyleLbl="node1" presStyleIdx="7" presStyleCnt="9">
        <dgm:presLayoutVars>
          <dgm:bulletEnabled val="1"/>
        </dgm:presLayoutVars>
      </dgm:prSet>
      <dgm:spPr/>
    </dgm:pt>
    <dgm:pt modelId="{6ED5ED87-4B6D-4DE0-8A97-D6D87209441A}" type="pres">
      <dgm:prSet presAssocID="{79C232C2-C76C-4149-876E-6FC11021C229}" presName="aSpace2" presStyleCnt="0"/>
      <dgm:spPr/>
    </dgm:pt>
    <dgm:pt modelId="{BE793FD2-29C2-47ED-8F40-6799EEF48DD1}" type="pres">
      <dgm:prSet presAssocID="{EF80844A-41BA-4A0F-A8A4-C653D089BF5F}" presName="childNode" presStyleLbl="node1" presStyleIdx="8" presStyleCnt="9">
        <dgm:presLayoutVars>
          <dgm:bulletEnabled val="1"/>
        </dgm:presLayoutVars>
      </dgm:prSet>
      <dgm:spPr/>
    </dgm:pt>
  </dgm:ptLst>
  <dgm:cxnLst>
    <dgm:cxn modelId="{7E38E413-49A5-47C6-9E73-33B85383C090}" type="presOf" srcId="{42AF15CD-E581-4D03-A22B-AED1674316D8}" destId="{74121EAC-487A-41D2-87BB-509B29EA3A23}" srcOrd="1" destOrd="0" presId="urn:microsoft.com/office/officeart/2005/8/layout/lProcess2"/>
    <dgm:cxn modelId="{5FD3F414-498F-49B8-B0AB-4086BBA718F9}" type="presOf" srcId="{0BAFDCAB-6D69-4CA7-8DAC-447F02D8999A}" destId="{9FEEB901-46C8-4B4F-A67D-27B2A67E62CA}" srcOrd="0" destOrd="0" presId="urn:microsoft.com/office/officeart/2005/8/layout/lProcess2"/>
    <dgm:cxn modelId="{EE2B4031-8567-4B38-97D4-5252C2716A5F}" srcId="{42AF15CD-E581-4D03-A22B-AED1674316D8}" destId="{D1FEF3D5-322C-4EF2-B747-9C3E4A5A2F75}" srcOrd="0" destOrd="0" parTransId="{EBDFB4F0-ECE1-4969-B54F-286CA0F89FC7}" sibTransId="{F1F64FA7-278B-4EE3-901D-5D8FB2C105ED}"/>
    <dgm:cxn modelId="{3A08BB31-22C7-4487-B76D-82F357ADE192}" type="presOf" srcId="{28672E96-0488-4AF1-9E8F-E33F1D11785E}" destId="{ECF8BF77-36BA-41DC-8CA1-17E4F7BB517F}" srcOrd="0" destOrd="0" presId="urn:microsoft.com/office/officeart/2005/8/layout/lProcess2"/>
    <dgm:cxn modelId="{6E2C5736-1668-445F-B228-4966B209675C}" type="presOf" srcId="{5947995A-EEBB-4238-9F83-1B30C97AB8DB}" destId="{390119C8-93C6-40D5-8368-ED8D66BC58CA}" srcOrd="0" destOrd="0" presId="urn:microsoft.com/office/officeart/2005/8/layout/lProcess2"/>
    <dgm:cxn modelId="{3252185D-B230-463B-9EB9-3D9FBFDDF661}" srcId="{28672E96-0488-4AF1-9E8F-E33F1D11785E}" destId="{D1BD3C6C-8143-4C9A-9A06-C774901451E1}" srcOrd="2" destOrd="0" parTransId="{8959AD75-CCB0-4FE8-929F-85AD9029A2A7}" sibTransId="{1D945E5B-652B-4C40-9E2C-4458774A5201}"/>
    <dgm:cxn modelId="{51604543-FB18-4E82-85B2-25AD420A2E60}" type="presOf" srcId="{3E6D38FF-8458-41B1-874D-9414AB8F50E1}" destId="{4FB0D85B-DD38-4730-972B-93F2F8CB4D0F}" srcOrd="0" destOrd="0" presId="urn:microsoft.com/office/officeart/2005/8/layout/lProcess2"/>
    <dgm:cxn modelId="{9F9F796D-B071-4CB7-AC6D-F3349ACC1AA5}" srcId="{5A719949-E094-4883-8E54-4001FB57EFEE}" destId="{EDEA1030-F9FA-4049-B37E-5C48B43187D5}" srcOrd="0" destOrd="0" parTransId="{98847024-4D90-4E61-A917-E9AFB91438D3}" sibTransId="{702F7345-FDE1-445E-AAA2-E7F29F778157}"/>
    <dgm:cxn modelId="{FA64AC4D-F747-477D-AC1E-A22227FA79E8}" type="presOf" srcId="{D1BD3C6C-8143-4C9A-9A06-C774901451E1}" destId="{1ECC3214-4BF7-4D45-8684-2FDE58C89AA2}" srcOrd="0" destOrd="0" presId="urn:microsoft.com/office/officeart/2005/8/layout/lProcess2"/>
    <dgm:cxn modelId="{3DB6F34F-9EEE-4351-A3B7-6DE19A828FF7}" srcId="{5A719949-E094-4883-8E54-4001FB57EFEE}" destId="{5052FB8C-7B23-4D8C-9469-D0ED47CA5545}" srcOrd="1" destOrd="0" parTransId="{6B171D89-76CE-4C07-854B-C79509954035}" sibTransId="{5500C04D-B8B4-4B53-9C71-543AAE5BD161}"/>
    <dgm:cxn modelId="{5DB96851-DE34-4244-B59D-6AB2C183F3DB}" type="presOf" srcId="{2BDF42E1-62FE-4D23-BFC2-D60077AA5B50}" destId="{5DA24719-2443-4437-AB1D-C5803DB435AF}" srcOrd="0" destOrd="0" presId="urn:microsoft.com/office/officeart/2005/8/layout/lProcess2"/>
    <dgm:cxn modelId="{2758B651-3658-4C2D-8A67-0C490D501A2F}" srcId="{28672E96-0488-4AF1-9E8F-E33F1D11785E}" destId="{5947995A-EEBB-4238-9F83-1B30C97AB8DB}" srcOrd="0" destOrd="0" parTransId="{AD2391D3-BC26-4B41-8508-91079B94BC30}" sibTransId="{26A2999E-C2C4-4629-95FB-5BE553453D61}"/>
    <dgm:cxn modelId="{D1076C8D-CF51-47DE-BE0D-EFF4876C06BE}" srcId="{28672E96-0488-4AF1-9E8F-E33F1D11785E}" destId="{2BDF42E1-62FE-4D23-BFC2-D60077AA5B50}" srcOrd="1" destOrd="0" parTransId="{7416831E-197D-4B01-A13F-39E68336D993}" sibTransId="{6A29609F-38CF-4013-9B65-D5B7EDD2CB2F}"/>
    <dgm:cxn modelId="{552A659A-1F04-40A6-8062-8B5F2A2806B2}" srcId="{0BAFDCAB-6D69-4CA7-8DAC-447F02D8999A}" destId="{5A719949-E094-4883-8E54-4001FB57EFEE}" srcOrd="1" destOrd="0" parTransId="{A0761273-AFDA-4709-A966-F580DC8B6EDB}" sibTransId="{085B3C4E-8953-40F3-B339-5378178B5E10}"/>
    <dgm:cxn modelId="{49C2EEA0-943B-40BD-B26B-1CEA3C6744D1}" type="presOf" srcId="{5052FB8C-7B23-4D8C-9469-D0ED47CA5545}" destId="{329D470A-4328-4D55-9BFC-8A1B1043D292}" srcOrd="0" destOrd="0" presId="urn:microsoft.com/office/officeart/2005/8/layout/lProcess2"/>
    <dgm:cxn modelId="{B63660A7-5113-4DC7-8C8A-861C008CBFB1}" type="presOf" srcId="{5A719949-E094-4883-8E54-4001FB57EFEE}" destId="{6091E646-CE54-4F2C-96A3-4A75B38E7D49}" srcOrd="0" destOrd="0" presId="urn:microsoft.com/office/officeart/2005/8/layout/lProcess2"/>
    <dgm:cxn modelId="{C15843A8-D75B-4A85-9969-AB99300D8CFF}" type="presOf" srcId="{D1FEF3D5-322C-4EF2-B747-9C3E4A5A2F75}" destId="{DE8747BB-5962-44C2-B14E-A4EEEDAAC763}" srcOrd="0" destOrd="0" presId="urn:microsoft.com/office/officeart/2005/8/layout/lProcess2"/>
    <dgm:cxn modelId="{8921AFAF-A58D-407E-9168-EA1944948D44}" type="presOf" srcId="{28672E96-0488-4AF1-9E8F-E33F1D11785E}" destId="{01B8E8AC-DD90-4EB6-80A1-7D3E052FD2D9}" srcOrd="1" destOrd="0" presId="urn:microsoft.com/office/officeart/2005/8/layout/lProcess2"/>
    <dgm:cxn modelId="{72DCEDAF-6C36-4227-9044-80678FC83932}" srcId="{0BAFDCAB-6D69-4CA7-8DAC-447F02D8999A}" destId="{28672E96-0488-4AF1-9E8F-E33F1D11785E}" srcOrd="0" destOrd="0" parTransId="{6D63CE88-CC2F-4571-94F1-B95F6582B320}" sibTransId="{1F7B7339-F343-452D-A9FF-4D4B4BE860F4}"/>
    <dgm:cxn modelId="{0ABF98B7-00AD-41DF-8E09-2F8281364887}" type="presOf" srcId="{79C232C2-C76C-4149-876E-6FC11021C229}" destId="{35BDE5BB-3825-40E4-B7F1-2C657A41BD3F}" srcOrd="0" destOrd="0" presId="urn:microsoft.com/office/officeart/2005/8/layout/lProcess2"/>
    <dgm:cxn modelId="{37C43ED0-EA41-4939-935F-EE90DA170D54}" srcId="{5A719949-E094-4883-8E54-4001FB57EFEE}" destId="{3E6D38FF-8458-41B1-874D-9414AB8F50E1}" srcOrd="2" destOrd="0" parTransId="{9520A77F-D1A9-4B5E-8F8C-FD1573BF8750}" sibTransId="{A4108A73-49EE-4007-AAC3-02B79E9933E9}"/>
    <dgm:cxn modelId="{D1C7A9D7-E812-42CA-AC0E-2E10857564EB}" type="presOf" srcId="{EF80844A-41BA-4A0F-A8A4-C653D089BF5F}" destId="{BE793FD2-29C2-47ED-8F40-6799EEF48DD1}" srcOrd="0" destOrd="0" presId="urn:microsoft.com/office/officeart/2005/8/layout/lProcess2"/>
    <dgm:cxn modelId="{08C29DE3-9B8B-457D-9069-2C161196C0BB}" type="presOf" srcId="{5A719949-E094-4883-8E54-4001FB57EFEE}" destId="{195F6CCF-D81E-4F5A-96E4-130A32883D4A}" srcOrd="1" destOrd="0" presId="urn:microsoft.com/office/officeart/2005/8/layout/lProcess2"/>
    <dgm:cxn modelId="{23B2EDE4-C3A4-4E00-893E-50B2A3F618A5}" srcId="{42AF15CD-E581-4D03-A22B-AED1674316D8}" destId="{79C232C2-C76C-4149-876E-6FC11021C229}" srcOrd="1" destOrd="0" parTransId="{3EE034B8-9549-4C76-A830-6FFAC16CA898}" sibTransId="{F178972A-689F-498D-B34C-F17DDA48FE59}"/>
    <dgm:cxn modelId="{87BAA9E7-46A8-42BC-9FE2-E9293EB24EB7}" srcId="{42AF15CD-E581-4D03-A22B-AED1674316D8}" destId="{EF80844A-41BA-4A0F-A8A4-C653D089BF5F}" srcOrd="2" destOrd="0" parTransId="{4AC407B5-EE15-4F26-A0ED-1A90FB491172}" sibTransId="{743B6A74-BE94-47C5-887F-0D37A323BF6A}"/>
    <dgm:cxn modelId="{D649D2EC-2BBA-4D12-903E-0E40E864AE7C}" type="presOf" srcId="{42AF15CD-E581-4D03-A22B-AED1674316D8}" destId="{72D78611-F0FE-4E82-B8A1-D374FDEBD437}" srcOrd="0" destOrd="0" presId="urn:microsoft.com/office/officeart/2005/8/layout/lProcess2"/>
    <dgm:cxn modelId="{CD95EAF4-F4B6-4B27-B651-E600E5062503}" type="presOf" srcId="{EDEA1030-F9FA-4049-B37E-5C48B43187D5}" destId="{82C70800-3B18-45E8-8E01-36F3853C7390}" srcOrd="0" destOrd="0" presId="urn:microsoft.com/office/officeart/2005/8/layout/lProcess2"/>
    <dgm:cxn modelId="{F769D5FC-F179-45D1-98D1-846CE03C578E}" srcId="{0BAFDCAB-6D69-4CA7-8DAC-447F02D8999A}" destId="{42AF15CD-E581-4D03-A22B-AED1674316D8}" srcOrd="2" destOrd="0" parTransId="{9A0A8F09-5D90-4F0C-9640-F50541C32373}" sibTransId="{CC3E5534-7AAA-4D90-864C-F622A4EF375E}"/>
    <dgm:cxn modelId="{0948E759-D988-4DA7-9038-D58800D0921C}" type="presParOf" srcId="{9FEEB901-46C8-4B4F-A67D-27B2A67E62CA}" destId="{E3AF07B8-54F9-47A9-BE0A-3CE25D277149}" srcOrd="0" destOrd="0" presId="urn:microsoft.com/office/officeart/2005/8/layout/lProcess2"/>
    <dgm:cxn modelId="{7572FE45-A124-43F1-A0CF-2E52AA768EDA}" type="presParOf" srcId="{E3AF07B8-54F9-47A9-BE0A-3CE25D277149}" destId="{ECF8BF77-36BA-41DC-8CA1-17E4F7BB517F}" srcOrd="0" destOrd="0" presId="urn:microsoft.com/office/officeart/2005/8/layout/lProcess2"/>
    <dgm:cxn modelId="{4EDC3FEB-D574-4D5A-9113-97F684C58313}" type="presParOf" srcId="{E3AF07B8-54F9-47A9-BE0A-3CE25D277149}" destId="{01B8E8AC-DD90-4EB6-80A1-7D3E052FD2D9}" srcOrd="1" destOrd="0" presId="urn:microsoft.com/office/officeart/2005/8/layout/lProcess2"/>
    <dgm:cxn modelId="{48AC653F-4145-4115-B08D-AE2A18DC570F}" type="presParOf" srcId="{E3AF07B8-54F9-47A9-BE0A-3CE25D277149}" destId="{73CB812B-CDF8-43E7-BBE1-282C499B72E7}" srcOrd="2" destOrd="0" presId="urn:microsoft.com/office/officeart/2005/8/layout/lProcess2"/>
    <dgm:cxn modelId="{D1CDB5C9-DBF9-4F34-A65C-FDD1C43C2557}" type="presParOf" srcId="{73CB812B-CDF8-43E7-BBE1-282C499B72E7}" destId="{3724CD2A-93BA-4B86-8610-7ACD1DAF09E8}" srcOrd="0" destOrd="0" presId="urn:microsoft.com/office/officeart/2005/8/layout/lProcess2"/>
    <dgm:cxn modelId="{11304C7E-6320-4E07-B731-B5538759CD60}" type="presParOf" srcId="{3724CD2A-93BA-4B86-8610-7ACD1DAF09E8}" destId="{390119C8-93C6-40D5-8368-ED8D66BC58CA}" srcOrd="0" destOrd="0" presId="urn:microsoft.com/office/officeart/2005/8/layout/lProcess2"/>
    <dgm:cxn modelId="{2B93C87C-11E9-428E-B715-932109A1E87B}" type="presParOf" srcId="{3724CD2A-93BA-4B86-8610-7ACD1DAF09E8}" destId="{0E0E0D79-33F7-40F5-A500-B1A16FAD59EB}" srcOrd="1" destOrd="0" presId="urn:microsoft.com/office/officeart/2005/8/layout/lProcess2"/>
    <dgm:cxn modelId="{6D8AE963-C7C6-4B8B-BAA1-A05FEFEDCDFC}" type="presParOf" srcId="{3724CD2A-93BA-4B86-8610-7ACD1DAF09E8}" destId="{5DA24719-2443-4437-AB1D-C5803DB435AF}" srcOrd="2" destOrd="0" presId="urn:microsoft.com/office/officeart/2005/8/layout/lProcess2"/>
    <dgm:cxn modelId="{12E29D21-E677-4342-8F8A-B102CBFAAC64}" type="presParOf" srcId="{3724CD2A-93BA-4B86-8610-7ACD1DAF09E8}" destId="{6376A9D4-22AF-4EA0-98CE-C37595C31CCA}" srcOrd="3" destOrd="0" presId="urn:microsoft.com/office/officeart/2005/8/layout/lProcess2"/>
    <dgm:cxn modelId="{21513FBF-5E19-4237-BC15-B0105F6A20DE}" type="presParOf" srcId="{3724CD2A-93BA-4B86-8610-7ACD1DAF09E8}" destId="{1ECC3214-4BF7-4D45-8684-2FDE58C89AA2}" srcOrd="4" destOrd="0" presId="urn:microsoft.com/office/officeart/2005/8/layout/lProcess2"/>
    <dgm:cxn modelId="{6DF7FCB8-1395-4735-BBF7-151E6C756E1B}" type="presParOf" srcId="{9FEEB901-46C8-4B4F-A67D-27B2A67E62CA}" destId="{7E8DC29C-6676-488C-AF5C-FB4D63D959B4}" srcOrd="1" destOrd="0" presId="urn:microsoft.com/office/officeart/2005/8/layout/lProcess2"/>
    <dgm:cxn modelId="{9CE97AC3-5932-4F39-AB07-557F59595030}" type="presParOf" srcId="{9FEEB901-46C8-4B4F-A67D-27B2A67E62CA}" destId="{969FE99D-42A2-4503-B973-5C5F5C902664}" srcOrd="2" destOrd="0" presId="urn:microsoft.com/office/officeart/2005/8/layout/lProcess2"/>
    <dgm:cxn modelId="{6D3F74D0-87D2-4E45-91C6-2A9AA4A83967}" type="presParOf" srcId="{969FE99D-42A2-4503-B973-5C5F5C902664}" destId="{6091E646-CE54-4F2C-96A3-4A75B38E7D49}" srcOrd="0" destOrd="0" presId="urn:microsoft.com/office/officeart/2005/8/layout/lProcess2"/>
    <dgm:cxn modelId="{5D604765-114E-4431-85E2-C662C12F6F80}" type="presParOf" srcId="{969FE99D-42A2-4503-B973-5C5F5C902664}" destId="{195F6CCF-D81E-4F5A-96E4-130A32883D4A}" srcOrd="1" destOrd="0" presId="urn:microsoft.com/office/officeart/2005/8/layout/lProcess2"/>
    <dgm:cxn modelId="{463919F5-1593-4DE6-90FA-823BD0E8BECF}" type="presParOf" srcId="{969FE99D-42A2-4503-B973-5C5F5C902664}" destId="{D5AEA023-29BB-40E2-AEC3-8845D87D5A78}" srcOrd="2" destOrd="0" presId="urn:microsoft.com/office/officeart/2005/8/layout/lProcess2"/>
    <dgm:cxn modelId="{F719C5A8-DFFE-4592-9199-54A46A4AD9EA}" type="presParOf" srcId="{D5AEA023-29BB-40E2-AEC3-8845D87D5A78}" destId="{9E6C0DC9-D8F3-41FF-A64A-C72BF1810A53}" srcOrd="0" destOrd="0" presId="urn:microsoft.com/office/officeart/2005/8/layout/lProcess2"/>
    <dgm:cxn modelId="{78B79F39-0173-4A55-9C3A-390CFA33C15A}" type="presParOf" srcId="{9E6C0DC9-D8F3-41FF-A64A-C72BF1810A53}" destId="{82C70800-3B18-45E8-8E01-36F3853C7390}" srcOrd="0" destOrd="0" presId="urn:microsoft.com/office/officeart/2005/8/layout/lProcess2"/>
    <dgm:cxn modelId="{674BAD69-7D29-4B58-86C4-233A33350193}" type="presParOf" srcId="{9E6C0DC9-D8F3-41FF-A64A-C72BF1810A53}" destId="{DD1B9865-82A7-476F-831D-CA93B0CB4A25}" srcOrd="1" destOrd="0" presId="urn:microsoft.com/office/officeart/2005/8/layout/lProcess2"/>
    <dgm:cxn modelId="{A2B6719A-4CF6-4D64-A220-E307C1A70386}" type="presParOf" srcId="{9E6C0DC9-D8F3-41FF-A64A-C72BF1810A53}" destId="{329D470A-4328-4D55-9BFC-8A1B1043D292}" srcOrd="2" destOrd="0" presId="urn:microsoft.com/office/officeart/2005/8/layout/lProcess2"/>
    <dgm:cxn modelId="{7CAAB85E-B868-4984-8862-ABDCF7740627}" type="presParOf" srcId="{9E6C0DC9-D8F3-41FF-A64A-C72BF1810A53}" destId="{9987115E-5D54-43C2-9852-5E9CC40C7442}" srcOrd="3" destOrd="0" presId="urn:microsoft.com/office/officeart/2005/8/layout/lProcess2"/>
    <dgm:cxn modelId="{444C04BC-ABB8-4AB6-8B90-8B36DEDB676A}" type="presParOf" srcId="{9E6C0DC9-D8F3-41FF-A64A-C72BF1810A53}" destId="{4FB0D85B-DD38-4730-972B-93F2F8CB4D0F}" srcOrd="4" destOrd="0" presId="urn:microsoft.com/office/officeart/2005/8/layout/lProcess2"/>
    <dgm:cxn modelId="{33A2A119-3293-479F-9D59-80AAD6F2DACB}" type="presParOf" srcId="{9FEEB901-46C8-4B4F-A67D-27B2A67E62CA}" destId="{30A30005-EEA4-463D-9179-E8985FADAA19}" srcOrd="3" destOrd="0" presId="urn:microsoft.com/office/officeart/2005/8/layout/lProcess2"/>
    <dgm:cxn modelId="{5A335D68-8B57-4E15-94EF-762A87B63EA5}" type="presParOf" srcId="{9FEEB901-46C8-4B4F-A67D-27B2A67E62CA}" destId="{D9492DAF-CF29-4843-BEB3-3102F6E9FE05}" srcOrd="4" destOrd="0" presId="urn:microsoft.com/office/officeart/2005/8/layout/lProcess2"/>
    <dgm:cxn modelId="{DC9CAE6D-5524-41CA-B913-8CA845411D45}" type="presParOf" srcId="{D9492DAF-CF29-4843-BEB3-3102F6E9FE05}" destId="{72D78611-F0FE-4E82-B8A1-D374FDEBD437}" srcOrd="0" destOrd="0" presId="urn:microsoft.com/office/officeart/2005/8/layout/lProcess2"/>
    <dgm:cxn modelId="{0C194C1A-AD32-4DD6-8ACC-92E56479F962}" type="presParOf" srcId="{D9492DAF-CF29-4843-BEB3-3102F6E9FE05}" destId="{74121EAC-487A-41D2-87BB-509B29EA3A23}" srcOrd="1" destOrd="0" presId="urn:microsoft.com/office/officeart/2005/8/layout/lProcess2"/>
    <dgm:cxn modelId="{5E11D082-68F0-4BAE-9BDB-7E51F4E6F838}" type="presParOf" srcId="{D9492DAF-CF29-4843-BEB3-3102F6E9FE05}" destId="{F1EA2D63-9E6D-46B1-8D46-98008AC60037}" srcOrd="2" destOrd="0" presId="urn:microsoft.com/office/officeart/2005/8/layout/lProcess2"/>
    <dgm:cxn modelId="{CB38CAC0-65A1-498B-AD9C-D8997659F3C7}" type="presParOf" srcId="{F1EA2D63-9E6D-46B1-8D46-98008AC60037}" destId="{12D5D8E0-65CB-4F50-A493-424B4E3FAB32}" srcOrd="0" destOrd="0" presId="urn:microsoft.com/office/officeart/2005/8/layout/lProcess2"/>
    <dgm:cxn modelId="{F09135B2-D355-400E-92AA-7332B286B504}" type="presParOf" srcId="{12D5D8E0-65CB-4F50-A493-424B4E3FAB32}" destId="{DE8747BB-5962-44C2-B14E-A4EEEDAAC763}" srcOrd="0" destOrd="0" presId="urn:microsoft.com/office/officeart/2005/8/layout/lProcess2"/>
    <dgm:cxn modelId="{612E38F1-8F25-4876-BDF2-498DAEBBDE0F}" type="presParOf" srcId="{12D5D8E0-65CB-4F50-A493-424B4E3FAB32}" destId="{910DA2B1-F8F1-4195-A4D7-0E98602E6386}" srcOrd="1" destOrd="0" presId="urn:microsoft.com/office/officeart/2005/8/layout/lProcess2"/>
    <dgm:cxn modelId="{4E121972-872F-4468-8F6F-CF48FA4294FF}" type="presParOf" srcId="{12D5D8E0-65CB-4F50-A493-424B4E3FAB32}" destId="{35BDE5BB-3825-40E4-B7F1-2C657A41BD3F}" srcOrd="2" destOrd="0" presId="urn:microsoft.com/office/officeart/2005/8/layout/lProcess2"/>
    <dgm:cxn modelId="{CBE2521A-62F1-450A-BFD5-0732EF87C44B}" type="presParOf" srcId="{12D5D8E0-65CB-4F50-A493-424B4E3FAB32}" destId="{6ED5ED87-4B6D-4DE0-8A97-D6D87209441A}" srcOrd="3" destOrd="0" presId="urn:microsoft.com/office/officeart/2005/8/layout/lProcess2"/>
    <dgm:cxn modelId="{D4A04B37-4B0C-4A63-A2B7-45F279DF8EB3}" type="presParOf" srcId="{12D5D8E0-65CB-4F50-A493-424B4E3FAB32}" destId="{BE793FD2-29C2-47ED-8F40-6799EEF48DD1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C01EAED-0700-4AED-8BBB-D4335827CD10}" type="doc">
      <dgm:prSet loTypeId="urn:microsoft.com/office/officeart/2005/8/layout/cycle8" loCatId="cycle" qsTypeId="urn:microsoft.com/office/officeart/2005/8/quickstyle/simple4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E6DD4FC8-4975-4452-B464-69F16314B8EF}">
      <dgm:prSet/>
      <dgm:spPr/>
      <dgm:t>
        <a:bodyPr/>
        <a:lstStyle/>
        <a:p>
          <a:r>
            <a:rPr lang="en-US"/>
            <a:t>Are rarely clear</a:t>
          </a:r>
        </a:p>
      </dgm:t>
    </dgm:pt>
    <dgm:pt modelId="{19E0DC14-282A-4255-B883-F160E6314BC4}" type="parTrans" cxnId="{708E070B-62D7-4995-825F-E76569627F5F}">
      <dgm:prSet/>
      <dgm:spPr/>
      <dgm:t>
        <a:bodyPr/>
        <a:lstStyle/>
        <a:p>
          <a:endParaRPr lang="en-US"/>
        </a:p>
      </dgm:t>
    </dgm:pt>
    <dgm:pt modelId="{22B6BF08-5B81-4C86-84BA-16431CB552ED}" type="sibTrans" cxnId="{708E070B-62D7-4995-825F-E76569627F5F}">
      <dgm:prSet/>
      <dgm:spPr/>
      <dgm:t>
        <a:bodyPr/>
        <a:lstStyle/>
        <a:p>
          <a:endParaRPr lang="en-US"/>
        </a:p>
      </dgm:t>
    </dgm:pt>
    <dgm:pt modelId="{85AFB553-BA53-4BB3-AA2B-D10645BF6FAD}">
      <dgm:prSet/>
      <dgm:spPr/>
      <dgm:t>
        <a:bodyPr/>
        <a:lstStyle/>
        <a:p>
          <a:r>
            <a:rPr lang="en-US"/>
            <a:t>Often unnoticed, even by the individual</a:t>
          </a:r>
        </a:p>
      </dgm:t>
    </dgm:pt>
    <dgm:pt modelId="{80FE2A94-DAD7-4691-A9D7-1E46E5813265}" type="parTrans" cxnId="{0682A79F-B3BC-4E45-9EBC-616E1629748B}">
      <dgm:prSet/>
      <dgm:spPr/>
      <dgm:t>
        <a:bodyPr/>
        <a:lstStyle/>
        <a:p>
          <a:endParaRPr lang="en-US"/>
        </a:p>
      </dgm:t>
    </dgm:pt>
    <dgm:pt modelId="{E423B75D-FCEF-4105-B6A1-44202A4CC2A6}" type="sibTrans" cxnId="{0682A79F-B3BC-4E45-9EBC-616E1629748B}">
      <dgm:prSet/>
      <dgm:spPr/>
      <dgm:t>
        <a:bodyPr/>
        <a:lstStyle/>
        <a:p>
          <a:endParaRPr lang="en-US"/>
        </a:p>
      </dgm:t>
    </dgm:pt>
    <dgm:pt modelId="{8FD3439A-E6F6-42F9-9892-22AE28A23702}">
      <dgm:prSet/>
      <dgm:spPr/>
      <dgm:t>
        <a:bodyPr/>
        <a:lstStyle/>
        <a:p>
          <a:r>
            <a:rPr lang="en-US"/>
            <a:t>Can be invisible (sensory oriented)</a:t>
          </a:r>
        </a:p>
      </dgm:t>
    </dgm:pt>
    <dgm:pt modelId="{29397166-3DB1-4AA9-A579-0AF4B88F54E2}" type="parTrans" cxnId="{42C79903-8DAE-4A4C-9033-E7FD4CC06C5F}">
      <dgm:prSet/>
      <dgm:spPr/>
      <dgm:t>
        <a:bodyPr/>
        <a:lstStyle/>
        <a:p>
          <a:endParaRPr lang="en-US"/>
        </a:p>
      </dgm:t>
    </dgm:pt>
    <dgm:pt modelId="{84787AF3-0C2E-4C62-B459-C9367A117D55}" type="sibTrans" cxnId="{42C79903-8DAE-4A4C-9033-E7FD4CC06C5F}">
      <dgm:prSet/>
      <dgm:spPr/>
      <dgm:t>
        <a:bodyPr/>
        <a:lstStyle/>
        <a:p>
          <a:endParaRPr lang="en-US"/>
        </a:p>
      </dgm:t>
    </dgm:pt>
    <dgm:pt modelId="{7E6A1BFE-3641-4FC8-9DC8-191AB4F96DDD}">
      <dgm:prSet/>
      <dgm:spPr/>
      <dgm:t>
        <a:bodyPr/>
        <a:lstStyle/>
        <a:p>
          <a:r>
            <a:rPr lang="en-US"/>
            <a:t>Can seem trivial/minor</a:t>
          </a:r>
        </a:p>
      </dgm:t>
    </dgm:pt>
    <dgm:pt modelId="{AFF7E045-4620-4368-B568-87052A5E8537}" type="parTrans" cxnId="{2AF1BE78-9E31-4B6D-AB05-57770D40ED5E}">
      <dgm:prSet/>
      <dgm:spPr/>
      <dgm:t>
        <a:bodyPr/>
        <a:lstStyle/>
        <a:p>
          <a:endParaRPr lang="en-US"/>
        </a:p>
      </dgm:t>
    </dgm:pt>
    <dgm:pt modelId="{880A1FC0-BD5D-4A72-A9C3-B33F4B6AF760}" type="sibTrans" cxnId="{2AF1BE78-9E31-4B6D-AB05-57770D40ED5E}">
      <dgm:prSet/>
      <dgm:spPr/>
      <dgm:t>
        <a:bodyPr/>
        <a:lstStyle/>
        <a:p>
          <a:endParaRPr lang="en-US"/>
        </a:p>
      </dgm:t>
    </dgm:pt>
    <dgm:pt modelId="{DF58B0CD-6A47-4DA3-BA53-23B5CA08C626}">
      <dgm:prSet/>
      <dgm:spPr/>
      <dgm:t>
        <a:bodyPr/>
        <a:lstStyle/>
        <a:p>
          <a:r>
            <a:rPr lang="en-US"/>
            <a:t>Are often uncontrolled factors</a:t>
          </a:r>
        </a:p>
      </dgm:t>
    </dgm:pt>
    <dgm:pt modelId="{CC01401A-7680-47ED-B0F3-72030A346035}" type="parTrans" cxnId="{11C589E8-40FC-4784-86E6-671F4FD6476A}">
      <dgm:prSet/>
      <dgm:spPr/>
      <dgm:t>
        <a:bodyPr/>
        <a:lstStyle/>
        <a:p>
          <a:endParaRPr lang="en-US"/>
        </a:p>
      </dgm:t>
    </dgm:pt>
    <dgm:pt modelId="{FBF154EA-9E70-48A2-A257-0DFFEAF80FC0}" type="sibTrans" cxnId="{11C589E8-40FC-4784-86E6-671F4FD6476A}">
      <dgm:prSet/>
      <dgm:spPr/>
      <dgm:t>
        <a:bodyPr/>
        <a:lstStyle/>
        <a:p>
          <a:endParaRPr lang="en-US"/>
        </a:p>
      </dgm:t>
    </dgm:pt>
    <dgm:pt modelId="{00728BBA-F7E8-4AD9-863C-37850B54CFE7}">
      <dgm:prSet/>
      <dgm:spPr/>
      <dgm:t>
        <a:bodyPr/>
        <a:lstStyle/>
        <a:p>
          <a:r>
            <a:rPr lang="en-US"/>
            <a:t>Don’t always make sense</a:t>
          </a:r>
        </a:p>
      </dgm:t>
    </dgm:pt>
    <dgm:pt modelId="{37D9BCA7-B4F0-4884-B31D-76035298797D}" type="parTrans" cxnId="{E5451E6E-ECD0-4AFC-B41B-BC8461A38756}">
      <dgm:prSet/>
      <dgm:spPr/>
      <dgm:t>
        <a:bodyPr/>
        <a:lstStyle/>
        <a:p>
          <a:endParaRPr lang="en-US"/>
        </a:p>
      </dgm:t>
    </dgm:pt>
    <dgm:pt modelId="{87B5107B-386E-4A85-B808-6FB9D39B2941}" type="sibTrans" cxnId="{E5451E6E-ECD0-4AFC-B41B-BC8461A38756}">
      <dgm:prSet/>
      <dgm:spPr/>
      <dgm:t>
        <a:bodyPr/>
        <a:lstStyle/>
        <a:p>
          <a:endParaRPr lang="en-US"/>
        </a:p>
      </dgm:t>
    </dgm:pt>
    <dgm:pt modelId="{83103182-EC84-4380-8D9E-6D851E912DD6}">
      <dgm:prSet/>
      <dgm:spPr/>
      <dgm:t>
        <a:bodyPr/>
        <a:lstStyle/>
        <a:p>
          <a:r>
            <a:rPr lang="en-US"/>
            <a:t>Revert us to less functional versions of ourselves</a:t>
          </a:r>
        </a:p>
      </dgm:t>
    </dgm:pt>
    <dgm:pt modelId="{DF0C1F19-EC3C-49DC-981D-8483B6B6E266}" type="parTrans" cxnId="{C1E6F1F2-9290-417B-892E-02AC873F8306}">
      <dgm:prSet/>
      <dgm:spPr/>
      <dgm:t>
        <a:bodyPr/>
        <a:lstStyle/>
        <a:p>
          <a:endParaRPr lang="en-US"/>
        </a:p>
      </dgm:t>
    </dgm:pt>
    <dgm:pt modelId="{3BDF80F5-DB53-4B25-9A9B-78CABE644CB9}" type="sibTrans" cxnId="{C1E6F1F2-9290-417B-892E-02AC873F8306}">
      <dgm:prSet/>
      <dgm:spPr/>
      <dgm:t>
        <a:bodyPr/>
        <a:lstStyle/>
        <a:p>
          <a:endParaRPr lang="en-US"/>
        </a:p>
      </dgm:t>
    </dgm:pt>
    <dgm:pt modelId="{93097A2B-974B-4256-9B26-1202BF0A9C3A}" type="pres">
      <dgm:prSet presAssocID="{BC01EAED-0700-4AED-8BBB-D4335827CD10}" presName="compositeShape" presStyleCnt="0">
        <dgm:presLayoutVars>
          <dgm:chMax val="7"/>
          <dgm:dir/>
          <dgm:resizeHandles val="exact"/>
        </dgm:presLayoutVars>
      </dgm:prSet>
      <dgm:spPr/>
    </dgm:pt>
    <dgm:pt modelId="{202A5691-14FD-4C66-91FA-61B61B27EEDA}" type="pres">
      <dgm:prSet presAssocID="{BC01EAED-0700-4AED-8BBB-D4335827CD10}" presName="wedge1" presStyleLbl="node1" presStyleIdx="0" presStyleCnt="7"/>
      <dgm:spPr/>
    </dgm:pt>
    <dgm:pt modelId="{B00F068F-CB84-4C57-8405-DE0D6339D871}" type="pres">
      <dgm:prSet presAssocID="{BC01EAED-0700-4AED-8BBB-D4335827CD10}" presName="dummy1a" presStyleCnt="0"/>
      <dgm:spPr/>
    </dgm:pt>
    <dgm:pt modelId="{CE4A2254-2E36-4DD0-9657-27DAFCD0AA09}" type="pres">
      <dgm:prSet presAssocID="{BC01EAED-0700-4AED-8BBB-D4335827CD10}" presName="dummy1b" presStyleCnt="0"/>
      <dgm:spPr/>
    </dgm:pt>
    <dgm:pt modelId="{953CA88B-5430-47B9-A98C-C2308646771A}" type="pres">
      <dgm:prSet presAssocID="{BC01EAED-0700-4AED-8BBB-D4335827CD10}" presName="wedge1Tx" presStyleLbl="node1" presStyleIdx="0" presStyleCnt="7">
        <dgm:presLayoutVars>
          <dgm:chMax val="0"/>
          <dgm:chPref val="0"/>
          <dgm:bulletEnabled val="1"/>
        </dgm:presLayoutVars>
      </dgm:prSet>
      <dgm:spPr/>
    </dgm:pt>
    <dgm:pt modelId="{6F0646DA-30D2-4F31-B774-DC37C44FB23F}" type="pres">
      <dgm:prSet presAssocID="{BC01EAED-0700-4AED-8BBB-D4335827CD10}" presName="wedge2" presStyleLbl="node1" presStyleIdx="1" presStyleCnt="7"/>
      <dgm:spPr/>
    </dgm:pt>
    <dgm:pt modelId="{0C483ADD-7225-4BD1-A8C5-56E485C00CEC}" type="pres">
      <dgm:prSet presAssocID="{BC01EAED-0700-4AED-8BBB-D4335827CD10}" presName="dummy2a" presStyleCnt="0"/>
      <dgm:spPr/>
    </dgm:pt>
    <dgm:pt modelId="{B08B2300-FC62-49EC-9AD8-E9B7B2B4BC72}" type="pres">
      <dgm:prSet presAssocID="{BC01EAED-0700-4AED-8BBB-D4335827CD10}" presName="dummy2b" presStyleCnt="0"/>
      <dgm:spPr/>
    </dgm:pt>
    <dgm:pt modelId="{F5218972-D541-4D44-ABCA-F1088D0C0283}" type="pres">
      <dgm:prSet presAssocID="{BC01EAED-0700-4AED-8BBB-D4335827CD10}" presName="wedge2Tx" presStyleLbl="node1" presStyleIdx="1" presStyleCnt="7">
        <dgm:presLayoutVars>
          <dgm:chMax val="0"/>
          <dgm:chPref val="0"/>
          <dgm:bulletEnabled val="1"/>
        </dgm:presLayoutVars>
      </dgm:prSet>
      <dgm:spPr/>
    </dgm:pt>
    <dgm:pt modelId="{EEFAEDAC-7784-4FDE-963F-89C6003044AC}" type="pres">
      <dgm:prSet presAssocID="{BC01EAED-0700-4AED-8BBB-D4335827CD10}" presName="wedge3" presStyleLbl="node1" presStyleIdx="2" presStyleCnt="7"/>
      <dgm:spPr/>
    </dgm:pt>
    <dgm:pt modelId="{572F469A-DA61-42F7-9712-5DDE50E77010}" type="pres">
      <dgm:prSet presAssocID="{BC01EAED-0700-4AED-8BBB-D4335827CD10}" presName="dummy3a" presStyleCnt="0"/>
      <dgm:spPr/>
    </dgm:pt>
    <dgm:pt modelId="{BB16291D-365D-4929-8E37-EFEBE4B6AE98}" type="pres">
      <dgm:prSet presAssocID="{BC01EAED-0700-4AED-8BBB-D4335827CD10}" presName="dummy3b" presStyleCnt="0"/>
      <dgm:spPr/>
    </dgm:pt>
    <dgm:pt modelId="{930F630D-3E31-42C3-BF25-40AE8BCAB39F}" type="pres">
      <dgm:prSet presAssocID="{BC01EAED-0700-4AED-8BBB-D4335827CD10}" presName="wedge3Tx" presStyleLbl="node1" presStyleIdx="2" presStyleCnt="7">
        <dgm:presLayoutVars>
          <dgm:chMax val="0"/>
          <dgm:chPref val="0"/>
          <dgm:bulletEnabled val="1"/>
        </dgm:presLayoutVars>
      </dgm:prSet>
      <dgm:spPr/>
    </dgm:pt>
    <dgm:pt modelId="{E14C2844-F9D0-43F5-A9A7-6D818BE5C304}" type="pres">
      <dgm:prSet presAssocID="{BC01EAED-0700-4AED-8BBB-D4335827CD10}" presName="wedge4" presStyleLbl="node1" presStyleIdx="3" presStyleCnt="7"/>
      <dgm:spPr/>
    </dgm:pt>
    <dgm:pt modelId="{7D1B7F68-C6D0-4E9E-8451-72CBB2418F6F}" type="pres">
      <dgm:prSet presAssocID="{BC01EAED-0700-4AED-8BBB-D4335827CD10}" presName="dummy4a" presStyleCnt="0"/>
      <dgm:spPr/>
    </dgm:pt>
    <dgm:pt modelId="{A6F79643-CD6D-43B4-B7E7-682FED45E149}" type="pres">
      <dgm:prSet presAssocID="{BC01EAED-0700-4AED-8BBB-D4335827CD10}" presName="dummy4b" presStyleCnt="0"/>
      <dgm:spPr/>
    </dgm:pt>
    <dgm:pt modelId="{02441930-8E5F-40C5-B55C-96124485AECD}" type="pres">
      <dgm:prSet presAssocID="{BC01EAED-0700-4AED-8BBB-D4335827CD10}" presName="wedge4Tx" presStyleLbl="node1" presStyleIdx="3" presStyleCnt="7">
        <dgm:presLayoutVars>
          <dgm:chMax val="0"/>
          <dgm:chPref val="0"/>
          <dgm:bulletEnabled val="1"/>
        </dgm:presLayoutVars>
      </dgm:prSet>
      <dgm:spPr/>
    </dgm:pt>
    <dgm:pt modelId="{9DC22852-1752-4F23-985F-B1C16202FD6B}" type="pres">
      <dgm:prSet presAssocID="{BC01EAED-0700-4AED-8BBB-D4335827CD10}" presName="wedge5" presStyleLbl="node1" presStyleIdx="4" presStyleCnt="7"/>
      <dgm:spPr/>
    </dgm:pt>
    <dgm:pt modelId="{989DA078-5C6D-4EA9-AD55-D2A63C3E6FE3}" type="pres">
      <dgm:prSet presAssocID="{BC01EAED-0700-4AED-8BBB-D4335827CD10}" presName="dummy5a" presStyleCnt="0"/>
      <dgm:spPr/>
    </dgm:pt>
    <dgm:pt modelId="{30B5833C-BDB5-47DA-A98C-33C184AF2C81}" type="pres">
      <dgm:prSet presAssocID="{BC01EAED-0700-4AED-8BBB-D4335827CD10}" presName="dummy5b" presStyleCnt="0"/>
      <dgm:spPr/>
    </dgm:pt>
    <dgm:pt modelId="{66E4A167-59D8-4B1E-8538-AC84DE516222}" type="pres">
      <dgm:prSet presAssocID="{BC01EAED-0700-4AED-8BBB-D4335827CD10}" presName="wedge5Tx" presStyleLbl="node1" presStyleIdx="4" presStyleCnt="7">
        <dgm:presLayoutVars>
          <dgm:chMax val="0"/>
          <dgm:chPref val="0"/>
          <dgm:bulletEnabled val="1"/>
        </dgm:presLayoutVars>
      </dgm:prSet>
      <dgm:spPr/>
    </dgm:pt>
    <dgm:pt modelId="{0BDC0EDD-35B7-43F1-8B79-B0529883F620}" type="pres">
      <dgm:prSet presAssocID="{BC01EAED-0700-4AED-8BBB-D4335827CD10}" presName="wedge6" presStyleLbl="node1" presStyleIdx="5" presStyleCnt="7"/>
      <dgm:spPr/>
    </dgm:pt>
    <dgm:pt modelId="{325FCD34-9F97-4CD8-B326-96F99D43C40F}" type="pres">
      <dgm:prSet presAssocID="{BC01EAED-0700-4AED-8BBB-D4335827CD10}" presName="dummy6a" presStyleCnt="0"/>
      <dgm:spPr/>
    </dgm:pt>
    <dgm:pt modelId="{43868189-6374-4E5E-8A76-8841334980E6}" type="pres">
      <dgm:prSet presAssocID="{BC01EAED-0700-4AED-8BBB-D4335827CD10}" presName="dummy6b" presStyleCnt="0"/>
      <dgm:spPr/>
    </dgm:pt>
    <dgm:pt modelId="{3FF58650-D823-4111-B5FE-F6808954BD51}" type="pres">
      <dgm:prSet presAssocID="{BC01EAED-0700-4AED-8BBB-D4335827CD10}" presName="wedge6Tx" presStyleLbl="node1" presStyleIdx="5" presStyleCnt="7">
        <dgm:presLayoutVars>
          <dgm:chMax val="0"/>
          <dgm:chPref val="0"/>
          <dgm:bulletEnabled val="1"/>
        </dgm:presLayoutVars>
      </dgm:prSet>
      <dgm:spPr/>
    </dgm:pt>
    <dgm:pt modelId="{E0784D15-0DE0-4285-BF63-4C7629855CCA}" type="pres">
      <dgm:prSet presAssocID="{BC01EAED-0700-4AED-8BBB-D4335827CD10}" presName="wedge7" presStyleLbl="node1" presStyleIdx="6" presStyleCnt="7"/>
      <dgm:spPr/>
    </dgm:pt>
    <dgm:pt modelId="{1B4603B9-1C7F-401C-9244-F1A996508625}" type="pres">
      <dgm:prSet presAssocID="{BC01EAED-0700-4AED-8BBB-D4335827CD10}" presName="dummy7a" presStyleCnt="0"/>
      <dgm:spPr/>
    </dgm:pt>
    <dgm:pt modelId="{2E1C68F8-CC1C-49B1-B0FB-BF2D0BEC124D}" type="pres">
      <dgm:prSet presAssocID="{BC01EAED-0700-4AED-8BBB-D4335827CD10}" presName="dummy7b" presStyleCnt="0"/>
      <dgm:spPr/>
    </dgm:pt>
    <dgm:pt modelId="{FFD65839-A805-4DC4-AC61-050CC2FA9B95}" type="pres">
      <dgm:prSet presAssocID="{BC01EAED-0700-4AED-8BBB-D4335827CD10}" presName="wedge7Tx" presStyleLbl="node1" presStyleIdx="6" presStyleCnt="7">
        <dgm:presLayoutVars>
          <dgm:chMax val="0"/>
          <dgm:chPref val="0"/>
          <dgm:bulletEnabled val="1"/>
        </dgm:presLayoutVars>
      </dgm:prSet>
      <dgm:spPr/>
    </dgm:pt>
    <dgm:pt modelId="{5CE38464-552D-4F2F-9C97-DACD8302A780}" type="pres">
      <dgm:prSet presAssocID="{22B6BF08-5B81-4C86-84BA-16431CB552ED}" presName="arrowWedge1" presStyleLbl="fgSibTrans2D1" presStyleIdx="0" presStyleCnt="7"/>
      <dgm:spPr/>
    </dgm:pt>
    <dgm:pt modelId="{5BF0905A-1DD0-46A5-A4B8-284B104136F0}" type="pres">
      <dgm:prSet presAssocID="{E423B75D-FCEF-4105-B6A1-44202A4CC2A6}" presName="arrowWedge2" presStyleLbl="fgSibTrans2D1" presStyleIdx="1" presStyleCnt="7"/>
      <dgm:spPr/>
    </dgm:pt>
    <dgm:pt modelId="{491B79B3-DD63-4F1B-ADA6-7C93D12B3DF8}" type="pres">
      <dgm:prSet presAssocID="{84787AF3-0C2E-4C62-B459-C9367A117D55}" presName="arrowWedge3" presStyleLbl="fgSibTrans2D1" presStyleIdx="2" presStyleCnt="7"/>
      <dgm:spPr/>
    </dgm:pt>
    <dgm:pt modelId="{D30D92C4-8595-4D67-8583-F34A3E7F1CA3}" type="pres">
      <dgm:prSet presAssocID="{880A1FC0-BD5D-4A72-A9C3-B33F4B6AF760}" presName="arrowWedge4" presStyleLbl="fgSibTrans2D1" presStyleIdx="3" presStyleCnt="7"/>
      <dgm:spPr/>
    </dgm:pt>
    <dgm:pt modelId="{3E30DAA0-5EE5-4788-9C71-E2BF3D9B55A4}" type="pres">
      <dgm:prSet presAssocID="{FBF154EA-9E70-48A2-A257-0DFFEAF80FC0}" presName="arrowWedge5" presStyleLbl="fgSibTrans2D1" presStyleIdx="4" presStyleCnt="7"/>
      <dgm:spPr/>
    </dgm:pt>
    <dgm:pt modelId="{D07313D2-6276-4E90-AFED-307DD629850D}" type="pres">
      <dgm:prSet presAssocID="{87B5107B-386E-4A85-B808-6FB9D39B2941}" presName="arrowWedge6" presStyleLbl="fgSibTrans2D1" presStyleIdx="5" presStyleCnt="7"/>
      <dgm:spPr/>
    </dgm:pt>
    <dgm:pt modelId="{697EACA9-4AF7-4E96-94C3-C18D446DCD4D}" type="pres">
      <dgm:prSet presAssocID="{3BDF80F5-DB53-4B25-9A9B-78CABE644CB9}" presName="arrowWedge7" presStyleLbl="fgSibTrans2D1" presStyleIdx="6" presStyleCnt="7"/>
      <dgm:spPr/>
    </dgm:pt>
  </dgm:ptLst>
  <dgm:cxnLst>
    <dgm:cxn modelId="{42C79903-8DAE-4A4C-9033-E7FD4CC06C5F}" srcId="{BC01EAED-0700-4AED-8BBB-D4335827CD10}" destId="{8FD3439A-E6F6-42F9-9892-22AE28A23702}" srcOrd="2" destOrd="0" parTransId="{29397166-3DB1-4AA9-A579-0AF4B88F54E2}" sibTransId="{84787AF3-0C2E-4C62-B459-C9367A117D55}"/>
    <dgm:cxn modelId="{708E070B-62D7-4995-825F-E76569627F5F}" srcId="{BC01EAED-0700-4AED-8BBB-D4335827CD10}" destId="{E6DD4FC8-4975-4452-B464-69F16314B8EF}" srcOrd="0" destOrd="0" parTransId="{19E0DC14-282A-4255-B883-F160E6314BC4}" sibTransId="{22B6BF08-5B81-4C86-84BA-16431CB552ED}"/>
    <dgm:cxn modelId="{D7CD675C-6488-40EE-A156-E951697E8559}" type="presOf" srcId="{83103182-EC84-4380-8D9E-6D851E912DD6}" destId="{FFD65839-A805-4DC4-AC61-050CC2FA9B95}" srcOrd="1" destOrd="0" presId="urn:microsoft.com/office/officeart/2005/8/layout/cycle8"/>
    <dgm:cxn modelId="{34BE115D-811B-43A3-AA8A-3E5177CB28CC}" type="presOf" srcId="{83103182-EC84-4380-8D9E-6D851E912DD6}" destId="{E0784D15-0DE0-4285-BF63-4C7629855CCA}" srcOrd="0" destOrd="0" presId="urn:microsoft.com/office/officeart/2005/8/layout/cycle8"/>
    <dgm:cxn modelId="{2E9C5D41-A6E4-4B85-90CD-6C2BC70983AC}" type="presOf" srcId="{BC01EAED-0700-4AED-8BBB-D4335827CD10}" destId="{93097A2B-974B-4256-9B26-1202BF0A9C3A}" srcOrd="0" destOrd="0" presId="urn:microsoft.com/office/officeart/2005/8/layout/cycle8"/>
    <dgm:cxn modelId="{C942444B-7098-4711-A97C-AFF744C33871}" type="presOf" srcId="{DF58B0CD-6A47-4DA3-BA53-23B5CA08C626}" destId="{9DC22852-1752-4F23-985F-B1C16202FD6B}" srcOrd="0" destOrd="0" presId="urn:microsoft.com/office/officeart/2005/8/layout/cycle8"/>
    <dgm:cxn modelId="{E5451E6E-ECD0-4AFC-B41B-BC8461A38756}" srcId="{BC01EAED-0700-4AED-8BBB-D4335827CD10}" destId="{00728BBA-F7E8-4AD9-863C-37850B54CFE7}" srcOrd="5" destOrd="0" parTransId="{37D9BCA7-B4F0-4884-B31D-76035298797D}" sibTransId="{87B5107B-386E-4A85-B808-6FB9D39B2941}"/>
    <dgm:cxn modelId="{81995257-B966-4390-8B9E-2C0D0D041F60}" type="presOf" srcId="{E6DD4FC8-4975-4452-B464-69F16314B8EF}" destId="{953CA88B-5430-47B9-A98C-C2308646771A}" srcOrd="1" destOrd="0" presId="urn:microsoft.com/office/officeart/2005/8/layout/cycle8"/>
    <dgm:cxn modelId="{2AF1BE78-9E31-4B6D-AB05-57770D40ED5E}" srcId="{BC01EAED-0700-4AED-8BBB-D4335827CD10}" destId="{7E6A1BFE-3641-4FC8-9DC8-191AB4F96DDD}" srcOrd="3" destOrd="0" parTransId="{AFF7E045-4620-4368-B568-87052A5E8537}" sibTransId="{880A1FC0-BD5D-4A72-A9C3-B33F4B6AF760}"/>
    <dgm:cxn modelId="{D899F37A-1F06-4FC0-83DE-E559F2A3954D}" type="presOf" srcId="{7E6A1BFE-3641-4FC8-9DC8-191AB4F96DDD}" destId="{02441930-8E5F-40C5-B55C-96124485AECD}" srcOrd="1" destOrd="0" presId="urn:microsoft.com/office/officeart/2005/8/layout/cycle8"/>
    <dgm:cxn modelId="{18BC828A-AEB9-49C5-9CDA-0DC01ACF33CB}" type="presOf" srcId="{85AFB553-BA53-4BB3-AA2B-D10645BF6FAD}" destId="{6F0646DA-30D2-4F31-B774-DC37C44FB23F}" srcOrd="0" destOrd="0" presId="urn:microsoft.com/office/officeart/2005/8/layout/cycle8"/>
    <dgm:cxn modelId="{EC768A9D-2B60-41B6-B43A-0A936F5478A5}" type="presOf" srcId="{00728BBA-F7E8-4AD9-863C-37850B54CFE7}" destId="{0BDC0EDD-35B7-43F1-8B79-B0529883F620}" srcOrd="0" destOrd="0" presId="urn:microsoft.com/office/officeart/2005/8/layout/cycle8"/>
    <dgm:cxn modelId="{0682A79F-B3BC-4E45-9EBC-616E1629748B}" srcId="{BC01EAED-0700-4AED-8BBB-D4335827CD10}" destId="{85AFB553-BA53-4BB3-AA2B-D10645BF6FAD}" srcOrd="1" destOrd="0" parTransId="{80FE2A94-DAD7-4691-A9D7-1E46E5813265}" sibTransId="{E423B75D-FCEF-4105-B6A1-44202A4CC2A6}"/>
    <dgm:cxn modelId="{3CAD8AA0-0C48-49E6-9A2A-D89B60C474BF}" type="presOf" srcId="{7E6A1BFE-3641-4FC8-9DC8-191AB4F96DDD}" destId="{E14C2844-F9D0-43F5-A9A7-6D818BE5C304}" srcOrd="0" destOrd="0" presId="urn:microsoft.com/office/officeart/2005/8/layout/cycle8"/>
    <dgm:cxn modelId="{3DC627A3-105E-411A-8B79-EDBD48589403}" type="presOf" srcId="{DF58B0CD-6A47-4DA3-BA53-23B5CA08C626}" destId="{66E4A167-59D8-4B1E-8538-AC84DE516222}" srcOrd="1" destOrd="0" presId="urn:microsoft.com/office/officeart/2005/8/layout/cycle8"/>
    <dgm:cxn modelId="{F6E043BD-54FD-4B9C-A6A8-CC284D6CB489}" type="presOf" srcId="{E6DD4FC8-4975-4452-B464-69F16314B8EF}" destId="{202A5691-14FD-4C66-91FA-61B61B27EEDA}" srcOrd="0" destOrd="0" presId="urn:microsoft.com/office/officeart/2005/8/layout/cycle8"/>
    <dgm:cxn modelId="{218A72DE-818F-45D4-BC2E-3D25FFA3F965}" type="presOf" srcId="{85AFB553-BA53-4BB3-AA2B-D10645BF6FAD}" destId="{F5218972-D541-4D44-ABCA-F1088D0C0283}" srcOrd="1" destOrd="0" presId="urn:microsoft.com/office/officeart/2005/8/layout/cycle8"/>
    <dgm:cxn modelId="{11C589E8-40FC-4784-86E6-671F4FD6476A}" srcId="{BC01EAED-0700-4AED-8BBB-D4335827CD10}" destId="{DF58B0CD-6A47-4DA3-BA53-23B5CA08C626}" srcOrd="4" destOrd="0" parTransId="{CC01401A-7680-47ED-B0F3-72030A346035}" sibTransId="{FBF154EA-9E70-48A2-A257-0DFFEAF80FC0}"/>
    <dgm:cxn modelId="{A109FBEB-6C9C-4542-8F79-88448BCA278A}" type="presOf" srcId="{8FD3439A-E6F6-42F9-9892-22AE28A23702}" destId="{930F630D-3E31-42C3-BF25-40AE8BCAB39F}" srcOrd="1" destOrd="0" presId="urn:microsoft.com/office/officeart/2005/8/layout/cycle8"/>
    <dgm:cxn modelId="{B5D8B7ED-9BD9-4D8D-A683-8F005D7200D9}" type="presOf" srcId="{8FD3439A-E6F6-42F9-9892-22AE28A23702}" destId="{EEFAEDAC-7784-4FDE-963F-89C6003044AC}" srcOrd="0" destOrd="0" presId="urn:microsoft.com/office/officeart/2005/8/layout/cycle8"/>
    <dgm:cxn modelId="{F303C2F1-EC32-4C61-B140-1FD3877B260F}" type="presOf" srcId="{00728BBA-F7E8-4AD9-863C-37850B54CFE7}" destId="{3FF58650-D823-4111-B5FE-F6808954BD51}" srcOrd="1" destOrd="0" presId="urn:microsoft.com/office/officeart/2005/8/layout/cycle8"/>
    <dgm:cxn modelId="{C1E6F1F2-9290-417B-892E-02AC873F8306}" srcId="{BC01EAED-0700-4AED-8BBB-D4335827CD10}" destId="{83103182-EC84-4380-8D9E-6D851E912DD6}" srcOrd="6" destOrd="0" parTransId="{DF0C1F19-EC3C-49DC-981D-8483B6B6E266}" sibTransId="{3BDF80F5-DB53-4B25-9A9B-78CABE644CB9}"/>
    <dgm:cxn modelId="{A5DDF17F-CA89-41A0-9AED-3ADFECA53162}" type="presParOf" srcId="{93097A2B-974B-4256-9B26-1202BF0A9C3A}" destId="{202A5691-14FD-4C66-91FA-61B61B27EEDA}" srcOrd="0" destOrd="0" presId="urn:microsoft.com/office/officeart/2005/8/layout/cycle8"/>
    <dgm:cxn modelId="{DC5C4F24-1E98-4C9C-B2D3-DFA3A63B8E38}" type="presParOf" srcId="{93097A2B-974B-4256-9B26-1202BF0A9C3A}" destId="{B00F068F-CB84-4C57-8405-DE0D6339D871}" srcOrd="1" destOrd="0" presId="urn:microsoft.com/office/officeart/2005/8/layout/cycle8"/>
    <dgm:cxn modelId="{96AE9255-880E-43A5-AC74-28E318D23745}" type="presParOf" srcId="{93097A2B-974B-4256-9B26-1202BF0A9C3A}" destId="{CE4A2254-2E36-4DD0-9657-27DAFCD0AA09}" srcOrd="2" destOrd="0" presId="urn:microsoft.com/office/officeart/2005/8/layout/cycle8"/>
    <dgm:cxn modelId="{6A4EA2C4-12A4-4F1C-8803-77A290249FCD}" type="presParOf" srcId="{93097A2B-974B-4256-9B26-1202BF0A9C3A}" destId="{953CA88B-5430-47B9-A98C-C2308646771A}" srcOrd="3" destOrd="0" presId="urn:microsoft.com/office/officeart/2005/8/layout/cycle8"/>
    <dgm:cxn modelId="{0F4ACB18-A5E1-4631-A9D2-8B397A32ADAE}" type="presParOf" srcId="{93097A2B-974B-4256-9B26-1202BF0A9C3A}" destId="{6F0646DA-30D2-4F31-B774-DC37C44FB23F}" srcOrd="4" destOrd="0" presId="urn:microsoft.com/office/officeart/2005/8/layout/cycle8"/>
    <dgm:cxn modelId="{AE976BA0-C46D-4EB7-9BA8-19925E7CF5DC}" type="presParOf" srcId="{93097A2B-974B-4256-9B26-1202BF0A9C3A}" destId="{0C483ADD-7225-4BD1-A8C5-56E485C00CEC}" srcOrd="5" destOrd="0" presId="urn:microsoft.com/office/officeart/2005/8/layout/cycle8"/>
    <dgm:cxn modelId="{B07F5D16-B610-427D-952E-6C8B3CDC898B}" type="presParOf" srcId="{93097A2B-974B-4256-9B26-1202BF0A9C3A}" destId="{B08B2300-FC62-49EC-9AD8-E9B7B2B4BC72}" srcOrd="6" destOrd="0" presId="urn:microsoft.com/office/officeart/2005/8/layout/cycle8"/>
    <dgm:cxn modelId="{63C1005C-5D59-42A4-838F-3070BCFFBCC8}" type="presParOf" srcId="{93097A2B-974B-4256-9B26-1202BF0A9C3A}" destId="{F5218972-D541-4D44-ABCA-F1088D0C0283}" srcOrd="7" destOrd="0" presId="urn:microsoft.com/office/officeart/2005/8/layout/cycle8"/>
    <dgm:cxn modelId="{D5DEFBDF-9198-4DAF-B1CB-05CDE137759A}" type="presParOf" srcId="{93097A2B-974B-4256-9B26-1202BF0A9C3A}" destId="{EEFAEDAC-7784-4FDE-963F-89C6003044AC}" srcOrd="8" destOrd="0" presId="urn:microsoft.com/office/officeart/2005/8/layout/cycle8"/>
    <dgm:cxn modelId="{8DF6F802-BD30-49B4-9DE7-EA99E8EEFAE7}" type="presParOf" srcId="{93097A2B-974B-4256-9B26-1202BF0A9C3A}" destId="{572F469A-DA61-42F7-9712-5DDE50E77010}" srcOrd="9" destOrd="0" presId="urn:microsoft.com/office/officeart/2005/8/layout/cycle8"/>
    <dgm:cxn modelId="{B710835E-AC08-4AF8-AB1A-24507C47D8C1}" type="presParOf" srcId="{93097A2B-974B-4256-9B26-1202BF0A9C3A}" destId="{BB16291D-365D-4929-8E37-EFEBE4B6AE98}" srcOrd="10" destOrd="0" presId="urn:microsoft.com/office/officeart/2005/8/layout/cycle8"/>
    <dgm:cxn modelId="{274386AF-5155-49E6-ACE1-0C1DA58A4024}" type="presParOf" srcId="{93097A2B-974B-4256-9B26-1202BF0A9C3A}" destId="{930F630D-3E31-42C3-BF25-40AE8BCAB39F}" srcOrd="11" destOrd="0" presId="urn:microsoft.com/office/officeart/2005/8/layout/cycle8"/>
    <dgm:cxn modelId="{309032EE-6742-486A-923D-3E1D06368242}" type="presParOf" srcId="{93097A2B-974B-4256-9B26-1202BF0A9C3A}" destId="{E14C2844-F9D0-43F5-A9A7-6D818BE5C304}" srcOrd="12" destOrd="0" presId="urn:microsoft.com/office/officeart/2005/8/layout/cycle8"/>
    <dgm:cxn modelId="{7CCE9D56-7FAD-4ED2-B091-AF8339633E02}" type="presParOf" srcId="{93097A2B-974B-4256-9B26-1202BF0A9C3A}" destId="{7D1B7F68-C6D0-4E9E-8451-72CBB2418F6F}" srcOrd="13" destOrd="0" presId="urn:microsoft.com/office/officeart/2005/8/layout/cycle8"/>
    <dgm:cxn modelId="{443ADD8E-29A0-4BC4-9C64-61EB2AE63030}" type="presParOf" srcId="{93097A2B-974B-4256-9B26-1202BF0A9C3A}" destId="{A6F79643-CD6D-43B4-B7E7-682FED45E149}" srcOrd="14" destOrd="0" presId="urn:microsoft.com/office/officeart/2005/8/layout/cycle8"/>
    <dgm:cxn modelId="{A0716C44-4C24-472E-8942-1D788511B103}" type="presParOf" srcId="{93097A2B-974B-4256-9B26-1202BF0A9C3A}" destId="{02441930-8E5F-40C5-B55C-96124485AECD}" srcOrd="15" destOrd="0" presId="urn:microsoft.com/office/officeart/2005/8/layout/cycle8"/>
    <dgm:cxn modelId="{02AFE5EE-DE96-4230-BC3E-3CA817A58DD2}" type="presParOf" srcId="{93097A2B-974B-4256-9B26-1202BF0A9C3A}" destId="{9DC22852-1752-4F23-985F-B1C16202FD6B}" srcOrd="16" destOrd="0" presId="urn:microsoft.com/office/officeart/2005/8/layout/cycle8"/>
    <dgm:cxn modelId="{152A5CDB-D706-4239-9166-820B2A14D668}" type="presParOf" srcId="{93097A2B-974B-4256-9B26-1202BF0A9C3A}" destId="{989DA078-5C6D-4EA9-AD55-D2A63C3E6FE3}" srcOrd="17" destOrd="0" presId="urn:microsoft.com/office/officeart/2005/8/layout/cycle8"/>
    <dgm:cxn modelId="{BB25741C-0FA9-4973-9FED-8954FEBDD957}" type="presParOf" srcId="{93097A2B-974B-4256-9B26-1202BF0A9C3A}" destId="{30B5833C-BDB5-47DA-A98C-33C184AF2C81}" srcOrd="18" destOrd="0" presId="urn:microsoft.com/office/officeart/2005/8/layout/cycle8"/>
    <dgm:cxn modelId="{4A2CBF6F-BB0C-4B3B-BEB3-49AED880B61B}" type="presParOf" srcId="{93097A2B-974B-4256-9B26-1202BF0A9C3A}" destId="{66E4A167-59D8-4B1E-8538-AC84DE516222}" srcOrd="19" destOrd="0" presId="urn:microsoft.com/office/officeart/2005/8/layout/cycle8"/>
    <dgm:cxn modelId="{1327B69D-A976-45A9-928A-8D554CECFC4D}" type="presParOf" srcId="{93097A2B-974B-4256-9B26-1202BF0A9C3A}" destId="{0BDC0EDD-35B7-43F1-8B79-B0529883F620}" srcOrd="20" destOrd="0" presId="urn:microsoft.com/office/officeart/2005/8/layout/cycle8"/>
    <dgm:cxn modelId="{91C654AB-761F-4452-9C34-65635EFB686D}" type="presParOf" srcId="{93097A2B-974B-4256-9B26-1202BF0A9C3A}" destId="{325FCD34-9F97-4CD8-B326-96F99D43C40F}" srcOrd="21" destOrd="0" presId="urn:microsoft.com/office/officeart/2005/8/layout/cycle8"/>
    <dgm:cxn modelId="{68F67508-87B1-46C0-932F-708F6FB0ED37}" type="presParOf" srcId="{93097A2B-974B-4256-9B26-1202BF0A9C3A}" destId="{43868189-6374-4E5E-8A76-8841334980E6}" srcOrd="22" destOrd="0" presId="urn:microsoft.com/office/officeart/2005/8/layout/cycle8"/>
    <dgm:cxn modelId="{1258C8C1-C023-4114-BA6D-3ECCB06EF61D}" type="presParOf" srcId="{93097A2B-974B-4256-9B26-1202BF0A9C3A}" destId="{3FF58650-D823-4111-B5FE-F6808954BD51}" srcOrd="23" destOrd="0" presId="urn:microsoft.com/office/officeart/2005/8/layout/cycle8"/>
    <dgm:cxn modelId="{71B8B9D6-6043-430D-A18B-664CF625B5A0}" type="presParOf" srcId="{93097A2B-974B-4256-9B26-1202BF0A9C3A}" destId="{E0784D15-0DE0-4285-BF63-4C7629855CCA}" srcOrd="24" destOrd="0" presId="urn:microsoft.com/office/officeart/2005/8/layout/cycle8"/>
    <dgm:cxn modelId="{550B7BA8-9B8E-4C49-BDE3-9D2D5AB17B0A}" type="presParOf" srcId="{93097A2B-974B-4256-9B26-1202BF0A9C3A}" destId="{1B4603B9-1C7F-401C-9244-F1A996508625}" srcOrd="25" destOrd="0" presId="urn:microsoft.com/office/officeart/2005/8/layout/cycle8"/>
    <dgm:cxn modelId="{1108AFD1-1ADF-4A98-8CA1-4E3D238D4B77}" type="presParOf" srcId="{93097A2B-974B-4256-9B26-1202BF0A9C3A}" destId="{2E1C68F8-CC1C-49B1-B0FB-BF2D0BEC124D}" srcOrd="26" destOrd="0" presId="urn:microsoft.com/office/officeart/2005/8/layout/cycle8"/>
    <dgm:cxn modelId="{8DF13CA3-EA84-4DF6-A300-4E9D8C41CB8B}" type="presParOf" srcId="{93097A2B-974B-4256-9B26-1202BF0A9C3A}" destId="{FFD65839-A805-4DC4-AC61-050CC2FA9B95}" srcOrd="27" destOrd="0" presId="urn:microsoft.com/office/officeart/2005/8/layout/cycle8"/>
    <dgm:cxn modelId="{EC13BF21-0962-4388-B1E6-798B482EDC3C}" type="presParOf" srcId="{93097A2B-974B-4256-9B26-1202BF0A9C3A}" destId="{5CE38464-552D-4F2F-9C97-DACD8302A780}" srcOrd="28" destOrd="0" presId="urn:microsoft.com/office/officeart/2005/8/layout/cycle8"/>
    <dgm:cxn modelId="{CB0A4596-03BB-45CA-91AD-4A7037E171C4}" type="presParOf" srcId="{93097A2B-974B-4256-9B26-1202BF0A9C3A}" destId="{5BF0905A-1DD0-46A5-A4B8-284B104136F0}" srcOrd="29" destOrd="0" presId="urn:microsoft.com/office/officeart/2005/8/layout/cycle8"/>
    <dgm:cxn modelId="{92E4F662-754E-499B-8747-F4A4D29E3BAC}" type="presParOf" srcId="{93097A2B-974B-4256-9B26-1202BF0A9C3A}" destId="{491B79B3-DD63-4F1B-ADA6-7C93D12B3DF8}" srcOrd="30" destOrd="0" presId="urn:microsoft.com/office/officeart/2005/8/layout/cycle8"/>
    <dgm:cxn modelId="{25DB7266-6271-4C22-97F7-BCAF0D671D4F}" type="presParOf" srcId="{93097A2B-974B-4256-9B26-1202BF0A9C3A}" destId="{D30D92C4-8595-4D67-8583-F34A3E7F1CA3}" srcOrd="31" destOrd="0" presId="urn:microsoft.com/office/officeart/2005/8/layout/cycle8"/>
    <dgm:cxn modelId="{5762AA12-0E8A-4F91-A962-0C71555B9EF9}" type="presParOf" srcId="{93097A2B-974B-4256-9B26-1202BF0A9C3A}" destId="{3E30DAA0-5EE5-4788-9C71-E2BF3D9B55A4}" srcOrd="32" destOrd="0" presId="urn:microsoft.com/office/officeart/2005/8/layout/cycle8"/>
    <dgm:cxn modelId="{294839C7-94B7-472E-969B-F5B4575CF65A}" type="presParOf" srcId="{93097A2B-974B-4256-9B26-1202BF0A9C3A}" destId="{D07313D2-6276-4E90-AFED-307DD629850D}" srcOrd="33" destOrd="0" presId="urn:microsoft.com/office/officeart/2005/8/layout/cycle8"/>
    <dgm:cxn modelId="{8097CE5E-691D-4D43-840E-2BE5185DF61A}" type="presParOf" srcId="{93097A2B-974B-4256-9B26-1202BF0A9C3A}" destId="{697EACA9-4AF7-4E96-94C3-C18D446DCD4D}" srcOrd="3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201DCB3-5DF5-41D5-BE88-AF30D1F3BA11}" type="doc">
      <dgm:prSet loTypeId="urn:microsoft.com/office/officeart/2005/8/layout/process5" loCatId="process" qsTypeId="urn:microsoft.com/office/officeart/2005/8/quickstyle/simple4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CA378F5C-5239-42C6-A4C1-9119A13B55FF}">
      <dgm:prSet/>
      <dgm:spPr/>
      <dgm:t>
        <a:bodyPr/>
        <a:lstStyle/>
        <a:p>
          <a:r>
            <a:rPr lang="en-US"/>
            <a:t>Ensure physical and emotional safety for clients and staff.</a:t>
          </a:r>
        </a:p>
      </dgm:t>
    </dgm:pt>
    <dgm:pt modelId="{64A084E8-4439-41BD-8F16-F798D31398E7}" type="parTrans" cxnId="{0CBFAE57-64BC-4880-BF19-9A3324B850DC}">
      <dgm:prSet/>
      <dgm:spPr/>
      <dgm:t>
        <a:bodyPr/>
        <a:lstStyle/>
        <a:p>
          <a:endParaRPr lang="en-US"/>
        </a:p>
      </dgm:t>
    </dgm:pt>
    <dgm:pt modelId="{59FDE1D2-61AB-4F72-A1B2-2F74F48656A0}" type="sibTrans" cxnId="{0CBFAE57-64BC-4880-BF19-9A3324B850DC}">
      <dgm:prSet/>
      <dgm:spPr/>
      <dgm:t>
        <a:bodyPr/>
        <a:lstStyle/>
        <a:p>
          <a:endParaRPr lang="en-US"/>
        </a:p>
      </dgm:t>
    </dgm:pt>
    <dgm:pt modelId="{280DC78A-C2CF-4643-BEFE-BC783B416B7C}">
      <dgm:prSet/>
      <dgm:spPr/>
      <dgm:t>
        <a:bodyPr/>
        <a:lstStyle/>
        <a:p>
          <a:r>
            <a:rPr lang="en-US"/>
            <a:t>Example: Clearly marked exits, welcoming environment, de-escalation strategies.</a:t>
          </a:r>
        </a:p>
      </dgm:t>
    </dgm:pt>
    <dgm:pt modelId="{63D4E00A-FC22-4DC6-B7AD-DFF4DA4CA250}" type="parTrans" cxnId="{87579042-1648-40A8-A27F-56A6805D5893}">
      <dgm:prSet/>
      <dgm:spPr/>
      <dgm:t>
        <a:bodyPr/>
        <a:lstStyle/>
        <a:p>
          <a:endParaRPr lang="en-US"/>
        </a:p>
      </dgm:t>
    </dgm:pt>
    <dgm:pt modelId="{60FCEBB7-E82A-49E7-85B8-991837E9EF29}" type="sibTrans" cxnId="{87579042-1648-40A8-A27F-56A6805D5893}">
      <dgm:prSet/>
      <dgm:spPr/>
      <dgm:t>
        <a:bodyPr/>
        <a:lstStyle/>
        <a:p>
          <a:endParaRPr lang="en-US"/>
        </a:p>
      </dgm:t>
    </dgm:pt>
    <dgm:pt modelId="{11E81CB4-BA38-416D-8EA8-876AB5228A3B}" type="pres">
      <dgm:prSet presAssocID="{7201DCB3-5DF5-41D5-BE88-AF30D1F3BA11}" presName="diagram" presStyleCnt="0">
        <dgm:presLayoutVars>
          <dgm:dir/>
          <dgm:resizeHandles val="exact"/>
        </dgm:presLayoutVars>
      </dgm:prSet>
      <dgm:spPr/>
    </dgm:pt>
    <dgm:pt modelId="{2CFDFC20-C422-4EC0-852C-6CCB686734EF}" type="pres">
      <dgm:prSet presAssocID="{CA378F5C-5239-42C6-A4C1-9119A13B55FF}" presName="node" presStyleLbl="node1" presStyleIdx="0" presStyleCnt="2">
        <dgm:presLayoutVars>
          <dgm:bulletEnabled val="1"/>
        </dgm:presLayoutVars>
      </dgm:prSet>
      <dgm:spPr/>
    </dgm:pt>
    <dgm:pt modelId="{EAEEF561-C215-483C-8E21-C510CD7AB577}" type="pres">
      <dgm:prSet presAssocID="{59FDE1D2-61AB-4F72-A1B2-2F74F48656A0}" presName="sibTrans" presStyleLbl="sibTrans2D1" presStyleIdx="0" presStyleCnt="1"/>
      <dgm:spPr/>
    </dgm:pt>
    <dgm:pt modelId="{EE147C3D-B37B-4B94-B9BC-26796E25DC05}" type="pres">
      <dgm:prSet presAssocID="{59FDE1D2-61AB-4F72-A1B2-2F74F48656A0}" presName="connectorText" presStyleLbl="sibTrans2D1" presStyleIdx="0" presStyleCnt="1"/>
      <dgm:spPr/>
    </dgm:pt>
    <dgm:pt modelId="{9CAED703-507C-449B-812C-1789E7CDB411}" type="pres">
      <dgm:prSet presAssocID="{280DC78A-C2CF-4643-BEFE-BC783B416B7C}" presName="node" presStyleLbl="node1" presStyleIdx="1" presStyleCnt="2">
        <dgm:presLayoutVars>
          <dgm:bulletEnabled val="1"/>
        </dgm:presLayoutVars>
      </dgm:prSet>
      <dgm:spPr/>
    </dgm:pt>
  </dgm:ptLst>
  <dgm:cxnLst>
    <dgm:cxn modelId="{AF8BFD21-2BA8-47D3-AD99-F7B551502A09}" type="presOf" srcId="{280DC78A-C2CF-4643-BEFE-BC783B416B7C}" destId="{9CAED703-507C-449B-812C-1789E7CDB411}" srcOrd="0" destOrd="0" presId="urn:microsoft.com/office/officeart/2005/8/layout/process5"/>
    <dgm:cxn modelId="{87579042-1648-40A8-A27F-56A6805D5893}" srcId="{7201DCB3-5DF5-41D5-BE88-AF30D1F3BA11}" destId="{280DC78A-C2CF-4643-BEFE-BC783B416B7C}" srcOrd="1" destOrd="0" parTransId="{63D4E00A-FC22-4DC6-B7AD-DFF4DA4CA250}" sibTransId="{60FCEBB7-E82A-49E7-85B8-991837E9EF29}"/>
    <dgm:cxn modelId="{0CBFAE57-64BC-4880-BF19-9A3324B850DC}" srcId="{7201DCB3-5DF5-41D5-BE88-AF30D1F3BA11}" destId="{CA378F5C-5239-42C6-A4C1-9119A13B55FF}" srcOrd="0" destOrd="0" parTransId="{64A084E8-4439-41BD-8F16-F798D31398E7}" sibTransId="{59FDE1D2-61AB-4F72-A1B2-2F74F48656A0}"/>
    <dgm:cxn modelId="{C0F14981-0D83-42D7-B348-503D82C0B5F6}" type="presOf" srcId="{CA378F5C-5239-42C6-A4C1-9119A13B55FF}" destId="{2CFDFC20-C422-4EC0-852C-6CCB686734EF}" srcOrd="0" destOrd="0" presId="urn:microsoft.com/office/officeart/2005/8/layout/process5"/>
    <dgm:cxn modelId="{01D9968F-9945-4B06-BA27-D8F974AA0AC3}" type="presOf" srcId="{59FDE1D2-61AB-4F72-A1B2-2F74F48656A0}" destId="{EAEEF561-C215-483C-8E21-C510CD7AB577}" srcOrd="0" destOrd="0" presId="urn:microsoft.com/office/officeart/2005/8/layout/process5"/>
    <dgm:cxn modelId="{B01411D4-198F-4E07-BD9D-EF9D81931165}" type="presOf" srcId="{59FDE1D2-61AB-4F72-A1B2-2F74F48656A0}" destId="{EE147C3D-B37B-4B94-B9BC-26796E25DC05}" srcOrd="1" destOrd="0" presId="urn:microsoft.com/office/officeart/2005/8/layout/process5"/>
    <dgm:cxn modelId="{A16B27F3-17BD-498B-A638-40CC56332C09}" type="presOf" srcId="{7201DCB3-5DF5-41D5-BE88-AF30D1F3BA11}" destId="{11E81CB4-BA38-416D-8EA8-876AB5228A3B}" srcOrd="0" destOrd="0" presId="urn:microsoft.com/office/officeart/2005/8/layout/process5"/>
    <dgm:cxn modelId="{30D5F360-C5EE-48B5-B593-6A1C5B487981}" type="presParOf" srcId="{11E81CB4-BA38-416D-8EA8-876AB5228A3B}" destId="{2CFDFC20-C422-4EC0-852C-6CCB686734EF}" srcOrd="0" destOrd="0" presId="urn:microsoft.com/office/officeart/2005/8/layout/process5"/>
    <dgm:cxn modelId="{ED866498-BAD9-4341-B43F-408FF8E9ADDF}" type="presParOf" srcId="{11E81CB4-BA38-416D-8EA8-876AB5228A3B}" destId="{EAEEF561-C215-483C-8E21-C510CD7AB577}" srcOrd="1" destOrd="0" presId="urn:microsoft.com/office/officeart/2005/8/layout/process5"/>
    <dgm:cxn modelId="{FD68A2C9-088E-43E4-887B-720756EA0F39}" type="presParOf" srcId="{EAEEF561-C215-483C-8E21-C510CD7AB577}" destId="{EE147C3D-B37B-4B94-B9BC-26796E25DC05}" srcOrd="0" destOrd="0" presId="urn:microsoft.com/office/officeart/2005/8/layout/process5"/>
    <dgm:cxn modelId="{94744B4F-1656-46EE-815D-505EB413663B}" type="presParOf" srcId="{11E81CB4-BA38-416D-8EA8-876AB5228A3B}" destId="{9CAED703-507C-449B-812C-1789E7CDB411}" srcOrd="2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262312F-48A5-49EE-B259-93B05CA29CAC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5663DD74-68BD-497F-89E4-76522E554EC9}">
      <dgm:prSet/>
      <dgm:spPr/>
      <dgm:t>
        <a:bodyPr/>
        <a:lstStyle/>
        <a:p>
          <a:r>
            <a:rPr lang="en-US"/>
            <a:t>Build and maintain trust through clear expectations and honest communication.</a:t>
          </a:r>
        </a:p>
      </dgm:t>
    </dgm:pt>
    <dgm:pt modelId="{0A9BC22F-EB53-4721-ADA1-A6E8DB5DB122}" type="parTrans" cxnId="{F52AB1DC-93A0-42FD-93D1-61594EA68030}">
      <dgm:prSet/>
      <dgm:spPr/>
      <dgm:t>
        <a:bodyPr/>
        <a:lstStyle/>
        <a:p>
          <a:endParaRPr lang="en-US"/>
        </a:p>
      </dgm:t>
    </dgm:pt>
    <dgm:pt modelId="{AD29787C-5D8D-4F46-9A84-7C38C555B146}" type="sibTrans" cxnId="{F52AB1DC-93A0-42FD-93D1-61594EA68030}">
      <dgm:prSet/>
      <dgm:spPr/>
      <dgm:t>
        <a:bodyPr/>
        <a:lstStyle/>
        <a:p>
          <a:endParaRPr lang="en-US"/>
        </a:p>
      </dgm:t>
    </dgm:pt>
    <dgm:pt modelId="{47FD83CD-66FA-4197-A72B-8999AF32768A}">
      <dgm:prSet/>
      <dgm:spPr/>
      <dgm:t>
        <a:bodyPr/>
        <a:lstStyle/>
        <a:p>
          <a:r>
            <a:rPr lang="en-US"/>
            <a:t>Example: Share how decisions are made, be consistent.</a:t>
          </a:r>
        </a:p>
      </dgm:t>
    </dgm:pt>
    <dgm:pt modelId="{F4A3C3CF-DC0A-4ECE-AAC7-2A1DDEEF2CB8}" type="parTrans" cxnId="{253C6993-4AE4-478A-9F56-A5E01386D6A7}">
      <dgm:prSet/>
      <dgm:spPr/>
      <dgm:t>
        <a:bodyPr/>
        <a:lstStyle/>
        <a:p>
          <a:endParaRPr lang="en-US"/>
        </a:p>
      </dgm:t>
    </dgm:pt>
    <dgm:pt modelId="{3A58B323-8F10-4B88-A39B-4FD571377574}" type="sibTrans" cxnId="{253C6993-4AE4-478A-9F56-A5E01386D6A7}">
      <dgm:prSet/>
      <dgm:spPr/>
      <dgm:t>
        <a:bodyPr/>
        <a:lstStyle/>
        <a:p>
          <a:endParaRPr lang="en-US"/>
        </a:p>
      </dgm:t>
    </dgm:pt>
    <dgm:pt modelId="{6101419B-C7C9-490C-AA89-2A1D58212DB6}" type="pres">
      <dgm:prSet presAssocID="{F262312F-48A5-49EE-B259-93B05CA29CAC}" presName="linear" presStyleCnt="0">
        <dgm:presLayoutVars>
          <dgm:animLvl val="lvl"/>
          <dgm:resizeHandles val="exact"/>
        </dgm:presLayoutVars>
      </dgm:prSet>
      <dgm:spPr/>
    </dgm:pt>
    <dgm:pt modelId="{2DA0804A-0084-4658-8204-E035ACE806EF}" type="pres">
      <dgm:prSet presAssocID="{5663DD74-68BD-497F-89E4-76522E554EC9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E29A10D2-1AB7-48CF-B170-0273B289BB83}" type="pres">
      <dgm:prSet presAssocID="{AD29787C-5D8D-4F46-9A84-7C38C555B146}" presName="spacer" presStyleCnt="0"/>
      <dgm:spPr/>
    </dgm:pt>
    <dgm:pt modelId="{D228A49B-7936-4E73-84A3-6100D3AEC5C3}" type="pres">
      <dgm:prSet presAssocID="{47FD83CD-66FA-4197-A72B-8999AF32768A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48D39E2B-5469-415D-BD08-62741709E565}" type="presOf" srcId="{F262312F-48A5-49EE-B259-93B05CA29CAC}" destId="{6101419B-C7C9-490C-AA89-2A1D58212DB6}" srcOrd="0" destOrd="0" presId="urn:microsoft.com/office/officeart/2005/8/layout/vList2"/>
    <dgm:cxn modelId="{193CAF8F-0467-410D-BF05-4F56BA764405}" type="presOf" srcId="{5663DD74-68BD-497F-89E4-76522E554EC9}" destId="{2DA0804A-0084-4658-8204-E035ACE806EF}" srcOrd="0" destOrd="0" presId="urn:microsoft.com/office/officeart/2005/8/layout/vList2"/>
    <dgm:cxn modelId="{253C6993-4AE4-478A-9F56-A5E01386D6A7}" srcId="{F262312F-48A5-49EE-B259-93B05CA29CAC}" destId="{47FD83CD-66FA-4197-A72B-8999AF32768A}" srcOrd="1" destOrd="0" parTransId="{F4A3C3CF-DC0A-4ECE-AAC7-2A1DDEEF2CB8}" sibTransId="{3A58B323-8F10-4B88-A39B-4FD571377574}"/>
    <dgm:cxn modelId="{01C6AEC7-9AE0-46C6-85CC-8BE097B7E1A1}" type="presOf" srcId="{47FD83CD-66FA-4197-A72B-8999AF32768A}" destId="{D228A49B-7936-4E73-84A3-6100D3AEC5C3}" srcOrd="0" destOrd="0" presId="urn:microsoft.com/office/officeart/2005/8/layout/vList2"/>
    <dgm:cxn modelId="{F52AB1DC-93A0-42FD-93D1-61594EA68030}" srcId="{F262312F-48A5-49EE-B259-93B05CA29CAC}" destId="{5663DD74-68BD-497F-89E4-76522E554EC9}" srcOrd="0" destOrd="0" parTransId="{0A9BC22F-EB53-4721-ADA1-A6E8DB5DB122}" sibTransId="{AD29787C-5D8D-4F46-9A84-7C38C555B146}"/>
    <dgm:cxn modelId="{8E3E5139-B918-4C2A-8B93-B04B03E2EFDE}" type="presParOf" srcId="{6101419B-C7C9-490C-AA89-2A1D58212DB6}" destId="{2DA0804A-0084-4658-8204-E035ACE806EF}" srcOrd="0" destOrd="0" presId="urn:microsoft.com/office/officeart/2005/8/layout/vList2"/>
    <dgm:cxn modelId="{849576AD-35CB-466E-ACDC-D402220E0C92}" type="presParOf" srcId="{6101419B-C7C9-490C-AA89-2A1D58212DB6}" destId="{E29A10D2-1AB7-48CF-B170-0273B289BB83}" srcOrd="1" destOrd="0" presId="urn:microsoft.com/office/officeart/2005/8/layout/vList2"/>
    <dgm:cxn modelId="{56710F7C-894C-4724-BB58-BC6AD6153136}" type="presParOf" srcId="{6101419B-C7C9-490C-AA89-2A1D58212DB6}" destId="{D228A49B-7936-4E73-84A3-6100D3AEC5C3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DB7AB15-2399-409B-AADD-828082666B47}" type="doc">
      <dgm:prSet loTypeId="urn:microsoft.com/office/officeart/2005/8/layout/process5" loCatId="process" qsTypeId="urn:microsoft.com/office/officeart/2005/8/quickstyle/simple4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4117ED85-FAE3-4CC2-B4BE-7614027F594C}">
      <dgm:prSet/>
      <dgm:spPr/>
      <dgm:t>
        <a:bodyPr/>
        <a:lstStyle/>
        <a:p>
          <a:r>
            <a:rPr lang="en-US"/>
            <a:t>Encourage support and understanding among individuals with shared experiences.</a:t>
          </a:r>
        </a:p>
      </dgm:t>
    </dgm:pt>
    <dgm:pt modelId="{AD0A6AEA-9DC4-412B-9EEC-B15443F53238}" type="parTrans" cxnId="{1A7F57BD-8763-4747-91D7-963CB7973EE8}">
      <dgm:prSet/>
      <dgm:spPr/>
      <dgm:t>
        <a:bodyPr/>
        <a:lstStyle/>
        <a:p>
          <a:endParaRPr lang="en-US"/>
        </a:p>
      </dgm:t>
    </dgm:pt>
    <dgm:pt modelId="{38DDF8F4-C88E-4B25-BFFD-CD733D97E2DA}" type="sibTrans" cxnId="{1A7F57BD-8763-4747-91D7-963CB7973EE8}">
      <dgm:prSet/>
      <dgm:spPr/>
      <dgm:t>
        <a:bodyPr/>
        <a:lstStyle/>
        <a:p>
          <a:endParaRPr lang="en-US"/>
        </a:p>
      </dgm:t>
    </dgm:pt>
    <dgm:pt modelId="{E7052F8F-3BE5-4EC3-B0F8-937B0BEF0457}">
      <dgm:prSet/>
      <dgm:spPr/>
      <dgm:t>
        <a:bodyPr/>
        <a:lstStyle/>
        <a:p>
          <a:r>
            <a:rPr lang="en-US"/>
            <a:t>Example: Peer mentors, group support programs.</a:t>
          </a:r>
        </a:p>
      </dgm:t>
    </dgm:pt>
    <dgm:pt modelId="{4FE36DBB-56E4-43A2-AC99-A86323D98C2B}" type="parTrans" cxnId="{E37EC414-E33E-4FF5-90D2-CC4AF4C1AA65}">
      <dgm:prSet/>
      <dgm:spPr/>
      <dgm:t>
        <a:bodyPr/>
        <a:lstStyle/>
        <a:p>
          <a:endParaRPr lang="en-US"/>
        </a:p>
      </dgm:t>
    </dgm:pt>
    <dgm:pt modelId="{4DEE504B-F807-4303-B809-957A81701777}" type="sibTrans" cxnId="{E37EC414-E33E-4FF5-90D2-CC4AF4C1AA65}">
      <dgm:prSet/>
      <dgm:spPr/>
      <dgm:t>
        <a:bodyPr/>
        <a:lstStyle/>
        <a:p>
          <a:endParaRPr lang="en-US"/>
        </a:p>
      </dgm:t>
    </dgm:pt>
    <dgm:pt modelId="{C502F818-3C45-41A1-8493-EE09C4392BB6}" type="pres">
      <dgm:prSet presAssocID="{8DB7AB15-2399-409B-AADD-828082666B47}" presName="diagram" presStyleCnt="0">
        <dgm:presLayoutVars>
          <dgm:dir/>
          <dgm:resizeHandles val="exact"/>
        </dgm:presLayoutVars>
      </dgm:prSet>
      <dgm:spPr/>
    </dgm:pt>
    <dgm:pt modelId="{DF9553B9-D770-4ABB-A960-8FE4FDBBEE12}" type="pres">
      <dgm:prSet presAssocID="{4117ED85-FAE3-4CC2-B4BE-7614027F594C}" presName="node" presStyleLbl="node1" presStyleIdx="0" presStyleCnt="2">
        <dgm:presLayoutVars>
          <dgm:bulletEnabled val="1"/>
        </dgm:presLayoutVars>
      </dgm:prSet>
      <dgm:spPr/>
    </dgm:pt>
    <dgm:pt modelId="{051D3907-7A55-4A54-B42D-2BC24D2E806C}" type="pres">
      <dgm:prSet presAssocID="{38DDF8F4-C88E-4B25-BFFD-CD733D97E2DA}" presName="sibTrans" presStyleLbl="sibTrans2D1" presStyleIdx="0" presStyleCnt="1"/>
      <dgm:spPr/>
    </dgm:pt>
    <dgm:pt modelId="{C6E39B11-0E25-4C54-8E67-32A0607B5B11}" type="pres">
      <dgm:prSet presAssocID="{38DDF8F4-C88E-4B25-BFFD-CD733D97E2DA}" presName="connectorText" presStyleLbl="sibTrans2D1" presStyleIdx="0" presStyleCnt="1"/>
      <dgm:spPr/>
    </dgm:pt>
    <dgm:pt modelId="{39F7FF36-5BF3-4D8A-A2EB-4A5EC0690D96}" type="pres">
      <dgm:prSet presAssocID="{E7052F8F-3BE5-4EC3-B0F8-937B0BEF0457}" presName="node" presStyleLbl="node1" presStyleIdx="1" presStyleCnt="2">
        <dgm:presLayoutVars>
          <dgm:bulletEnabled val="1"/>
        </dgm:presLayoutVars>
      </dgm:prSet>
      <dgm:spPr/>
    </dgm:pt>
  </dgm:ptLst>
  <dgm:cxnLst>
    <dgm:cxn modelId="{E37EC414-E33E-4FF5-90D2-CC4AF4C1AA65}" srcId="{8DB7AB15-2399-409B-AADD-828082666B47}" destId="{E7052F8F-3BE5-4EC3-B0F8-937B0BEF0457}" srcOrd="1" destOrd="0" parTransId="{4FE36DBB-56E4-43A2-AC99-A86323D98C2B}" sibTransId="{4DEE504B-F807-4303-B809-957A81701777}"/>
    <dgm:cxn modelId="{3552741D-5B1C-4071-9EB8-26BF56511801}" type="presOf" srcId="{38DDF8F4-C88E-4B25-BFFD-CD733D97E2DA}" destId="{051D3907-7A55-4A54-B42D-2BC24D2E806C}" srcOrd="0" destOrd="0" presId="urn:microsoft.com/office/officeart/2005/8/layout/process5"/>
    <dgm:cxn modelId="{FB54D16B-AAA6-4BB4-B225-F6BFC61C083A}" type="presOf" srcId="{4117ED85-FAE3-4CC2-B4BE-7614027F594C}" destId="{DF9553B9-D770-4ABB-A960-8FE4FDBBEE12}" srcOrd="0" destOrd="0" presId="urn:microsoft.com/office/officeart/2005/8/layout/process5"/>
    <dgm:cxn modelId="{01F4C780-CA35-4885-A3F4-2CF03E09F705}" type="presOf" srcId="{8DB7AB15-2399-409B-AADD-828082666B47}" destId="{C502F818-3C45-41A1-8493-EE09C4392BB6}" srcOrd="0" destOrd="0" presId="urn:microsoft.com/office/officeart/2005/8/layout/process5"/>
    <dgm:cxn modelId="{0E86B491-3A84-4B81-A20F-B4E14324CEBF}" type="presOf" srcId="{38DDF8F4-C88E-4B25-BFFD-CD733D97E2DA}" destId="{C6E39B11-0E25-4C54-8E67-32A0607B5B11}" srcOrd="1" destOrd="0" presId="urn:microsoft.com/office/officeart/2005/8/layout/process5"/>
    <dgm:cxn modelId="{1A7F57BD-8763-4747-91D7-963CB7973EE8}" srcId="{8DB7AB15-2399-409B-AADD-828082666B47}" destId="{4117ED85-FAE3-4CC2-B4BE-7614027F594C}" srcOrd="0" destOrd="0" parTransId="{AD0A6AEA-9DC4-412B-9EEC-B15443F53238}" sibTransId="{38DDF8F4-C88E-4B25-BFFD-CD733D97E2DA}"/>
    <dgm:cxn modelId="{A2B393E7-5A69-44F6-8ADF-E82CDE4E2597}" type="presOf" srcId="{E7052F8F-3BE5-4EC3-B0F8-937B0BEF0457}" destId="{39F7FF36-5BF3-4D8A-A2EB-4A5EC0690D96}" srcOrd="0" destOrd="0" presId="urn:microsoft.com/office/officeart/2005/8/layout/process5"/>
    <dgm:cxn modelId="{71361885-AD2E-4FEC-BC6B-C99511FE1D6C}" type="presParOf" srcId="{C502F818-3C45-41A1-8493-EE09C4392BB6}" destId="{DF9553B9-D770-4ABB-A960-8FE4FDBBEE12}" srcOrd="0" destOrd="0" presId="urn:microsoft.com/office/officeart/2005/8/layout/process5"/>
    <dgm:cxn modelId="{F946F810-BDDD-4782-8B67-BD1FF8E2A879}" type="presParOf" srcId="{C502F818-3C45-41A1-8493-EE09C4392BB6}" destId="{051D3907-7A55-4A54-B42D-2BC24D2E806C}" srcOrd="1" destOrd="0" presId="urn:microsoft.com/office/officeart/2005/8/layout/process5"/>
    <dgm:cxn modelId="{6C2FBB8A-BF58-4DC0-9AF5-9F974DA6A6D9}" type="presParOf" srcId="{051D3907-7A55-4A54-B42D-2BC24D2E806C}" destId="{C6E39B11-0E25-4C54-8E67-32A0607B5B11}" srcOrd="0" destOrd="0" presId="urn:microsoft.com/office/officeart/2005/8/layout/process5"/>
    <dgm:cxn modelId="{6969A19A-C5D6-4834-A87C-44AA71ACD0A9}" type="presParOf" srcId="{C502F818-3C45-41A1-8493-EE09C4392BB6}" destId="{39F7FF36-5BF3-4D8A-A2EB-4A5EC0690D96}" srcOrd="2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942ECF12-D3BC-419A-9BA1-F083A79103B2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7FC5AD14-B12E-445D-931E-2BC9B959A0C6}">
      <dgm:prSet/>
      <dgm:spPr/>
      <dgm:t>
        <a:bodyPr/>
        <a:lstStyle/>
        <a:p>
          <a:r>
            <a:rPr lang="en-US"/>
            <a:t>Foster shared power and decision-making between staff and clients.</a:t>
          </a:r>
        </a:p>
      </dgm:t>
    </dgm:pt>
    <dgm:pt modelId="{3C0A3432-1E7F-46A3-BB2E-58FACF6873DB}" type="parTrans" cxnId="{E01F0998-BCD4-4624-8403-2F18131C49E5}">
      <dgm:prSet/>
      <dgm:spPr/>
      <dgm:t>
        <a:bodyPr/>
        <a:lstStyle/>
        <a:p>
          <a:endParaRPr lang="en-US"/>
        </a:p>
      </dgm:t>
    </dgm:pt>
    <dgm:pt modelId="{C8AD0BC9-6BE0-4F37-B5B5-9DC675473759}" type="sibTrans" cxnId="{E01F0998-BCD4-4624-8403-2F18131C49E5}">
      <dgm:prSet/>
      <dgm:spPr/>
      <dgm:t>
        <a:bodyPr/>
        <a:lstStyle/>
        <a:p>
          <a:endParaRPr lang="en-US"/>
        </a:p>
      </dgm:t>
    </dgm:pt>
    <dgm:pt modelId="{53B9324F-2355-443C-AF51-FD6A52686A7B}">
      <dgm:prSet/>
      <dgm:spPr/>
      <dgm:t>
        <a:bodyPr/>
        <a:lstStyle/>
        <a:p>
          <a:r>
            <a:rPr lang="en-US"/>
            <a:t>Example: Include clients in goal-setting and treatment planning.</a:t>
          </a:r>
        </a:p>
      </dgm:t>
    </dgm:pt>
    <dgm:pt modelId="{147B5653-EDC0-4D91-A9AC-93F3CA56F50F}" type="parTrans" cxnId="{F3CEC721-A06D-4BDC-ACEC-1AB9592C1659}">
      <dgm:prSet/>
      <dgm:spPr/>
      <dgm:t>
        <a:bodyPr/>
        <a:lstStyle/>
        <a:p>
          <a:endParaRPr lang="en-US"/>
        </a:p>
      </dgm:t>
    </dgm:pt>
    <dgm:pt modelId="{2880E930-ED28-406F-A30A-99CA8F63E495}" type="sibTrans" cxnId="{F3CEC721-A06D-4BDC-ACEC-1AB9592C1659}">
      <dgm:prSet/>
      <dgm:spPr/>
      <dgm:t>
        <a:bodyPr/>
        <a:lstStyle/>
        <a:p>
          <a:endParaRPr lang="en-US"/>
        </a:p>
      </dgm:t>
    </dgm:pt>
    <dgm:pt modelId="{4B17DB8C-0BF5-441E-8082-22236F501B4E}" type="pres">
      <dgm:prSet presAssocID="{942ECF12-D3BC-419A-9BA1-F083A79103B2}" presName="linear" presStyleCnt="0">
        <dgm:presLayoutVars>
          <dgm:animLvl val="lvl"/>
          <dgm:resizeHandles val="exact"/>
        </dgm:presLayoutVars>
      </dgm:prSet>
      <dgm:spPr/>
    </dgm:pt>
    <dgm:pt modelId="{6A901BE5-8738-40DD-9034-C562EBE494EE}" type="pres">
      <dgm:prSet presAssocID="{7FC5AD14-B12E-445D-931E-2BC9B959A0C6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C73CC340-0806-4ADF-9F56-B6BAD625629B}" type="pres">
      <dgm:prSet presAssocID="{C8AD0BC9-6BE0-4F37-B5B5-9DC675473759}" presName="spacer" presStyleCnt="0"/>
      <dgm:spPr/>
    </dgm:pt>
    <dgm:pt modelId="{C453E34E-84F1-46D6-B604-473EBECF1F61}" type="pres">
      <dgm:prSet presAssocID="{53B9324F-2355-443C-AF51-FD6A52686A7B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3DD24B1D-F49E-4C75-8063-1CE4F91BF9FE}" type="presOf" srcId="{7FC5AD14-B12E-445D-931E-2BC9B959A0C6}" destId="{6A901BE5-8738-40DD-9034-C562EBE494EE}" srcOrd="0" destOrd="0" presId="urn:microsoft.com/office/officeart/2005/8/layout/vList2"/>
    <dgm:cxn modelId="{23EADF1D-37A8-4326-9C31-3AE201714E2B}" type="presOf" srcId="{942ECF12-D3BC-419A-9BA1-F083A79103B2}" destId="{4B17DB8C-0BF5-441E-8082-22236F501B4E}" srcOrd="0" destOrd="0" presId="urn:microsoft.com/office/officeart/2005/8/layout/vList2"/>
    <dgm:cxn modelId="{F3CEC721-A06D-4BDC-ACEC-1AB9592C1659}" srcId="{942ECF12-D3BC-419A-9BA1-F083A79103B2}" destId="{53B9324F-2355-443C-AF51-FD6A52686A7B}" srcOrd="1" destOrd="0" parTransId="{147B5653-EDC0-4D91-A9AC-93F3CA56F50F}" sibTransId="{2880E930-ED28-406F-A30A-99CA8F63E495}"/>
    <dgm:cxn modelId="{45BCDC3B-04EB-44E4-8868-60AE9475E283}" type="presOf" srcId="{53B9324F-2355-443C-AF51-FD6A52686A7B}" destId="{C453E34E-84F1-46D6-B604-473EBECF1F61}" srcOrd="0" destOrd="0" presId="urn:microsoft.com/office/officeart/2005/8/layout/vList2"/>
    <dgm:cxn modelId="{E01F0998-BCD4-4624-8403-2F18131C49E5}" srcId="{942ECF12-D3BC-419A-9BA1-F083A79103B2}" destId="{7FC5AD14-B12E-445D-931E-2BC9B959A0C6}" srcOrd="0" destOrd="0" parTransId="{3C0A3432-1E7F-46A3-BB2E-58FACF6873DB}" sibTransId="{C8AD0BC9-6BE0-4F37-B5B5-9DC675473759}"/>
    <dgm:cxn modelId="{479449FE-8DF3-442D-9D58-8D7C25A43EFF}" type="presParOf" srcId="{4B17DB8C-0BF5-441E-8082-22236F501B4E}" destId="{6A901BE5-8738-40DD-9034-C562EBE494EE}" srcOrd="0" destOrd="0" presId="urn:microsoft.com/office/officeart/2005/8/layout/vList2"/>
    <dgm:cxn modelId="{A26F8FA4-EB95-40F3-BE11-B3A3455881BC}" type="presParOf" srcId="{4B17DB8C-0BF5-441E-8082-22236F501B4E}" destId="{C73CC340-0806-4ADF-9F56-B6BAD625629B}" srcOrd="1" destOrd="0" presId="urn:microsoft.com/office/officeart/2005/8/layout/vList2"/>
    <dgm:cxn modelId="{27F311B1-7789-4889-A39D-C68C8C1B677D}" type="presParOf" srcId="{4B17DB8C-0BF5-441E-8082-22236F501B4E}" destId="{C453E34E-84F1-46D6-B604-473EBECF1F61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901835-5E9D-4757-8474-D7BFB5CE92DC}">
      <dsp:nvSpPr>
        <dsp:cNvPr id="0" name=""/>
        <dsp:cNvSpPr/>
      </dsp:nvSpPr>
      <dsp:spPr>
        <a:xfrm>
          <a:off x="291807" y="597653"/>
          <a:ext cx="808132" cy="80813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A2EE3A-1F0F-4D79-BE67-20F7F62F247B}">
      <dsp:nvSpPr>
        <dsp:cNvPr id="0" name=""/>
        <dsp:cNvSpPr/>
      </dsp:nvSpPr>
      <dsp:spPr>
        <a:xfrm>
          <a:off x="461515" y="767361"/>
          <a:ext cx="468716" cy="46871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599475-20D8-40F9-86F9-E40EE595B6A0}">
      <dsp:nvSpPr>
        <dsp:cNvPr id="0" name=""/>
        <dsp:cNvSpPr/>
      </dsp:nvSpPr>
      <dsp:spPr>
        <a:xfrm>
          <a:off x="1273110" y="597653"/>
          <a:ext cx="1904883" cy="8081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Safety is priority</a:t>
          </a:r>
        </a:p>
      </dsp:txBody>
      <dsp:txXfrm>
        <a:off x="1273110" y="597653"/>
        <a:ext cx="1904883" cy="808132"/>
      </dsp:txXfrm>
    </dsp:sp>
    <dsp:sp modelId="{48DAEF08-5E2D-4FA6-9DD1-32D9E8E76330}">
      <dsp:nvSpPr>
        <dsp:cNvPr id="0" name=""/>
        <dsp:cNvSpPr/>
      </dsp:nvSpPr>
      <dsp:spPr>
        <a:xfrm>
          <a:off x="3509906" y="597653"/>
          <a:ext cx="808132" cy="80813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845483-43E8-4C62-8AD0-4CDB328DFB79}">
      <dsp:nvSpPr>
        <dsp:cNvPr id="0" name=""/>
        <dsp:cNvSpPr/>
      </dsp:nvSpPr>
      <dsp:spPr>
        <a:xfrm>
          <a:off x="3679614" y="767361"/>
          <a:ext cx="468716" cy="46871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3264D3-E4B1-452C-9EC4-BB766DBC4A24}">
      <dsp:nvSpPr>
        <dsp:cNvPr id="0" name=""/>
        <dsp:cNvSpPr/>
      </dsp:nvSpPr>
      <dsp:spPr>
        <a:xfrm>
          <a:off x="4491210" y="597653"/>
          <a:ext cx="1904883" cy="8081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Voluntary participation</a:t>
          </a:r>
        </a:p>
      </dsp:txBody>
      <dsp:txXfrm>
        <a:off x="4491210" y="597653"/>
        <a:ext cx="1904883" cy="808132"/>
      </dsp:txXfrm>
    </dsp:sp>
    <dsp:sp modelId="{4D4A6A80-3C74-4795-829F-803610951307}">
      <dsp:nvSpPr>
        <dsp:cNvPr id="0" name=""/>
        <dsp:cNvSpPr/>
      </dsp:nvSpPr>
      <dsp:spPr>
        <a:xfrm>
          <a:off x="6728005" y="597653"/>
          <a:ext cx="808132" cy="808132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46DDF3-2B43-43CE-A5D4-1504E3FF2DCD}">
      <dsp:nvSpPr>
        <dsp:cNvPr id="0" name=""/>
        <dsp:cNvSpPr/>
      </dsp:nvSpPr>
      <dsp:spPr>
        <a:xfrm>
          <a:off x="6897713" y="767361"/>
          <a:ext cx="468716" cy="46871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F5D168-438B-4D57-A35F-7699D074E7E6}">
      <dsp:nvSpPr>
        <dsp:cNvPr id="0" name=""/>
        <dsp:cNvSpPr/>
      </dsp:nvSpPr>
      <dsp:spPr>
        <a:xfrm>
          <a:off x="7709309" y="597653"/>
          <a:ext cx="1904883" cy="8081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Demonstrate respect</a:t>
          </a:r>
        </a:p>
      </dsp:txBody>
      <dsp:txXfrm>
        <a:off x="7709309" y="597653"/>
        <a:ext cx="1904883" cy="808132"/>
      </dsp:txXfrm>
    </dsp:sp>
    <dsp:sp modelId="{A1988485-D867-45C6-B516-38FD6DBDD5C9}">
      <dsp:nvSpPr>
        <dsp:cNvPr id="0" name=""/>
        <dsp:cNvSpPr/>
      </dsp:nvSpPr>
      <dsp:spPr>
        <a:xfrm>
          <a:off x="291807" y="1981650"/>
          <a:ext cx="808132" cy="808132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ED0C4F-4AB9-45A8-BD13-4EABBF095E10}">
      <dsp:nvSpPr>
        <dsp:cNvPr id="0" name=""/>
        <dsp:cNvSpPr/>
      </dsp:nvSpPr>
      <dsp:spPr>
        <a:xfrm>
          <a:off x="461515" y="2151357"/>
          <a:ext cx="468716" cy="468716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311EC1-3A27-44D4-AF61-32C22C6A84A0}">
      <dsp:nvSpPr>
        <dsp:cNvPr id="0" name=""/>
        <dsp:cNvSpPr/>
      </dsp:nvSpPr>
      <dsp:spPr>
        <a:xfrm>
          <a:off x="1273110" y="1981650"/>
          <a:ext cx="1904883" cy="8081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Preserve confidentiality</a:t>
          </a:r>
        </a:p>
      </dsp:txBody>
      <dsp:txXfrm>
        <a:off x="1273110" y="1981650"/>
        <a:ext cx="1904883" cy="808132"/>
      </dsp:txXfrm>
    </dsp:sp>
    <dsp:sp modelId="{A1306092-78C4-4E09-AA09-FF62C7F7F4C1}">
      <dsp:nvSpPr>
        <dsp:cNvPr id="0" name=""/>
        <dsp:cNvSpPr/>
      </dsp:nvSpPr>
      <dsp:spPr>
        <a:xfrm>
          <a:off x="3509906" y="1981650"/>
          <a:ext cx="808132" cy="808132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A00EC7-0CE2-4B55-BD8A-4CB3BCB91312}">
      <dsp:nvSpPr>
        <dsp:cNvPr id="0" name=""/>
        <dsp:cNvSpPr/>
      </dsp:nvSpPr>
      <dsp:spPr>
        <a:xfrm>
          <a:off x="3679614" y="2151357"/>
          <a:ext cx="468716" cy="468716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134E75-D53D-4462-A09B-9C70D6851F12}">
      <dsp:nvSpPr>
        <dsp:cNvPr id="0" name=""/>
        <dsp:cNvSpPr/>
      </dsp:nvSpPr>
      <dsp:spPr>
        <a:xfrm>
          <a:off x="4491210" y="1981650"/>
          <a:ext cx="1904883" cy="8081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Limit over-sharing of client or personal concerns</a:t>
          </a:r>
        </a:p>
      </dsp:txBody>
      <dsp:txXfrm>
        <a:off x="4491210" y="1981650"/>
        <a:ext cx="1904883" cy="808132"/>
      </dsp:txXfrm>
    </dsp:sp>
    <dsp:sp modelId="{5662AED1-EEE5-4EE8-9C5A-9757DC27D899}">
      <dsp:nvSpPr>
        <dsp:cNvPr id="0" name=""/>
        <dsp:cNvSpPr/>
      </dsp:nvSpPr>
      <dsp:spPr>
        <a:xfrm>
          <a:off x="6728005" y="1981650"/>
          <a:ext cx="808132" cy="80813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BAEFFD-9D38-4C32-B6DF-B9C978860F75}">
      <dsp:nvSpPr>
        <dsp:cNvPr id="0" name=""/>
        <dsp:cNvSpPr/>
      </dsp:nvSpPr>
      <dsp:spPr>
        <a:xfrm>
          <a:off x="6897713" y="2151357"/>
          <a:ext cx="468716" cy="468716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4C68C9-43CA-4D00-AEBF-A767258E6A41}">
      <dsp:nvSpPr>
        <dsp:cNvPr id="0" name=""/>
        <dsp:cNvSpPr/>
      </dsp:nvSpPr>
      <dsp:spPr>
        <a:xfrm>
          <a:off x="7709309" y="1981650"/>
          <a:ext cx="1904883" cy="8081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Attend to self and others</a:t>
          </a:r>
        </a:p>
      </dsp:txBody>
      <dsp:txXfrm>
        <a:off x="7709309" y="1981650"/>
        <a:ext cx="1904883" cy="808132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266C02-EE79-450E-86A1-B5E20C43C8BB}">
      <dsp:nvSpPr>
        <dsp:cNvPr id="0" name=""/>
        <dsp:cNvSpPr/>
      </dsp:nvSpPr>
      <dsp:spPr>
        <a:xfrm>
          <a:off x="0" y="0"/>
          <a:ext cx="8181575" cy="154020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Recognize individuals' strengths and honor their voice in all aspects of service.</a:t>
          </a:r>
        </a:p>
      </dsp:txBody>
      <dsp:txXfrm>
        <a:off x="45111" y="45111"/>
        <a:ext cx="6589651" cy="1449985"/>
      </dsp:txXfrm>
    </dsp:sp>
    <dsp:sp modelId="{698A7503-766B-479A-A663-FADE31028112}">
      <dsp:nvSpPr>
        <dsp:cNvPr id="0" name=""/>
        <dsp:cNvSpPr/>
      </dsp:nvSpPr>
      <dsp:spPr>
        <a:xfrm>
          <a:off x="1443807" y="1882475"/>
          <a:ext cx="8181575" cy="154020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Example: Offer options, respect autonomy, reinforce strengths.</a:t>
          </a:r>
        </a:p>
      </dsp:txBody>
      <dsp:txXfrm>
        <a:off x="1488918" y="1927586"/>
        <a:ext cx="5646411" cy="1449985"/>
      </dsp:txXfrm>
    </dsp:sp>
    <dsp:sp modelId="{9C77CB63-5724-4A8C-925C-1DEF50D47EE2}">
      <dsp:nvSpPr>
        <dsp:cNvPr id="0" name=""/>
        <dsp:cNvSpPr/>
      </dsp:nvSpPr>
      <dsp:spPr>
        <a:xfrm>
          <a:off x="7180440" y="1210774"/>
          <a:ext cx="1001134" cy="1001134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7405695" y="1210774"/>
        <a:ext cx="550624" cy="753353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7461E2-4BB2-443B-AFAD-2A4474FA625A}">
      <dsp:nvSpPr>
        <dsp:cNvPr id="0" name=""/>
        <dsp:cNvSpPr/>
      </dsp:nvSpPr>
      <dsp:spPr>
        <a:xfrm>
          <a:off x="0" y="2183"/>
          <a:ext cx="6391275" cy="256931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/>
            <a:t>Actively work to avoid cultural stereotypes and biases; be responsive to historical trauma.</a:t>
          </a:r>
        </a:p>
      </dsp:txBody>
      <dsp:txXfrm>
        <a:off x="125424" y="127607"/>
        <a:ext cx="6140427" cy="2318471"/>
      </dsp:txXfrm>
    </dsp:sp>
    <dsp:sp modelId="{6EF09D67-5717-4E97-91B2-EF2FE53612E2}">
      <dsp:nvSpPr>
        <dsp:cNvPr id="0" name=""/>
        <dsp:cNvSpPr/>
      </dsp:nvSpPr>
      <dsp:spPr>
        <a:xfrm>
          <a:off x="0" y="2675183"/>
          <a:ext cx="6391275" cy="2569319"/>
        </a:xfrm>
        <a:prstGeom prst="roundRect">
          <a:avLst/>
        </a:prstGeom>
        <a:solidFill>
          <a:schemeClr val="accent2">
            <a:hueOff val="-19765721"/>
            <a:satOff val="901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/>
            <a:t>Example: Culturally competent staff, inclusive policies.</a:t>
          </a:r>
        </a:p>
      </dsp:txBody>
      <dsp:txXfrm>
        <a:off x="125424" y="2800607"/>
        <a:ext cx="6140427" cy="2318471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D34EA0-0C61-44E5-8B10-91D6D570A88A}">
      <dsp:nvSpPr>
        <dsp:cNvPr id="0" name=""/>
        <dsp:cNvSpPr/>
      </dsp:nvSpPr>
      <dsp:spPr>
        <a:xfrm>
          <a:off x="0" y="852586"/>
          <a:ext cx="6391275" cy="157400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67A44D-E961-4E10-A8BB-1D5A483C9CC2}">
      <dsp:nvSpPr>
        <dsp:cNvPr id="0" name=""/>
        <dsp:cNvSpPr/>
      </dsp:nvSpPr>
      <dsp:spPr>
        <a:xfrm>
          <a:off x="476136" y="1206738"/>
          <a:ext cx="865703" cy="86570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EAC6EC-0926-47BC-95AB-539282C37467}">
      <dsp:nvSpPr>
        <dsp:cNvPr id="0" name=""/>
        <dsp:cNvSpPr/>
      </dsp:nvSpPr>
      <dsp:spPr>
        <a:xfrm>
          <a:off x="1817977" y="852586"/>
          <a:ext cx="4573297" cy="15740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6582" tIns="166582" rIns="166582" bIns="166582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All principles must work together to create a trauma-informed environment.</a:t>
          </a:r>
        </a:p>
      </dsp:txBody>
      <dsp:txXfrm>
        <a:off x="1817977" y="852586"/>
        <a:ext cx="4573297" cy="1574006"/>
      </dsp:txXfrm>
    </dsp:sp>
    <dsp:sp modelId="{C519EAFF-FE89-4B61-8C2F-A8999A70C1E7}">
      <dsp:nvSpPr>
        <dsp:cNvPr id="0" name=""/>
        <dsp:cNvSpPr/>
      </dsp:nvSpPr>
      <dsp:spPr>
        <a:xfrm>
          <a:off x="0" y="2820094"/>
          <a:ext cx="6391275" cy="157400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115383-32D1-4CCD-8CF0-E76A4F49F149}">
      <dsp:nvSpPr>
        <dsp:cNvPr id="0" name=""/>
        <dsp:cNvSpPr/>
      </dsp:nvSpPr>
      <dsp:spPr>
        <a:xfrm>
          <a:off x="476136" y="3174245"/>
          <a:ext cx="865703" cy="86570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7311A1-8F62-4C2A-8069-458E86B9C73C}">
      <dsp:nvSpPr>
        <dsp:cNvPr id="0" name=""/>
        <dsp:cNvSpPr/>
      </dsp:nvSpPr>
      <dsp:spPr>
        <a:xfrm>
          <a:off x="1817977" y="2820094"/>
          <a:ext cx="4573297" cy="15740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6582" tIns="166582" rIns="166582" bIns="166582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Use these principles as a lens for every interaction.</a:t>
          </a:r>
        </a:p>
      </dsp:txBody>
      <dsp:txXfrm>
        <a:off x="1817977" y="2820094"/>
        <a:ext cx="4573297" cy="1574006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5F3109-3C5E-419C-8E11-18BC040B8B35}">
      <dsp:nvSpPr>
        <dsp:cNvPr id="0" name=""/>
        <dsp:cNvSpPr/>
      </dsp:nvSpPr>
      <dsp:spPr>
        <a:xfrm>
          <a:off x="1158767" y="224431"/>
          <a:ext cx="1802250" cy="180225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05A318-E5EB-4ECB-8E07-1C239C72B2B7}">
      <dsp:nvSpPr>
        <dsp:cNvPr id="0" name=""/>
        <dsp:cNvSpPr/>
      </dsp:nvSpPr>
      <dsp:spPr>
        <a:xfrm>
          <a:off x="57392" y="2471868"/>
          <a:ext cx="4005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Review a case scenario. Identify how each principle could be applied.</a:t>
          </a:r>
        </a:p>
      </dsp:txBody>
      <dsp:txXfrm>
        <a:off x="57392" y="2471868"/>
        <a:ext cx="4005000" cy="720000"/>
      </dsp:txXfrm>
    </dsp:sp>
    <dsp:sp modelId="{3339E5B1-93A9-46C9-9406-B841A7B3D871}">
      <dsp:nvSpPr>
        <dsp:cNvPr id="0" name=""/>
        <dsp:cNvSpPr/>
      </dsp:nvSpPr>
      <dsp:spPr>
        <a:xfrm>
          <a:off x="5864642" y="224431"/>
          <a:ext cx="1802250" cy="180225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3370AC-3A53-44A4-AA0C-801A1A80328C}">
      <dsp:nvSpPr>
        <dsp:cNvPr id="0" name=""/>
        <dsp:cNvSpPr/>
      </dsp:nvSpPr>
      <dsp:spPr>
        <a:xfrm>
          <a:off x="4763267" y="2471868"/>
          <a:ext cx="4005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Debrief with a partner or group.</a:t>
          </a:r>
        </a:p>
      </dsp:txBody>
      <dsp:txXfrm>
        <a:off x="4763267" y="2471868"/>
        <a:ext cx="4005000" cy="720000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F46BCB-8EC7-4F58-984C-FCA878E10907}">
      <dsp:nvSpPr>
        <dsp:cNvPr id="0" name=""/>
        <dsp:cNvSpPr/>
      </dsp:nvSpPr>
      <dsp:spPr>
        <a:xfrm>
          <a:off x="0" y="555148"/>
          <a:ext cx="8825659" cy="102489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5F3938-1135-4054-8D0E-AC540D3AC03C}">
      <dsp:nvSpPr>
        <dsp:cNvPr id="0" name=""/>
        <dsp:cNvSpPr/>
      </dsp:nvSpPr>
      <dsp:spPr>
        <a:xfrm>
          <a:off x="310029" y="785748"/>
          <a:ext cx="563689" cy="56368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1910F2-8307-4F76-AB09-0B0A66C0EEE6}">
      <dsp:nvSpPr>
        <dsp:cNvPr id="0" name=""/>
        <dsp:cNvSpPr/>
      </dsp:nvSpPr>
      <dsp:spPr>
        <a:xfrm>
          <a:off x="1183747" y="555148"/>
          <a:ext cx="7641911" cy="10248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8468" tIns="108468" rIns="108468" bIns="108468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0" i="0" kern="1200"/>
            <a:t>Which principle resonates most with your work?</a:t>
          </a:r>
          <a:endParaRPr lang="en-US" sz="2500" kern="1200"/>
        </a:p>
      </dsp:txBody>
      <dsp:txXfrm>
        <a:off x="1183747" y="555148"/>
        <a:ext cx="7641911" cy="1024890"/>
      </dsp:txXfrm>
    </dsp:sp>
    <dsp:sp modelId="{A31A2099-D0C3-4F64-AF93-CEAE2A174086}">
      <dsp:nvSpPr>
        <dsp:cNvPr id="0" name=""/>
        <dsp:cNvSpPr/>
      </dsp:nvSpPr>
      <dsp:spPr>
        <a:xfrm>
          <a:off x="0" y="1836261"/>
          <a:ext cx="8825659" cy="102489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7DB153-4958-4F80-AEB5-1D14AD558C83}">
      <dsp:nvSpPr>
        <dsp:cNvPr id="0" name=""/>
        <dsp:cNvSpPr/>
      </dsp:nvSpPr>
      <dsp:spPr>
        <a:xfrm>
          <a:off x="310029" y="2066861"/>
          <a:ext cx="563689" cy="56368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0FA22E-53B3-453A-8533-68AAFFA2BE4A}">
      <dsp:nvSpPr>
        <dsp:cNvPr id="0" name=""/>
        <dsp:cNvSpPr/>
      </dsp:nvSpPr>
      <dsp:spPr>
        <a:xfrm>
          <a:off x="1183747" y="1836261"/>
          <a:ext cx="7641911" cy="10248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8468" tIns="108468" rIns="108468" bIns="108468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0" i="0" kern="1200"/>
            <a:t>How can you incorporate these principles into your daily role?</a:t>
          </a:r>
          <a:endParaRPr lang="en-US" sz="2500" kern="1200"/>
        </a:p>
      </dsp:txBody>
      <dsp:txXfrm>
        <a:off x="1183747" y="1836261"/>
        <a:ext cx="7641911" cy="1024890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FD47D9-0F74-4566-9CE8-362EF84F04FF}">
      <dsp:nvSpPr>
        <dsp:cNvPr id="0" name=""/>
        <dsp:cNvSpPr/>
      </dsp:nvSpPr>
      <dsp:spPr>
        <a:xfrm>
          <a:off x="0" y="60165"/>
          <a:ext cx="6391275" cy="93541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b="0" i="0" kern="1200"/>
            <a:t>Reflective Listening</a:t>
          </a:r>
          <a:endParaRPr lang="en-US" sz="3900" kern="1200"/>
        </a:p>
      </dsp:txBody>
      <dsp:txXfrm>
        <a:off x="45663" y="105828"/>
        <a:ext cx="6299949" cy="844089"/>
      </dsp:txXfrm>
    </dsp:sp>
    <dsp:sp modelId="{BBA6D624-E887-45C3-B146-3C9B7B4C98B6}">
      <dsp:nvSpPr>
        <dsp:cNvPr id="0" name=""/>
        <dsp:cNvSpPr/>
      </dsp:nvSpPr>
      <dsp:spPr>
        <a:xfrm>
          <a:off x="0" y="1107901"/>
          <a:ext cx="6391275" cy="935415"/>
        </a:xfrm>
        <a:prstGeom prst="roundRect">
          <a:avLst/>
        </a:prstGeom>
        <a:solidFill>
          <a:schemeClr val="accent2">
            <a:hueOff val="-4941430"/>
            <a:satOff val="225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b="0" i="0" kern="1200"/>
            <a:t>Assessment</a:t>
          </a:r>
          <a:endParaRPr lang="en-US" sz="3900" kern="1200"/>
        </a:p>
      </dsp:txBody>
      <dsp:txXfrm>
        <a:off x="45663" y="1153564"/>
        <a:ext cx="6299949" cy="844089"/>
      </dsp:txXfrm>
    </dsp:sp>
    <dsp:sp modelId="{001851ED-B70A-470C-9BCF-7DED3D127B73}">
      <dsp:nvSpPr>
        <dsp:cNvPr id="0" name=""/>
        <dsp:cNvSpPr/>
      </dsp:nvSpPr>
      <dsp:spPr>
        <a:xfrm>
          <a:off x="0" y="2155636"/>
          <a:ext cx="6391275" cy="935415"/>
        </a:xfrm>
        <a:prstGeom prst="roundRect">
          <a:avLst/>
        </a:prstGeom>
        <a:solidFill>
          <a:schemeClr val="accent2">
            <a:hueOff val="-9882860"/>
            <a:satOff val="451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b="0" i="0" kern="1200"/>
            <a:t>Prioritization</a:t>
          </a:r>
          <a:endParaRPr lang="en-US" sz="3900" kern="1200"/>
        </a:p>
      </dsp:txBody>
      <dsp:txXfrm>
        <a:off x="45663" y="2201299"/>
        <a:ext cx="6299949" cy="844089"/>
      </dsp:txXfrm>
    </dsp:sp>
    <dsp:sp modelId="{9F5AF267-98EA-4335-ADCD-3358B36D2A7F}">
      <dsp:nvSpPr>
        <dsp:cNvPr id="0" name=""/>
        <dsp:cNvSpPr/>
      </dsp:nvSpPr>
      <dsp:spPr>
        <a:xfrm>
          <a:off x="0" y="3203371"/>
          <a:ext cx="6391275" cy="935415"/>
        </a:xfrm>
        <a:prstGeom prst="roundRect">
          <a:avLst/>
        </a:prstGeom>
        <a:solidFill>
          <a:schemeClr val="accent2">
            <a:hueOff val="-14824290"/>
            <a:satOff val="676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b="0" i="0" kern="1200"/>
            <a:t>Intervention</a:t>
          </a:r>
          <a:endParaRPr lang="en-US" sz="3900" kern="1200"/>
        </a:p>
      </dsp:txBody>
      <dsp:txXfrm>
        <a:off x="45663" y="3249034"/>
        <a:ext cx="6299949" cy="844089"/>
      </dsp:txXfrm>
    </dsp:sp>
    <dsp:sp modelId="{542EF8E3-BA1C-4909-92D3-FACF1DCFCD2E}">
      <dsp:nvSpPr>
        <dsp:cNvPr id="0" name=""/>
        <dsp:cNvSpPr/>
      </dsp:nvSpPr>
      <dsp:spPr>
        <a:xfrm>
          <a:off x="0" y="4251106"/>
          <a:ext cx="6391275" cy="935415"/>
        </a:xfrm>
        <a:prstGeom prst="roundRect">
          <a:avLst/>
        </a:prstGeom>
        <a:solidFill>
          <a:schemeClr val="accent2">
            <a:hueOff val="-19765721"/>
            <a:satOff val="901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b="0" i="0" kern="1200"/>
            <a:t>Disposition</a:t>
          </a:r>
          <a:endParaRPr lang="en-US" sz="3900" kern="1200"/>
        </a:p>
      </dsp:txBody>
      <dsp:txXfrm>
        <a:off x="45663" y="4296769"/>
        <a:ext cx="6299949" cy="844089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B26A81-F5F2-4ABF-96B2-BAD718F2CBD7}">
      <dsp:nvSpPr>
        <dsp:cNvPr id="0" name=""/>
        <dsp:cNvSpPr/>
      </dsp:nvSpPr>
      <dsp:spPr>
        <a:xfrm>
          <a:off x="0" y="0"/>
          <a:ext cx="5113020" cy="115427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Work in pairs. Use RAPID to support:</a:t>
          </a:r>
        </a:p>
      </dsp:txBody>
      <dsp:txXfrm>
        <a:off x="33807" y="33807"/>
        <a:ext cx="3769936" cy="1086657"/>
      </dsp:txXfrm>
    </dsp:sp>
    <dsp:sp modelId="{250763B5-34A5-420A-B80E-47A1854E2711}">
      <dsp:nvSpPr>
        <dsp:cNvPr id="0" name=""/>
        <dsp:cNvSpPr/>
      </dsp:nvSpPr>
      <dsp:spPr>
        <a:xfrm>
          <a:off x="428215" y="1364138"/>
          <a:ext cx="5113020" cy="1154271"/>
        </a:xfrm>
        <a:prstGeom prst="roundRect">
          <a:avLst>
            <a:gd name="adj" fmla="val 10000"/>
          </a:avLst>
        </a:prstGeom>
        <a:solidFill>
          <a:schemeClr val="accent2">
            <a:hueOff val="-6588574"/>
            <a:satOff val="30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A student in crisis</a:t>
          </a:r>
        </a:p>
      </dsp:txBody>
      <dsp:txXfrm>
        <a:off x="462022" y="1397945"/>
        <a:ext cx="3866914" cy="1086657"/>
      </dsp:txXfrm>
    </dsp:sp>
    <dsp:sp modelId="{A94B0967-3297-4B99-81D4-5BC499BFE625}">
      <dsp:nvSpPr>
        <dsp:cNvPr id="0" name=""/>
        <dsp:cNvSpPr/>
      </dsp:nvSpPr>
      <dsp:spPr>
        <a:xfrm>
          <a:off x="850039" y="2728277"/>
          <a:ext cx="5113020" cy="1154271"/>
        </a:xfrm>
        <a:prstGeom prst="roundRect">
          <a:avLst>
            <a:gd name="adj" fmla="val 10000"/>
          </a:avLst>
        </a:prstGeom>
        <a:solidFill>
          <a:schemeClr val="accent2">
            <a:hueOff val="-13177148"/>
            <a:satOff val="601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An employee after an accident</a:t>
          </a:r>
        </a:p>
      </dsp:txBody>
      <dsp:txXfrm>
        <a:off x="883846" y="2762084"/>
        <a:ext cx="3873305" cy="1086657"/>
      </dsp:txXfrm>
    </dsp:sp>
    <dsp:sp modelId="{43F5BB1F-BDB7-4AC7-90B2-2C7863834F6C}">
      <dsp:nvSpPr>
        <dsp:cNvPr id="0" name=""/>
        <dsp:cNvSpPr/>
      </dsp:nvSpPr>
      <dsp:spPr>
        <a:xfrm>
          <a:off x="1278254" y="4092415"/>
          <a:ext cx="5113020" cy="1154271"/>
        </a:xfrm>
        <a:prstGeom prst="roundRect">
          <a:avLst>
            <a:gd name="adj" fmla="val 10000"/>
          </a:avLst>
        </a:prstGeom>
        <a:solidFill>
          <a:schemeClr val="accent2">
            <a:hueOff val="-19765721"/>
            <a:satOff val="901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A parent facing eviction</a:t>
          </a:r>
        </a:p>
      </dsp:txBody>
      <dsp:txXfrm>
        <a:off x="1312061" y="4126222"/>
        <a:ext cx="3866914" cy="1086657"/>
      </dsp:txXfrm>
    </dsp:sp>
    <dsp:sp modelId="{74FD6BF6-2B48-492C-B32F-E29C5650B544}">
      <dsp:nvSpPr>
        <dsp:cNvPr id="0" name=""/>
        <dsp:cNvSpPr/>
      </dsp:nvSpPr>
      <dsp:spPr>
        <a:xfrm>
          <a:off x="4362743" y="884066"/>
          <a:ext cx="750276" cy="750276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400" kern="1200"/>
        </a:p>
      </dsp:txBody>
      <dsp:txXfrm>
        <a:off x="4531555" y="884066"/>
        <a:ext cx="412652" cy="564583"/>
      </dsp:txXfrm>
    </dsp:sp>
    <dsp:sp modelId="{E95E5550-2800-4402-9EC6-832B720F6BB7}">
      <dsp:nvSpPr>
        <dsp:cNvPr id="0" name=""/>
        <dsp:cNvSpPr/>
      </dsp:nvSpPr>
      <dsp:spPr>
        <a:xfrm>
          <a:off x="4790959" y="2248205"/>
          <a:ext cx="750276" cy="750276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10302092"/>
            <a:satOff val="530"/>
            <a:lumOff val="28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-10302092"/>
              <a:satOff val="530"/>
              <a:lumOff val="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400" kern="1200"/>
        </a:p>
      </dsp:txBody>
      <dsp:txXfrm>
        <a:off x="4959771" y="2248205"/>
        <a:ext cx="412652" cy="564583"/>
      </dsp:txXfrm>
    </dsp:sp>
    <dsp:sp modelId="{A05FE07F-280B-4F04-8940-EC5A154D19FB}">
      <dsp:nvSpPr>
        <dsp:cNvPr id="0" name=""/>
        <dsp:cNvSpPr/>
      </dsp:nvSpPr>
      <dsp:spPr>
        <a:xfrm>
          <a:off x="5212783" y="3612343"/>
          <a:ext cx="750276" cy="750276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20604185"/>
            <a:satOff val="1061"/>
            <a:lumOff val="55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-20604185"/>
              <a:satOff val="1061"/>
              <a:lumOff val="5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400" kern="1200"/>
        </a:p>
      </dsp:txBody>
      <dsp:txXfrm>
        <a:off x="5381595" y="3612343"/>
        <a:ext cx="412652" cy="564583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7A356F-C253-426A-8794-90DAAA85947A}">
      <dsp:nvSpPr>
        <dsp:cNvPr id="0" name=""/>
        <dsp:cNvSpPr/>
      </dsp:nvSpPr>
      <dsp:spPr>
        <a:xfrm>
          <a:off x="1800504" y="1341"/>
          <a:ext cx="2058750" cy="205875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DEEE12-1F04-413B-AA07-F3967EB1B3D8}">
      <dsp:nvSpPr>
        <dsp:cNvPr id="0" name=""/>
        <dsp:cNvSpPr/>
      </dsp:nvSpPr>
      <dsp:spPr>
        <a:xfrm>
          <a:off x="2239254" y="440091"/>
          <a:ext cx="1181250" cy="118125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64DCA2-BC66-421D-B31D-E7D9A93D4A69}">
      <dsp:nvSpPr>
        <dsp:cNvPr id="0" name=""/>
        <dsp:cNvSpPr/>
      </dsp:nvSpPr>
      <dsp:spPr>
        <a:xfrm>
          <a:off x="1142379" y="2701341"/>
          <a:ext cx="3375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800" b="0" i="0" kern="1200"/>
            <a:t>Chronic stress can lead to burnout.</a:t>
          </a:r>
          <a:endParaRPr lang="en-US" sz="1800" kern="1200"/>
        </a:p>
      </dsp:txBody>
      <dsp:txXfrm>
        <a:off x="1142379" y="2701341"/>
        <a:ext cx="3375000" cy="720000"/>
      </dsp:txXfrm>
    </dsp:sp>
    <dsp:sp modelId="{976FEB64-DAD3-4737-A3FA-789B48BCE938}">
      <dsp:nvSpPr>
        <dsp:cNvPr id="0" name=""/>
        <dsp:cNvSpPr/>
      </dsp:nvSpPr>
      <dsp:spPr>
        <a:xfrm>
          <a:off x="5766129" y="1341"/>
          <a:ext cx="2058750" cy="205875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DF4F7D-06A1-450E-89A0-CB7761425156}">
      <dsp:nvSpPr>
        <dsp:cNvPr id="0" name=""/>
        <dsp:cNvSpPr/>
      </dsp:nvSpPr>
      <dsp:spPr>
        <a:xfrm>
          <a:off x="6204879" y="440091"/>
          <a:ext cx="1181250" cy="118125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5B76ED-FEA9-4FC7-8732-BE97B957D1BE}">
      <dsp:nvSpPr>
        <dsp:cNvPr id="0" name=""/>
        <dsp:cNvSpPr/>
      </dsp:nvSpPr>
      <dsp:spPr>
        <a:xfrm>
          <a:off x="5108004" y="2701341"/>
          <a:ext cx="3375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800" b="0" i="0" kern="1200"/>
            <a:t>Self-care improves focus, resilience, and well-being.</a:t>
          </a:r>
          <a:endParaRPr lang="en-US" sz="1800" kern="1200"/>
        </a:p>
      </dsp:txBody>
      <dsp:txXfrm>
        <a:off x="5108004" y="2701341"/>
        <a:ext cx="3375000" cy="720000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81FDCA-3CAE-4448-AB2F-7AB5822BF64D}">
      <dsp:nvSpPr>
        <dsp:cNvPr id="0" name=""/>
        <dsp:cNvSpPr/>
      </dsp:nvSpPr>
      <dsp:spPr>
        <a:xfrm>
          <a:off x="0" y="852586"/>
          <a:ext cx="6391275" cy="157400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FDF076-1BB9-429E-BB50-29E7EECEA2F7}">
      <dsp:nvSpPr>
        <dsp:cNvPr id="0" name=""/>
        <dsp:cNvSpPr/>
      </dsp:nvSpPr>
      <dsp:spPr>
        <a:xfrm>
          <a:off x="476136" y="1206738"/>
          <a:ext cx="865703" cy="86570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C4F8A3-7361-4406-B1F7-5A693B525028}">
      <dsp:nvSpPr>
        <dsp:cNvPr id="0" name=""/>
        <dsp:cNvSpPr/>
      </dsp:nvSpPr>
      <dsp:spPr>
        <a:xfrm>
          <a:off x="1817977" y="852586"/>
          <a:ext cx="4573297" cy="15740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6582" tIns="166582" rIns="166582" bIns="166582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0" i="0" kern="1200"/>
            <a:t>Paying attention, on purpose, in the present moment—without judgment.</a:t>
          </a:r>
          <a:endParaRPr lang="en-US" sz="2300" kern="1200"/>
        </a:p>
      </dsp:txBody>
      <dsp:txXfrm>
        <a:off x="1817977" y="852586"/>
        <a:ext cx="4573297" cy="1574006"/>
      </dsp:txXfrm>
    </dsp:sp>
    <dsp:sp modelId="{BE1D67C5-DE3F-49CA-90F0-3D479CD153F1}">
      <dsp:nvSpPr>
        <dsp:cNvPr id="0" name=""/>
        <dsp:cNvSpPr/>
      </dsp:nvSpPr>
      <dsp:spPr>
        <a:xfrm>
          <a:off x="0" y="2820094"/>
          <a:ext cx="6391275" cy="157400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D01C79-1C2E-45E7-8258-5E96272EDB48}">
      <dsp:nvSpPr>
        <dsp:cNvPr id="0" name=""/>
        <dsp:cNvSpPr/>
      </dsp:nvSpPr>
      <dsp:spPr>
        <a:xfrm>
          <a:off x="476136" y="3174245"/>
          <a:ext cx="865703" cy="86570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A7F172-2976-4864-9A17-168441983DA3}">
      <dsp:nvSpPr>
        <dsp:cNvPr id="0" name=""/>
        <dsp:cNvSpPr/>
      </dsp:nvSpPr>
      <dsp:spPr>
        <a:xfrm>
          <a:off x="1817977" y="2820094"/>
          <a:ext cx="4573297" cy="15740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6582" tIns="166582" rIns="166582" bIns="166582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0" i="0" kern="1200"/>
            <a:t>Helps regulate emotions and reduce anxiety.</a:t>
          </a:r>
          <a:endParaRPr lang="en-US" sz="2300" kern="1200"/>
        </a:p>
      </dsp:txBody>
      <dsp:txXfrm>
        <a:off x="1817977" y="2820094"/>
        <a:ext cx="4573297" cy="1574006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C03CF3-C9C0-4624-9AA9-7E5429C5287A}">
      <dsp:nvSpPr>
        <dsp:cNvPr id="0" name=""/>
        <dsp:cNvSpPr/>
      </dsp:nvSpPr>
      <dsp:spPr>
        <a:xfrm>
          <a:off x="0" y="2177"/>
          <a:ext cx="6391275" cy="110364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B4B521-F205-45ED-8601-FF9B9DC60857}">
      <dsp:nvSpPr>
        <dsp:cNvPr id="0" name=""/>
        <dsp:cNvSpPr/>
      </dsp:nvSpPr>
      <dsp:spPr>
        <a:xfrm>
          <a:off x="333853" y="250498"/>
          <a:ext cx="607006" cy="60700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1C5383-B0A4-406B-862F-181526BCF558}">
      <dsp:nvSpPr>
        <dsp:cNvPr id="0" name=""/>
        <dsp:cNvSpPr/>
      </dsp:nvSpPr>
      <dsp:spPr>
        <a:xfrm>
          <a:off x="1274714" y="2177"/>
          <a:ext cx="5116560" cy="11036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6803" tIns="116803" rIns="116803" bIns="116803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i="0" kern="1200"/>
            <a:t>- Emotional labor</a:t>
          </a:r>
          <a:endParaRPr lang="en-US" sz="2200" kern="1200"/>
        </a:p>
      </dsp:txBody>
      <dsp:txXfrm>
        <a:off x="1274714" y="2177"/>
        <a:ext cx="5116560" cy="1103648"/>
      </dsp:txXfrm>
    </dsp:sp>
    <dsp:sp modelId="{B75F55FD-32E5-4925-B5E1-8C5035841E34}">
      <dsp:nvSpPr>
        <dsp:cNvPr id="0" name=""/>
        <dsp:cNvSpPr/>
      </dsp:nvSpPr>
      <dsp:spPr>
        <a:xfrm>
          <a:off x="0" y="1381738"/>
          <a:ext cx="6391275" cy="110364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33FFAB-D5F4-423A-8AE1-CEE2152FF846}">
      <dsp:nvSpPr>
        <dsp:cNvPr id="0" name=""/>
        <dsp:cNvSpPr/>
      </dsp:nvSpPr>
      <dsp:spPr>
        <a:xfrm>
          <a:off x="333853" y="1630059"/>
          <a:ext cx="607006" cy="60700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A1EFF9-90E8-4DDD-A560-1FE776A97C20}">
      <dsp:nvSpPr>
        <dsp:cNvPr id="0" name=""/>
        <dsp:cNvSpPr/>
      </dsp:nvSpPr>
      <dsp:spPr>
        <a:xfrm>
          <a:off x="1274714" y="1381738"/>
          <a:ext cx="5116560" cy="11036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6803" tIns="116803" rIns="116803" bIns="116803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i="0" kern="1200"/>
            <a:t>- Vicarious trauma</a:t>
          </a:r>
          <a:endParaRPr lang="en-US" sz="2200" kern="1200"/>
        </a:p>
      </dsp:txBody>
      <dsp:txXfrm>
        <a:off x="1274714" y="1381738"/>
        <a:ext cx="5116560" cy="1103648"/>
      </dsp:txXfrm>
    </dsp:sp>
    <dsp:sp modelId="{6027C95B-1CBA-4C89-AAEE-64DE4017DB1F}">
      <dsp:nvSpPr>
        <dsp:cNvPr id="0" name=""/>
        <dsp:cNvSpPr/>
      </dsp:nvSpPr>
      <dsp:spPr>
        <a:xfrm>
          <a:off x="0" y="2761299"/>
          <a:ext cx="6391275" cy="110364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73DB48-D52B-4231-874A-277B99DC07B0}">
      <dsp:nvSpPr>
        <dsp:cNvPr id="0" name=""/>
        <dsp:cNvSpPr/>
      </dsp:nvSpPr>
      <dsp:spPr>
        <a:xfrm>
          <a:off x="333853" y="3009620"/>
          <a:ext cx="607006" cy="60700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DC63E2-BCE2-4171-BC18-952DC06FC91C}">
      <dsp:nvSpPr>
        <dsp:cNvPr id="0" name=""/>
        <dsp:cNvSpPr/>
      </dsp:nvSpPr>
      <dsp:spPr>
        <a:xfrm>
          <a:off x="1274714" y="2761299"/>
          <a:ext cx="5116560" cy="11036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6803" tIns="116803" rIns="116803" bIns="116803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i="0" kern="1200"/>
            <a:t>- High workloads</a:t>
          </a:r>
          <a:endParaRPr lang="en-US" sz="2200" kern="1200"/>
        </a:p>
      </dsp:txBody>
      <dsp:txXfrm>
        <a:off x="1274714" y="2761299"/>
        <a:ext cx="5116560" cy="1103648"/>
      </dsp:txXfrm>
    </dsp:sp>
    <dsp:sp modelId="{7934E23A-E4CB-4CCB-843B-D532C218BCC0}">
      <dsp:nvSpPr>
        <dsp:cNvPr id="0" name=""/>
        <dsp:cNvSpPr/>
      </dsp:nvSpPr>
      <dsp:spPr>
        <a:xfrm>
          <a:off x="0" y="4140860"/>
          <a:ext cx="6391275" cy="110364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1FABA7-0AED-4626-BCBA-FC9C7B00D6A5}">
      <dsp:nvSpPr>
        <dsp:cNvPr id="0" name=""/>
        <dsp:cNvSpPr/>
      </dsp:nvSpPr>
      <dsp:spPr>
        <a:xfrm>
          <a:off x="333853" y="4389181"/>
          <a:ext cx="607006" cy="607006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7F4A40-0EE4-46AF-99E0-A7AADDEE12FE}">
      <dsp:nvSpPr>
        <dsp:cNvPr id="0" name=""/>
        <dsp:cNvSpPr/>
      </dsp:nvSpPr>
      <dsp:spPr>
        <a:xfrm>
          <a:off x="1274714" y="4140860"/>
          <a:ext cx="5116560" cy="11036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6803" tIns="116803" rIns="116803" bIns="116803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i="0" kern="1200"/>
            <a:t>- Client crises</a:t>
          </a:r>
          <a:endParaRPr lang="en-US" sz="2200" kern="1200"/>
        </a:p>
      </dsp:txBody>
      <dsp:txXfrm>
        <a:off x="1274714" y="4140860"/>
        <a:ext cx="5116560" cy="110364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235E99-3F27-4105-A69A-ED56A91E3DCD}">
      <dsp:nvSpPr>
        <dsp:cNvPr id="0" name=""/>
        <dsp:cNvSpPr/>
      </dsp:nvSpPr>
      <dsp:spPr>
        <a:xfrm>
          <a:off x="0" y="459986"/>
          <a:ext cx="6046132" cy="873953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is pervasive </a:t>
          </a:r>
        </a:p>
      </dsp:txBody>
      <dsp:txXfrm>
        <a:off x="42663" y="502649"/>
        <a:ext cx="5960806" cy="788627"/>
      </dsp:txXfrm>
    </dsp:sp>
    <dsp:sp modelId="{F048DDC6-FD81-45D4-8D9F-9A01C3486A61}">
      <dsp:nvSpPr>
        <dsp:cNvPr id="0" name=""/>
        <dsp:cNvSpPr/>
      </dsp:nvSpPr>
      <dsp:spPr>
        <a:xfrm>
          <a:off x="0" y="1397299"/>
          <a:ext cx="6046132" cy="873953"/>
        </a:xfrm>
        <a:prstGeom prst="roundRect">
          <a:avLst/>
        </a:prstGeom>
        <a:gradFill rotWithShape="0">
          <a:gsLst>
            <a:gs pos="0">
              <a:schemeClr val="accent2">
                <a:hueOff val="-6588574"/>
                <a:satOff val="300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-6588574"/>
                <a:satOff val="30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can impact development and behavior</a:t>
          </a:r>
        </a:p>
      </dsp:txBody>
      <dsp:txXfrm>
        <a:off x="42663" y="1439962"/>
        <a:ext cx="5960806" cy="788627"/>
      </dsp:txXfrm>
    </dsp:sp>
    <dsp:sp modelId="{C3144EA0-5411-4119-B545-6FD62F5E4C8B}">
      <dsp:nvSpPr>
        <dsp:cNvPr id="0" name=""/>
        <dsp:cNvSpPr/>
      </dsp:nvSpPr>
      <dsp:spPr>
        <a:xfrm>
          <a:off x="0" y="2334613"/>
          <a:ext cx="6046132" cy="873953"/>
        </a:xfrm>
        <a:prstGeom prst="roundRect">
          <a:avLst/>
        </a:prstGeom>
        <a:gradFill rotWithShape="0">
          <a:gsLst>
            <a:gs pos="0">
              <a:schemeClr val="accent2">
                <a:hueOff val="-13177148"/>
                <a:satOff val="601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-13177148"/>
                <a:satOff val="601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has a far reaching and long-lasting impact</a:t>
          </a:r>
        </a:p>
      </dsp:txBody>
      <dsp:txXfrm>
        <a:off x="42663" y="2377276"/>
        <a:ext cx="5960806" cy="788627"/>
      </dsp:txXfrm>
    </dsp:sp>
    <dsp:sp modelId="{7F984239-4C9C-4EDF-88CF-68F1208CD055}">
      <dsp:nvSpPr>
        <dsp:cNvPr id="0" name=""/>
        <dsp:cNvSpPr/>
      </dsp:nvSpPr>
      <dsp:spPr>
        <a:xfrm>
          <a:off x="0" y="3271926"/>
          <a:ext cx="6046132" cy="873953"/>
        </a:xfrm>
        <a:prstGeom prst="roundRect">
          <a:avLst/>
        </a:prstGeom>
        <a:gradFill rotWithShape="0">
          <a:gsLst>
            <a:gs pos="0">
              <a:schemeClr val="accent2">
                <a:hueOff val="-19765721"/>
                <a:satOff val="901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-19765721"/>
                <a:satOff val="901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affects how individuals and their families approach services designed to help them</a:t>
          </a:r>
        </a:p>
      </dsp:txBody>
      <dsp:txXfrm>
        <a:off x="42663" y="3314589"/>
        <a:ext cx="5960806" cy="788627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E3D393-4A74-40C5-A045-6FC0DBCB989D}">
      <dsp:nvSpPr>
        <dsp:cNvPr id="0" name=""/>
        <dsp:cNvSpPr/>
      </dsp:nvSpPr>
      <dsp:spPr>
        <a:xfrm>
          <a:off x="15343" y="822746"/>
          <a:ext cx="2013434" cy="127853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F8FC36D-6724-4363-8CB4-BA6490BBE065}">
      <dsp:nvSpPr>
        <dsp:cNvPr id="0" name=""/>
        <dsp:cNvSpPr/>
      </dsp:nvSpPr>
      <dsp:spPr>
        <a:xfrm>
          <a:off x="239058" y="1035276"/>
          <a:ext cx="2013434" cy="12785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0" i="0" kern="1200" dirty="0"/>
            <a:t>Deep breathing</a:t>
          </a:r>
          <a:endParaRPr lang="en-US" sz="2600" kern="1200" dirty="0"/>
        </a:p>
      </dsp:txBody>
      <dsp:txXfrm>
        <a:off x="276505" y="1072723"/>
        <a:ext cx="1938540" cy="1203636"/>
      </dsp:txXfrm>
    </dsp:sp>
    <dsp:sp modelId="{36917363-62FA-4440-B3D9-1DE71F5F76CE}">
      <dsp:nvSpPr>
        <dsp:cNvPr id="0" name=""/>
        <dsp:cNvSpPr/>
      </dsp:nvSpPr>
      <dsp:spPr>
        <a:xfrm>
          <a:off x="2463684" y="797700"/>
          <a:ext cx="2013434" cy="127853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5D39004-1166-42B0-956C-0DBAF962D9A4}">
      <dsp:nvSpPr>
        <dsp:cNvPr id="0" name=""/>
        <dsp:cNvSpPr/>
      </dsp:nvSpPr>
      <dsp:spPr>
        <a:xfrm>
          <a:off x="2687399" y="1010229"/>
          <a:ext cx="2013434" cy="12785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0" i="0" kern="1200" dirty="0"/>
            <a:t>Grounding exercises</a:t>
          </a:r>
          <a:endParaRPr lang="en-US" sz="2600" kern="1200" dirty="0"/>
        </a:p>
      </dsp:txBody>
      <dsp:txXfrm>
        <a:off x="2724846" y="1047676"/>
        <a:ext cx="1938540" cy="1203636"/>
      </dsp:txXfrm>
    </dsp:sp>
    <dsp:sp modelId="{55F3B9A6-A904-4AE0-A9A2-BA37DEDB5844}">
      <dsp:nvSpPr>
        <dsp:cNvPr id="0" name=""/>
        <dsp:cNvSpPr/>
      </dsp:nvSpPr>
      <dsp:spPr>
        <a:xfrm>
          <a:off x="4924548" y="797700"/>
          <a:ext cx="2013434" cy="127853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51C1F0D-117A-473E-B052-BAFA1957C63F}">
      <dsp:nvSpPr>
        <dsp:cNvPr id="0" name=""/>
        <dsp:cNvSpPr/>
      </dsp:nvSpPr>
      <dsp:spPr>
        <a:xfrm>
          <a:off x="5148263" y="1010229"/>
          <a:ext cx="2013434" cy="12785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0" i="0" kern="1200" dirty="0"/>
            <a:t>Body scans</a:t>
          </a:r>
          <a:endParaRPr lang="en-US" sz="2600" kern="1200" dirty="0"/>
        </a:p>
      </dsp:txBody>
      <dsp:txXfrm>
        <a:off x="5185710" y="1047676"/>
        <a:ext cx="1938540" cy="1203636"/>
      </dsp:txXfrm>
    </dsp:sp>
    <dsp:sp modelId="{0CFAAD9C-A6FF-4F9E-8A1C-52E183613F3D}">
      <dsp:nvSpPr>
        <dsp:cNvPr id="0" name=""/>
        <dsp:cNvSpPr/>
      </dsp:nvSpPr>
      <dsp:spPr>
        <a:xfrm>
          <a:off x="7385413" y="797700"/>
          <a:ext cx="2013434" cy="127853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3E8154D-80C7-45C1-8956-A240E2598512}">
      <dsp:nvSpPr>
        <dsp:cNvPr id="0" name=""/>
        <dsp:cNvSpPr/>
      </dsp:nvSpPr>
      <dsp:spPr>
        <a:xfrm>
          <a:off x="7609128" y="1010229"/>
          <a:ext cx="2013434" cy="12785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0" i="0" kern="1200" dirty="0"/>
            <a:t>Guided imagery</a:t>
          </a:r>
          <a:endParaRPr lang="en-US" sz="2600" kern="1200" dirty="0"/>
        </a:p>
      </dsp:txBody>
      <dsp:txXfrm>
        <a:off x="7646575" y="1047676"/>
        <a:ext cx="1938540" cy="1203636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B50900-307D-4239-898E-06398294DAE0}">
      <dsp:nvSpPr>
        <dsp:cNvPr id="0" name=""/>
        <dsp:cNvSpPr/>
      </dsp:nvSpPr>
      <dsp:spPr>
        <a:xfrm>
          <a:off x="0" y="11228"/>
          <a:ext cx="6391275" cy="79150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b="0" i="0" kern="1200"/>
            <a:t>Identify:</a:t>
          </a:r>
          <a:endParaRPr lang="en-US" sz="3300" kern="1200"/>
        </a:p>
      </dsp:txBody>
      <dsp:txXfrm>
        <a:off x="38638" y="49866"/>
        <a:ext cx="6313999" cy="714229"/>
      </dsp:txXfrm>
    </dsp:sp>
    <dsp:sp modelId="{652EF71E-4B22-4D8A-BA60-57891251CE41}">
      <dsp:nvSpPr>
        <dsp:cNvPr id="0" name=""/>
        <dsp:cNvSpPr/>
      </dsp:nvSpPr>
      <dsp:spPr>
        <a:xfrm>
          <a:off x="0" y="897773"/>
          <a:ext cx="6391275" cy="791505"/>
        </a:xfrm>
        <a:prstGeom prst="roundRect">
          <a:avLst/>
        </a:prstGeom>
        <a:solidFill>
          <a:schemeClr val="accent2">
            <a:hueOff val="-3953144"/>
            <a:satOff val="18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b="0" i="0" kern="1200"/>
            <a:t>5 things you see</a:t>
          </a:r>
          <a:endParaRPr lang="en-US" sz="3300" kern="1200"/>
        </a:p>
      </dsp:txBody>
      <dsp:txXfrm>
        <a:off x="38638" y="936411"/>
        <a:ext cx="6313999" cy="714229"/>
      </dsp:txXfrm>
    </dsp:sp>
    <dsp:sp modelId="{507E426E-1BF0-4CF2-8D2D-44C48F2759B3}">
      <dsp:nvSpPr>
        <dsp:cNvPr id="0" name=""/>
        <dsp:cNvSpPr/>
      </dsp:nvSpPr>
      <dsp:spPr>
        <a:xfrm>
          <a:off x="0" y="1784318"/>
          <a:ext cx="6391275" cy="791505"/>
        </a:xfrm>
        <a:prstGeom prst="roundRect">
          <a:avLst/>
        </a:prstGeom>
        <a:solidFill>
          <a:schemeClr val="accent2">
            <a:hueOff val="-7906288"/>
            <a:satOff val="36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b="0" i="0" kern="1200"/>
            <a:t>4 things you can touch</a:t>
          </a:r>
          <a:endParaRPr lang="en-US" sz="3300" kern="1200"/>
        </a:p>
      </dsp:txBody>
      <dsp:txXfrm>
        <a:off x="38638" y="1822956"/>
        <a:ext cx="6313999" cy="714229"/>
      </dsp:txXfrm>
    </dsp:sp>
    <dsp:sp modelId="{DCD0FDDC-1210-4B05-9243-6BFE7A83CAE3}">
      <dsp:nvSpPr>
        <dsp:cNvPr id="0" name=""/>
        <dsp:cNvSpPr/>
      </dsp:nvSpPr>
      <dsp:spPr>
        <a:xfrm>
          <a:off x="0" y="2670863"/>
          <a:ext cx="6391275" cy="791505"/>
        </a:xfrm>
        <a:prstGeom prst="roundRect">
          <a:avLst/>
        </a:prstGeom>
        <a:solidFill>
          <a:schemeClr val="accent2">
            <a:hueOff val="-11859433"/>
            <a:satOff val="541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b="0" i="0" kern="1200"/>
            <a:t>3 things you hear</a:t>
          </a:r>
          <a:endParaRPr lang="en-US" sz="3300" kern="1200"/>
        </a:p>
      </dsp:txBody>
      <dsp:txXfrm>
        <a:off x="38638" y="2709501"/>
        <a:ext cx="6313999" cy="714229"/>
      </dsp:txXfrm>
    </dsp:sp>
    <dsp:sp modelId="{C5774092-94A8-4955-90C9-35D6A00AB91D}">
      <dsp:nvSpPr>
        <dsp:cNvPr id="0" name=""/>
        <dsp:cNvSpPr/>
      </dsp:nvSpPr>
      <dsp:spPr>
        <a:xfrm>
          <a:off x="0" y="3557408"/>
          <a:ext cx="6391275" cy="791505"/>
        </a:xfrm>
        <a:prstGeom prst="roundRect">
          <a:avLst/>
        </a:prstGeom>
        <a:solidFill>
          <a:schemeClr val="accent2">
            <a:hueOff val="-15812576"/>
            <a:satOff val="721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b="0" i="0" kern="1200"/>
            <a:t>2 things you smell</a:t>
          </a:r>
          <a:endParaRPr lang="en-US" sz="3300" kern="1200"/>
        </a:p>
      </dsp:txBody>
      <dsp:txXfrm>
        <a:off x="38638" y="3596046"/>
        <a:ext cx="6313999" cy="714229"/>
      </dsp:txXfrm>
    </dsp:sp>
    <dsp:sp modelId="{C899B7E0-D963-42F0-BD44-2DD92263D95F}">
      <dsp:nvSpPr>
        <dsp:cNvPr id="0" name=""/>
        <dsp:cNvSpPr/>
      </dsp:nvSpPr>
      <dsp:spPr>
        <a:xfrm>
          <a:off x="0" y="4443953"/>
          <a:ext cx="6391275" cy="791505"/>
        </a:xfrm>
        <a:prstGeom prst="roundRect">
          <a:avLst/>
        </a:prstGeom>
        <a:solidFill>
          <a:schemeClr val="accent2">
            <a:hueOff val="-19765721"/>
            <a:satOff val="901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b="0" i="0" kern="1200"/>
            <a:t>1 thing you taste</a:t>
          </a:r>
          <a:endParaRPr lang="en-US" sz="3300" kern="1200"/>
        </a:p>
      </dsp:txBody>
      <dsp:txXfrm>
        <a:off x="38638" y="4482591"/>
        <a:ext cx="6313999" cy="714229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C99F3D-6131-46CA-A262-9739BF567B0E}">
      <dsp:nvSpPr>
        <dsp:cNvPr id="0" name=""/>
        <dsp:cNvSpPr/>
      </dsp:nvSpPr>
      <dsp:spPr>
        <a:xfrm>
          <a:off x="1174" y="474004"/>
          <a:ext cx="4276903" cy="213845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43180" rIns="64770" bIns="4318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b="0" i="0" kern="1200"/>
            <a:t>How do you currently manage stress?</a:t>
          </a:r>
          <a:endParaRPr lang="en-US" sz="3400" kern="1200"/>
        </a:p>
      </dsp:txBody>
      <dsp:txXfrm>
        <a:off x="63807" y="536637"/>
        <a:ext cx="4151637" cy="2013185"/>
      </dsp:txXfrm>
    </dsp:sp>
    <dsp:sp modelId="{B1BE08FD-BF7F-49EF-9BAB-15CE9B68495D}">
      <dsp:nvSpPr>
        <dsp:cNvPr id="0" name=""/>
        <dsp:cNvSpPr/>
      </dsp:nvSpPr>
      <dsp:spPr>
        <a:xfrm>
          <a:off x="5347304" y="474004"/>
          <a:ext cx="4276903" cy="213845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43180" rIns="64770" bIns="4318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b="0" i="0" kern="1200"/>
            <a:t>Which mindfulness practices feel most accessible to you?</a:t>
          </a:r>
          <a:endParaRPr lang="en-US" sz="3400" kern="1200"/>
        </a:p>
      </dsp:txBody>
      <dsp:txXfrm>
        <a:off x="5409937" y="536637"/>
        <a:ext cx="4151637" cy="2013185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A77FAF-9DDF-4B09-9095-2882D4B387A4}">
      <dsp:nvSpPr>
        <dsp:cNvPr id="0" name=""/>
        <dsp:cNvSpPr/>
      </dsp:nvSpPr>
      <dsp:spPr>
        <a:xfrm>
          <a:off x="923249" y="552377"/>
          <a:ext cx="1250177" cy="125017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43E536-A618-4EFA-926B-22F830F9ED48}">
      <dsp:nvSpPr>
        <dsp:cNvPr id="0" name=""/>
        <dsp:cNvSpPr/>
      </dsp:nvSpPr>
      <dsp:spPr>
        <a:xfrm>
          <a:off x="159251" y="2150305"/>
          <a:ext cx="2778172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0" i="0" kern="1200"/>
            <a:t>Guilt</a:t>
          </a:r>
          <a:endParaRPr lang="en-US" sz="2600" kern="1200"/>
        </a:p>
      </dsp:txBody>
      <dsp:txXfrm>
        <a:off x="159251" y="2150305"/>
        <a:ext cx="2778172" cy="720000"/>
      </dsp:txXfrm>
    </dsp:sp>
    <dsp:sp modelId="{C8A59790-06A3-4571-A7DC-2F3BF118433A}">
      <dsp:nvSpPr>
        <dsp:cNvPr id="0" name=""/>
        <dsp:cNvSpPr/>
      </dsp:nvSpPr>
      <dsp:spPr>
        <a:xfrm>
          <a:off x="4187602" y="552377"/>
          <a:ext cx="1250177" cy="125017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FE1A0E-CE3F-4ACB-BD7D-550AA645FDBD}">
      <dsp:nvSpPr>
        <dsp:cNvPr id="0" name=""/>
        <dsp:cNvSpPr/>
      </dsp:nvSpPr>
      <dsp:spPr>
        <a:xfrm>
          <a:off x="3423605" y="2150305"/>
          <a:ext cx="2778172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0" i="0" kern="1200"/>
            <a:t>Time</a:t>
          </a:r>
          <a:endParaRPr lang="en-US" sz="2600" kern="1200"/>
        </a:p>
      </dsp:txBody>
      <dsp:txXfrm>
        <a:off x="3423605" y="2150305"/>
        <a:ext cx="2778172" cy="720000"/>
      </dsp:txXfrm>
    </dsp:sp>
    <dsp:sp modelId="{218E8B04-63AB-4890-87D7-627BD175CC51}">
      <dsp:nvSpPr>
        <dsp:cNvPr id="0" name=""/>
        <dsp:cNvSpPr/>
      </dsp:nvSpPr>
      <dsp:spPr>
        <a:xfrm>
          <a:off x="7451955" y="552377"/>
          <a:ext cx="1250177" cy="125017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FF7CFE-E412-4803-8DA1-D34B88D190D0}">
      <dsp:nvSpPr>
        <dsp:cNvPr id="0" name=""/>
        <dsp:cNvSpPr/>
      </dsp:nvSpPr>
      <dsp:spPr>
        <a:xfrm>
          <a:off x="6687958" y="2150305"/>
          <a:ext cx="2778172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0" i="0" kern="1200"/>
            <a:t>Lack of resources</a:t>
          </a:r>
          <a:endParaRPr lang="en-US" sz="2600" kern="1200"/>
        </a:p>
      </dsp:txBody>
      <dsp:txXfrm>
        <a:off x="6687958" y="2150305"/>
        <a:ext cx="2778172" cy="720000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D9E672-E47D-432A-998F-72E945AB3C4D}">
      <dsp:nvSpPr>
        <dsp:cNvPr id="0" name=""/>
        <dsp:cNvSpPr/>
      </dsp:nvSpPr>
      <dsp:spPr>
        <a:xfrm>
          <a:off x="0" y="0"/>
          <a:ext cx="7700306" cy="67902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b="0" i="0" kern="1200"/>
            <a:t>List:</a:t>
          </a:r>
          <a:endParaRPr lang="en-US" sz="2900" kern="1200"/>
        </a:p>
      </dsp:txBody>
      <dsp:txXfrm>
        <a:off x="19888" y="19888"/>
        <a:ext cx="6910211" cy="639245"/>
      </dsp:txXfrm>
    </dsp:sp>
    <dsp:sp modelId="{E15FE88F-5476-408B-950A-03019A18918B}">
      <dsp:nvSpPr>
        <dsp:cNvPr id="0" name=""/>
        <dsp:cNvSpPr/>
      </dsp:nvSpPr>
      <dsp:spPr>
        <a:xfrm>
          <a:off x="644900" y="802479"/>
          <a:ext cx="7700306" cy="67902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6588574"/>
                <a:satOff val="300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-6588574"/>
                <a:satOff val="30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b="0" i="0" kern="1200"/>
            <a:t>- Daily stress-relievers</a:t>
          </a:r>
          <a:endParaRPr lang="en-US" sz="2900" kern="1200"/>
        </a:p>
      </dsp:txBody>
      <dsp:txXfrm>
        <a:off x="664788" y="822367"/>
        <a:ext cx="6574265" cy="639245"/>
      </dsp:txXfrm>
    </dsp:sp>
    <dsp:sp modelId="{9E56DB2E-E05A-43D6-86D8-AFF87DED0603}">
      <dsp:nvSpPr>
        <dsp:cNvPr id="0" name=""/>
        <dsp:cNvSpPr/>
      </dsp:nvSpPr>
      <dsp:spPr>
        <a:xfrm>
          <a:off x="1280175" y="1604959"/>
          <a:ext cx="7700306" cy="67902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13177148"/>
                <a:satOff val="601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-13177148"/>
                <a:satOff val="601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b="0" i="0" kern="1200"/>
            <a:t>- Weekly self-care goals</a:t>
          </a:r>
          <a:endParaRPr lang="en-US" sz="2900" kern="1200"/>
        </a:p>
      </dsp:txBody>
      <dsp:txXfrm>
        <a:off x="1300063" y="1624847"/>
        <a:ext cx="6583891" cy="639245"/>
      </dsp:txXfrm>
    </dsp:sp>
    <dsp:sp modelId="{95F50BBF-ABED-4402-9BEF-904AED04C18A}">
      <dsp:nvSpPr>
        <dsp:cNvPr id="0" name=""/>
        <dsp:cNvSpPr/>
      </dsp:nvSpPr>
      <dsp:spPr>
        <a:xfrm>
          <a:off x="1925076" y="2407439"/>
          <a:ext cx="7700306" cy="67902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19765721"/>
                <a:satOff val="901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-19765721"/>
                <a:satOff val="901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b="0" i="0" kern="1200"/>
            <a:t>- Emergency coping strategies</a:t>
          </a:r>
          <a:endParaRPr lang="en-US" sz="2900" kern="1200"/>
        </a:p>
      </dsp:txBody>
      <dsp:txXfrm>
        <a:off x="1944964" y="2427327"/>
        <a:ext cx="6574265" cy="639245"/>
      </dsp:txXfrm>
    </dsp:sp>
    <dsp:sp modelId="{2A3CD375-3227-403F-9DC8-0EE2149FCB02}">
      <dsp:nvSpPr>
        <dsp:cNvPr id="0" name=""/>
        <dsp:cNvSpPr/>
      </dsp:nvSpPr>
      <dsp:spPr>
        <a:xfrm>
          <a:off x="7258942" y="520068"/>
          <a:ext cx="441363" cy="441363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/>
        </a:p>
      </dsp:txBody>
      <dsp:txXfrm>
        <a:off x="7358249" y="520068"/>
        <a:ext cx="242749" cy="332126"/>
      </dsp:txXfrm>
    </dsp:sp>
    <dsp:sp modelId="{62859867-BCC2-4273-B9F1-CBDC61CCBB25}">
      <dsp:nvSpPr>
        <dsp:cNvPr id="0" name=""/>
        <dsp:cNvSpPr/>
      </dsp:nvSpPr>
      <dsp:spPr>
        <a:xfrm>
          <a:off x="7903843" y="1322548"/>
          <a:ext cx="441363" cy="441363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10302092"/>
            <a:satOff val="530"/>
            <a:lumOff val="28"/>
            <a:alphaOff val="0"/>
          </a:schemeClr>
        </a:solidFill>
        <a:ln w="9525" cap="rnd" cmpd="sng" algn="ctr">
          <a:solidFill>
            <a:schemeClr val="accent2">
              <a:tint val="40000"/>
              <a:alpha val="90000"/>
              <a:hueOff val="-10302092"/>
              <a:satOff val="530"/>
              <a:lumOff val="2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/>
        </a:p>
      </dsp:txBody>
      <dsp:txXfrm>
        <a:off x="8003150" y="1322548"/>
        <a:ext cx="242749" cy="332126"/>
      </dsp:txXfrm>
    </dsp:sp>
    <dsp:sp modelId="{795A1BA7-2244-4B8D-8C20-3A80DA2B69C5}">
      <dsp:nvSpPr>
        <dsp:cNvPr id="0" name=""/>
        <dsp:cNvSpPr/>
      </dsp:nvSpPr>
      <dsp:spPr>
        <a:xfrm>
          <a:off x="8539118" y="2125028"/>
          <a:ext cx="441363" cy="441363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20604185"/>
            <a:satOff val="1061"/>
            <a:lumOff val="55"/>
            <a:alphaOff val="0"/>
          </a:schemeClr>
        </a:solidFill>
        <a:ln w="9525" cap="rnd" cmpd="sng" algn="ctr">
          <a:solidFill>
            <a:schemeClr val="accent2">
              <a:tint val="40000"/>
              <a:alpha val="90000"/>
              <a:hueOff val="-20604185"/>
              <a:satOff val="1061"/>
              <a:lumOff val="5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/>
        </a:p>
      </dsp:txBody>
      <dsp:txXfrm>
        <a:off x="8638425" y="2125028"/>
        <a:ext cx="242749" cy="332126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7C1C47-D62C-4B05-A620-B816B2325D5B}">
      <dsp:nvSpPr>
        <dsp:cNvPr id="0" name=""/>
        <dsp:cNvSpPr/>
      </dsp:nvSpPr>
      <dsp:spPr>
        <a:xfrm>
          <a:off x="0" y="640"/>
          <a:ext cx="6391275" cy="149868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9C9492-166A-49CF-885F-16CDF9641679}">
      <dsp:nvSpPr>
        <dsp:cNvPr id="0" name=""/>
        <dsp:cNvSpPr/>
      </dsp:nvSpPr>
      <dsp:spPr>
        <a:xfrm>
          <a:off x="453352" y="337845"/>
          <a:ext cx="824278" cy="82427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4DAB80-B8ED-4124-8FAB-44682002DD0A}">
      <dsp:nvSpPr>
        <dsp:cNvPr id="0" name=""/>
        <dsp:cNvSpPr/>
      </dsp:nvSpPr>
      <dsp:spPr>
        <a:xfrm>
          <a:off x="1730984" y="640"/>
          <a:ext cx="4660290" cy="14986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611" tIns="158611" rIns="158611" bIns="158611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0" i="0" kern="1200"/>
            <a:t>- DBHDS wellness resources</a:t>
          </a:r>
          <a:endParaRPr lang="en-US" sz="2500" kern="1200"/>
        </a:p>
      </dsp:txBody>
      <dsp:txXfrm>
        <a:off x="1730984" y="640"/>
        <a:ext cx="4660290" cy="1498687"/>
      </dsp:txXfrm>
    </dsp:sp>
    <dsp:sp modelId="{D45C658C-152E-4B0B-BAB0-0DD0E8B23046}">
      <dsp:nvSpPr>
        <dsp:cNvPr id="0" name=""/>
        <dsp:cNvSpPr/>
      </dsp:nvSpPr>
      <dsp:spPr>
        <a:xfrm>
          <a:off x="0" y="1873999"/>
          <a:ext cx="6391275" cy="149868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0B9E7A-58D4-42D9-B1DC-C55E81673EF5}">
      <dsp:nvSpPr>
        <dsp:cNvPr id="0" name=""/>
        <dsp:cNvSpPr/>
      </dsp:nvSpPr>
      <dsp:spPr>
        <a:xfrm>
          <a:off x="453352" y="2211204"/>
          <a:ext cx="824278" cy="82427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8E7BF1-66F9-47DC-B987-F158F3985D81}">
      <dsp:nvSpPr>
        <dsp:cNvPr id="0" name=""/>
        <dsp:cNvSpPr/>
      </dsp:nvSpPr>
      <dsp:spPr>
        <a:xfrm>
          <a:off x="1730984" y="1873999"/>
          <a:ext cx="4660290" cy="14986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611" tIns="158611" rIns="158611" bIns="158611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0" i="0" kern="1200"/>
            <a:t>- EAP programs</a:t>
          </a:r>
          <a:endParaRPr lang="en-US" sz="2500" kern="1200"/>
        </a:p>
      </dsp:txBody>
      <dsp:txXfrm>
        <a:off x="1730984" y="1873999"/>
        <a:ext cx="4660290" cy="1498687"/>
      </dsp:txXfrm>
    </dsp:sp>
    <dsp:sp modelId="{B1DEB0E4-BE88-4177-8B99-017549E212CA}">
      <dsp:nvSpPr>
        <dsp:cNvPr id="0" name=""/>
        <dsp:cNvSpPr/>
      </dsp:nvSpPr>
      <dsp:spPr>
        <a:xfrm>
          <a:off x="0" y="3747359"/>
          <a:ext cx="6391275" cy="149868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8C1AE7-F77B-4F02-8F32-F320A031A183}">
      <dsp:nvSpPr>
        <dsp:cNvPr id="0" name=""/>
        <dsp:cNvSpPr/>
      </dsp:nvSpPr>
      <dsp:spPr>
        <a:xfrm>
          <a:off x="453352" y="4084563"/>
          <a:ext cx="824278" cy="82427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8EC2AD-B719-4E29-B4D2-0600CDE5F521}">
      <dsp:nvSpPr>
        <dsp:cNvPr id="0" name=""/>
        <dsp:cNvSpPr/>
      </dsp:nvSpPr>
      <dsp:spPr>
        <a:xfrm>
          <a:off x="1730984" y="3747359"/>
          <a:ext cx="4660290" cy="14986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611" tIns="158611" rIns="158611" bIns="158611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0" i="0" kern="1200"/>
            <a:t>- Mindfulness apps (Headspace, Insight Timer)</a:t>
          </a:r>
          <a:endParaRPr lang="en-US" sz="2500" kern="1200"/>
        </a:p>
      </dsp:txBody>
      <dsp:txXfrm>
        <a:off x="1730984" y="3747359"/>
        <a:ext cx="4660290" cy="1498687"/>
      </dsp:txXfrm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CEEB6A-CDE4-405C-B6A0-BB9074F40EF3}">
      <dsp:nvSpPr>
        <dsp:cNvPr id="0" name=""/>
        <dsp:cNvSpPr/>
      </dsp:nvSpPr>
      <dsp:spPr>
        <a:xfrm>
          <a:off x="146116" y="288043"/>
          <a:ext cx="1129720" cy="1129720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29DC6D-95E4-4A13-9E7B-CD04914C40A8}">
      <dsp:nvSpPr>
        <dsp:cNvPr id="0" name=""/>
        <dsp:cNvSpPr/>
      </dsp:nvSpPr>
      <dsp:spPr>
        <a:xfrm>
          <a:off x="383358" y="525285"/>
          <a:ext cx="655237" cy="65523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5DDE2F-55E6-4CEE-BFE4-3D7BE14F3DCA}">
      <dsp:nvSpPr>
        <dsp:cNvPr id="0" name=""/>
        <dsp:cNvSpPr/>
      </dsp:nvSpPr>
      <dsp:spPr>
        <a:xfrm>
          <a:off x="1517920" y="288043"/>
          <a:ext cx="2662912" cy="11297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kern="1200" dirty="0"/>
            <a:t>Use person-first, nonjudgmental language</a:t>
          </a:r>
          <a:endParaRPr lang="en-US" sz="2400" kern="1200" dirty="0"/>
        </a:p>
      </dsp:txBody>
      <dsp:txXfrm>
        <a:off x="1517920" y="288043"/>
        <a:ext cx="2662912" cy="1129720"/>
      </dsp:txXfrm>
    </dsp:sp>
    <dsp:sp modelId="{A80B97E7-F81C-479B-925E-6066795378C2}">
      <dsp:nvSpPr>
        <dsp:cNvPr id="0" name=""/>
        <dsp:cNvSpPr/>
      </dsp:nvSpPr>
      <dsp:spPr>
        <a:xfrm>
          <a:off x="4644825" y="288043"/>
          <a:ext cx="1129720" cy="1129720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287007-39AC-413D-8B3A-3C86E273F0C9}">
      <dsp:nvSpPr>
        <dsp:cNvPr id="0" name=""/>
        <dsp:cNvSpPr/>
      </dsp:nvSpPr>
      <dsp:spPr>
        <a:xfrm>
          <a:off x="4882067" y="525285"/>
          <a:ext cx="655237" cy="65523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6F6C51-C3FB-4085-9FF9-32A02C3BD14F}">
      <dsp:nvSpPr>
        <dsp:cNvPr id="0" name=""/>
        <dsp:cNvSpPr/>
      </dsp:nvSpPr>
      <dsp:spPr>
        <a:xfrm>
          <a:off x="6016629" y="288043"/>
          <a:ext cx="2662912" cy="11297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kern="1200" dirty="0"/>
            <a:t>Create predictable environments</a:t>
          </a:r>
          <a:endParaRPr lang="en-US" sz="2400" kern="1200" dirty="0"/>
        </a:p>
      </dsp:txBody>
      <dsp:txXfrm>
        <a:off x="6016629" y="288043"/>
        <a:ext cx="2662912" cy="1129720"/>
      </dsp:txXfrm>
    </dsp:sp>
    <dsp:sp modelId="{1151C7BC-962F-48C2-904D-6DFF1A72EAF6}">
      <dsp:nvSpPr>
        <dsp:cNvPr id="0" name=""/>
        <dsp:cNvSpPr/>
      </dsp:nvSpPr>
      <dsp:spPr>
        <a:xfrm>
          <a:off x="146116" y="1998535"/>
          <a:ext cx="1129720" cy="1129720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7BED9C-02B8-4500-91C2-217D88F91978}">
      <dsp:nvSpPr>
        <dsp:cNvPr id="0" name=""/>
        <dsp:cNvSpPr/>
      </dsp:nvSpPr>
      <dsp:spPr>
        <a:xfrm>
          <a:off x="383358" y="2235776"/>
          <a:ext cx="655237" cy="65523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B95BBF-1B59-48B2-B2EE-41F3BDAD5047}">
      <dsp:nvSpPr>
        <dsp:cNvPr id="0" name=""/>
        <dsp:cNvSpPr/>
      </dsp:nvSpPr>
      <dsp:spPr>
        <a:xfrm>
          <a:off x="1517920" y="1998535"/>
          <a:ext cx="2662912" cy="11297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kern="1200" dirty="0"/>
            <a:t>Provide choices when possible</a:t>
          </a:r>
          <a:endParaRPr lang="en-US" sz="2400" kern="1200" dirty="0"/>
        </a:p>
      </dsp:txBody>
      <dsp:txXfrm>
        <a:off x="1517920" y="1998535"/>
        <a:ext cx="2662912" cy="1129720"/>
      </dsp:txXfrm>
    </dsp:sp>
    <dsp:sp modelId="{EDA89F75-720A-4800-B7C5-EA09A12EFC70}">
      <dsp:nvSpPr>
        <dsp:cNvPr id="0" name=""/>
        <dsp:cNvSpPr/>
      </dsp:nvSpPr>
      <dsp:spPr>
        <a:xfrm>
          <a:off x="4644825" y="1998535"/>
          <a:ext cx="1129720" cy="1129720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EB03D0-2C35-49EE-BDF8-FA96C0FF749F}">
      <dsp:nvSpPr>
        <dsp:cNvPr id="0" name=""/>
        <dsp:cNvSpPr/>
      </dsp:nvSpPr>
      <dsp:spPr>
        <a:xfrm>
          <a:off x="4882067" y="2235776"/>
          <a:ext cx="655237" cy="655237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58228C-C4BE-49C9-8BE4-60D6F2034B69}">
      <dsp:nvSpPr>
        <dsp:cNvPr id="0" name=""/>
        <dsp:cNvSpPr/>
      </dsp:nvSpPr>
      <dsp:spPr>
        <a:xfrm>
          <a:off x="6016629" y="1998535"/>
          <a:ext cx="2662912" cy="11297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kern="1200" dirty="0"/>
            <a:t>Acknowledge client emotions</a:t>
          </a:r>
          <a:endParaRPr lang="en-US" sz="2400" kern="1200" dirty="0"/>
        </a:p>
      </dsp:txBody>
      <dsp:txXfrm>
        <a:off x="6016629" y="1998535"/>
        <a:ext cx="2662912" cy="1129720"/>
      </dsp:txXfrm>
    </dsp:sp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787967-1F95-455C-9E87-24731BCBEE69}">
      <dsp:nvSpPr>
        <dsp:cNvPr id="0" name=""/>
        <dsp:cNvSpPr/>
      </dsp:nvSpPr>
      <dsp:spPr>
        <a:xfrm>
          <a:off x="1174" y="16146"/>
          <a:ext cx="4124157" cy="26188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EEC3DA-3A71-4A6F-89E5-CB32E7D1DBBE}">
      <dsp:nvSpPr>
        <dsp:cNvPr id="0" name=""/>
        <dsp:cNvSpPr/>
      </dsp:nvSpPr>
      <dsp:spPr>
        <a:xfrm>
          <a:off x="459414" y="451474"/>
          <a:ext cx="4124157" cy="26188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/>
            <a:t>Scenario: A client becomes upset when asked to fill out a form.</a:t>
          </a:r>
        </a:p>
      </dsp:txBody>
      <dsp:txXfrm>
        <a:off x="536117" y="528177"/>
        <a:ext cx="3970751" cy="2465433"/>
      </dsp:txXfrm>
    </dsp:sp>
    <dsp:sp modelId="{B3C9AFE4-3206-4CB5-BFC7-3988BE2A05EC}">
      <dsp:nvSpPr>
        <dsp:cNvPr id="0" name=""/>
        <dsp:cNvSpPr/>
      </dsp:nvSpPr>
      <dsp:spPr>
        <a:xfrm>
          <a:off x="5041811" y="16146"/>
          <a:ext cx="4124157" cy="26188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2DEB71-9A09-4F06-8BD8-7D26F05DE585}">
      <dsp:nvSpPr>
        <dsp:cNvPr id="0" name=""/>
        <dsp:cNvSpPr/>
      </dsp:nvSpPr>
      <dsp:spPr>
        <a:xfrm>
          <a:off x="5500051" y="451474"/>
          <a:ext cx="4124157" cy="26188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/>
            <a:t>How can you apply trauma-informed care in your response?</a:t>
          </a:r>
        </a:p>
      </dsp:txBody>
      <dsp:txXfrm>
        <a:off x="5576754" y="528177"/>
        <a:ext cx="3970751" cy="2465433"/>
      </dsp:txXfrm>
    </dsp:sp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1EE114-CA5D-427D-A684-0A998D4A5265}">
      <dsp:nvSpPr>
        <dsp:cNvPr id="0" name=""/>
        <dsp:cNvSpPr/>
      </dsp:nvSpPr>
      <dsp:spPr>
        <a:xfrm>
          <a:off x="0" y="557640"/>
          <a:ext cx="6391275" cy="201386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0" i="0" kern="1200"/>
            <a:t>Working with trauma can affect us too.</a:t>
          </a:r>
          <a:endParaRPr lang="en-US" sz="3600" kern="1200"/>
        </a:p>
      </dsp:txBody>
      <dsp:txXfrm>
        <a:off x="98309" y="655949"/>
        <a:ext cx="6194657" cy="1817244"/>
      </dsp:txXfrm>
    </dsp:sp>
    <dsp:sp modelId="{70CAC9AD-DC0C-4C19-A48A-C0C65ABA2189}">
      <dsp:nvSpPr>
        <dsp:cNvPr id="0" name=""/>
        <dsp:cNvSpPr/>
      </dsp:nvSpPr>
      <dsp:spPr>
        <a:xfrm>
          <a:off x="0" y="2675183"/>
          <a:ext cx="6391275" cy="2013862"/>
        </a:xfrm>
        <a:prstGeom prst="roundRect">
          <a:avLst/>
        </a:prstGeom>
        <a:solidFill>
          <a:schemeClr val="accent2">
            <a:hueOff val="-19765721"/>
            <a:satOff val="901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0" i="0" kern="1200"/>
            <a:t>Prioritize self-care, boundaries, and debriefing with supervisors.</a:t>
          </a:r>
          <a:endParaRPr lang="en-US" sz="3600" kern="1200"/>
        </a:p>
      </dsp:txBody>
      <dsp:txXfrm>
        <a:off x="98309" y="2773492"/>
        <a:ext cx="6194657" cy="1817244"/>
      </dsp:txXfrm>
    </dsp:sp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CACFA4-8DF2-47C8-A66A-6E6E8228802A}">
      <dsp:nvSpPr>
        <dsp:cNvPr id="0" name=""/>
        <dsp:cNvSpPr/>
      </dsp:nvSpPr>
      <dsp:spPr>
        <a:xfrm>
          <a:off x="0" y="2177"/>
          <a:ext cx="6391275" cy="110364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F8D39B-3011-4E02-9534-C755EB93201C}">
      <dsp:nvSpPr>
        <dsp:cNvPr id="0" name=""/>
        <dsp:cNvSpPr/>
      </dsp:nvSpPr>
      <dsp:spPr>
        <a:xfrm>
          <a:off x="333853" y="250498"/>
          <a:ext cx="607006" cy="60700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5A2103-50A6-4FE0-BA27-BB093E4749C8}">
      <dsp:nvSpPr>
        <dsp:cNvPr id="0" name=""/>
        <dsp:cNvSpPr/>
      </dsp:nvSpPr>
      <dsp:spPr>
        <a:xfrm>
          <a:off x="1274714" y="2177"/>
          <a:ext cx="5116560" cy="11036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6803" tIns="116803" rIns="116803" bIns="116803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i="0" kern="1200"/>
            <a:t>- DBHDS Trauma-Informed Community Networks</a:t>
          </a:r>
          <a:endParaRPr lang="en-US" sz="2200" kern="1200"/>
        </a:p>
      </dsp:txBody>
      <dsp:txXfrm>
        <a:off x="1274714" y="2177"/>
        <a:ext cx="5116560" cy="1103648"/>
      </dsp:txXfrm>
    </dsp:sp>
    <dsp:sp modelId="{E1B108E6-735C-4B3D-A5C4-6D91CE25187E}">
      <dsp:nvSpPr>
        <dsp:cNvPr id="0" name=""/>
        <dsp:cNvSpPr/>
      </dsp:nvSpPr>
      <dsp:spPr>
        <a:xfrm>
          <a:off x="0" y="1381738"/>
          <a:ext cx="6391275" cy="110364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B82A07-302E-4547-929D-E5DDB92817C0}">
      <dsp:nvSpPr>
        <dsp:cNvPr id="0" name=""/>
        <dsp:cNvSpPr/>
      </dsp:nvSpPr>
      <dsp:spPr>
        <a:xfrm>
          <a:off x="333853" y="1630059"/>
          <a:ext cx="607006" cy="60700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FA0E56-E7BA-4F3B-B550-65C05F905993}">
      <dsp:nvSpPr>
        <dsp:cNvPr id="0" name=""/>
        <dsp:cNvSpPr/>
      </dsp:nvSpPr>
      <dsp:spPr>
        <a:xfrm>
          <a:off x="1274714" y="1381738"/>
          <a:ext cx="5116560" cy="11036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6803" tIns="116803" rIns="116803" bIns="116803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i="0" kern="1200"/>
            <a:t>- Virginia HEALS</a:t>
          </a:r>
          <a:endParaRPr lang="en-US" sz="2200" kern="1200"/>
        </a:p>
      </dsp:txBody>
      <dsp:txXfrm>
        <a:off x="1274714" y="1381738"/>
        <a:ext cx="5116560" cy="1103648"/>
      </dsp:txXfrm>
    </dsp:sp>
    <dsp:sp modelId="{2F22EEA6-D68C-45D4-B606-152C40A4F3B1}">
      <dsp:nvSpPr>
        <dsp:cNvPr id="0" name=""/>
        <dsp:cNvSpPr/>
      </dsp:nvSpPr>
      <dsp:spPr>
        <a:xfrm>
          <a:off x="0" y="2761299"/>
          <a:ext cx="6391275" cy="110364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D29902-3084-4605-BF80-02928BCFF660}">
      <dsp:nvSpPr>
        <dsp:cNvPr id="0" name=""/>
        <dsp:cNvSpPr/>
      </dsp:nvSpPr>
      <dsp:spPr>
        <a:xfrm>
          <a:off x="333853" y="3009620"/>
          <a:ext cx="607006" cy="60700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336F69-2C05-4BD9-8D50-F6E64F0782EF}">
      <dsp:nvSpPr>
        <dsp:cNvPr id="0" name=""/>
        <dsp:cNvSpPr/>
      </dsp:nvSpPr>
      <dsp:spPr>
        <a:xfrm>
          <a:off x="1274714" y="2761299"/>
          <a:ext cx="5116560" cy="11036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6803" tIns="116803" rIns="116803" bIns="116803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i="0" kern="1200"/>
            <a:t>- Local CSB supports</a:t>
          </a:r>
          <a:endParaRPr lang="en-US" sz="2200" kern="1200"/>
        </a:p>
      </dsp:txBody>
      <dsp:txXfrm>
        <a:off x="1274714" y="2761299"/>
        <a:ext cx="5116560" cy="1103648"/>
      </dsp:txXfrm>
    </dsp:sp>
    <dsp:sp modelId="{44655476-F4D7-4950-8D08-2DFA275189C4}">
      <dsp:nvSpPr>
        <dsp:cNvPr id="0" name=""/>
        <dsp:cNvSpPr/>
      </dsp:nvSpPr>
      <dsp:spPr>
        <a:xfrm>
          <a:off x="0" y="4140860"/>
          <a:ext cx="6391275" cy="110364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B8E0A7-EF33-40B4-A80A-CDF73238710B}">
      <dsp:nvSpPr>
        <dsp:cNvPr id="0" name=""/>
        <dsp:cNvSpPr/>
      </dsp:nvSpPr>
      <dsp:spPr>
        <a:xfrm>
          <a:off x="333853" y="4389181"/>
          <a:ext cx="607006" cy="607006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BF8730-9B2E-4A5A-8050-264F1F37AF8F}">
      <dsp:nvSpPr>
        <dsp:cNvPr id="0" name=""/>
        <dsp:cNvSpPr/>
      </dsp:nvSpPr>
      <dsp:spPr>
        <a:xfrm>
          <a:off x="1274714" y="4140860"/>
          <a:ext cx="5116560" cy="11036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6803" tIns="116803" rIns="116803" bIns="116803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i="0" kern="1200"/>
            <a:t>- Professional development opportunities</a:t>
          </a:r>
          <a:endParaRPr lang="en-US" sz="2200" kern="1200"/>
        </a:p>
      </dsp:txBody>
      <dsp:txXfrm>
        <a:off x="1274714" y="4140860"/>
        <a:ext cx="5116560" cy="110364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FFE7C8-EDA0-459E-903B-12820D88C05B}">
      <dsp:nvSpPr>
        <dsp:cNvPr id="0" name=""/>
        <dsp:cNvSpPr/>
      </dsp:nvSpPr>
      <dsp:spPr>
        <a:xfrm>
          <a:off x="0" y="0"/>
          <a:ext cx="8046720" cy="83293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Changes in physiology</a:t>
          </a:r>
        </a:p>
      </dsp:txBody>
      <dsp:txXfrm>
        <a:off x="24396" y="24396"/>
        <a:ext cx="7077531" cy="784145"/>
      </dsp:txXfrm>
    </dsp:sp>
    <dsp:sp modelId="{EE6179D1-E59F-4908-8A18-17BE8773E6E1}">
      <dsp:nvSpPr>
        <dsp:cNvPr id="0" name=""/>
        <dsp:cNvSpPr/>
      </dsp:nvSpPr>
      <dsp:spPr>
        <a:xfrm>
          <a:off x="673912" y="984380"/>
          <a:ext cx="8046720" cy="832937"/>
        </a:xfrm>
        <a:prstGeom prst="roundRect">
          <a:avLst>
            <a:gd name="adj" fmla="val 10000"/>
          </a:avLst>
        </a:prstGeom>
        <a:solidFill>
          <a:schemeClr val="accent2">
            <a:hueOff val="-6588574"/>
            <a:satOff val="30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Changes in brain architecture &amp; function </a:t>
          </a:r>
        </a:p>
      </dsp:txBody>
      <dsp:txXfrm>
        <a:off x="698308" y="1008776"/>
        <a:ext cx="6782605" cy="784145"/>
      </dsp:txXfrm>
    </dsp:sp>
    <dsp:sp modelId="{0F81B5F0-DDCB-4FA7-8327-6B7C270B9FD6}">
      <dsp:nvSpPr>
        <dsp:cNvPr id="0" name=""/>
        <dsp:cNvSpPr/>
      </dsp:nvSpPr>
      <dsp:spPr>
        <a:xfrm>
          <a:off x="1337767" y="1968761"/>
          <a:ext cx="8046720" cy="832937"/>
        </a:xfrm>
        <a:prstGeom prst="roundRect">
          <a:avLst>
            <a:gd name="adj" fmla="val 10000"/>
          </a:avLst>
        </a:prstGeom>
        <a:solidFill>
          <a:schemeClr val="accent2">
            <a:hueOff val="-13177148"/>
            <a:satOff val="601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Changes in skills, abilities and behavior</a:t>
          </a:r>
        </a:p>
      </dsp:txBody>
      <dsp:txXfrm>
        <a:off x="1362163" y="1993157"/>
        <a:ext cx="6792664" cy="784145"/>
      </dsp:txXfrm>
    </dsp:sp>
    <dsp:sp modelId="{E61A43D1-CF09-45E7-97FE-95193B250081}">
      <dsp:nvSpPr>
        <dsp:cNvPr id="0" name=""/>
        <dsp:cNvSpPr/>
      </dsp:nvSpPr>
      <dsp:spPr>
        <a:xfrm>
          <a:off x="2011680" y="2953142"/>
          <a:ext cx="8046720" cy="832937"/>
        </a:xfrm>
        <a:prstGeom prst="roundRect">
          <a:avLst>
            <a:gd name="adj" fmla="val 10000"/>
          </a:avLst>
        </a:prstGeom>
        <a:solidFill>
          <a:schemeClr val="accent2">
            <a:hueOff val="-19765721"/>
            <a:satOff val="901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Changes in long-term health and mental health</a:t>
          </a:r>
        </a:p>
      </dsp:txBody>
      <dsp:txXfrm>
        <a:off x="2036076" y="2977538"/>
        <a:ext cx="6782605" cy="784145"/>
      </dsp:txXfrm>
    </dsp:sp>
    <dsp:sp modelId="{052C2D6A-2C8B-4B90-A16E-2C344DBE42B7}">
      <dsp:nvSpPr>
        <dsp:cNvPr id="0" name=""/>
        <dsp:cNvSpPr/>
      </dsp:nvSpPr>
      <dsp:spPr>
        <a:xfrm>
          <a:off x="7505310" y="637954"/>
          <a:ext cx="541409" cy="541409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/>
        </a:p>
      </dsp:txBody>
      <dsp:txXfrm>
        <a:off x="7627127" y="637954"/>
        <a:ext cx="297775" cy="407410"/>
      </dsp:txXfrm>
    </dsp:sp>
    <dsp:sp modelId="{988347E2-8D78-4AF1-8211-E70E89C692B3}">
      <dsp:nvSpPr>
        <dsp:cNvPr id="0" name=""/>
        <dsp:cNvSpPr/>
      </dsp:nvSpPr>
      <dsp:spPr>
        <a:xfrm>
          <a:off x="8179223" y="1622335"/>
          <a:ext cx="541409" cy="541409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10302092"/>
            <a:satOff val="530"/>
            <a:lumOff val="28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-10302092"/>
              <a:satOff val="530"/>
              <a:lumOff val="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/>
        </a:p>
      </dsp:txBody>
      <dsp:txXfrm>
        <a:off x="8301040" y="1622335"/>
        <a:ext cx="297775" cy="407410"/>
      </dsp:txXfrm>
    </dsp:sp>
    <dsp:sp modelId="{BEA0955C-EC1B-433A-AB90-EE8414DD9F1E}">
      <dsp:nvSpPr>
        <dsp:cNvPr id="0" name=""/>
        <dsp:cNvSpPr/>
      </dsp:nvSpPr>
      <dsp:spPr>
        <a:xfrm>
          <a:off x="8843077" y="2606716"/>
          <a:ext cx="541409" cy="541409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20604185"/>
            <a:satOff val="1061"/>
            <a:lumOff val="55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-20604185"/>
              <a:satOff val="1061"/>
              <a:lumOff val="5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/>
        </a:p>
      </dsp:txBody>
      <dsp:txXfrm>
        <a:off x="8964894" y="2606716"/>
        <a:ext cx="297775" cy="40741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F8BF77-36BA-41DC-8CA1-17E4F7BB517F}">
      <dsp:nvSpPr>
        <dsp:cNvPr id="0" name=""/>
        <dsp:cNvSpPr/>
      </dsp:nvSpPr>
      <dsp:spPr>
        <a:xfrm>
          <a:off x="1439" y="0"/>
          <a:ext cx="3742562" cy="315436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 dirty="0">
              <a:solidFill>
                <a:srgbClr val="FF0000"/>
              </a:solidFill>
            </a:rPr>
            <a:t>Fight</a:t>
          </a:r>
          <a:br>
            <a:rPr lang="en-US" sz="2600" kern="1200" dirty="0"/>
          </a:br>
          <a:r>
            <a:rPr lang="en-US" sz="2000" kern="1200" dirty="0"/>
            <a:t>(Physical Arousal)</a:t>
          </a:r>
        </a:p>
      </dsp:txBody>
      <dsp:txXfrm>
        <a:off x="1439" y="0"/>
        <a:ext cx="3742562" cy="946308"/>
      </dsp:txXfrm>
    </dsp:sp>
    <dsp:sp modelId="{390119C8-93C6-40D5-8368-ED8D66BC58CA}">
      <dsp:nvSpPr>
        <dsp:cNvPr id="0" name=""/>
        <dsp:cNvSpPr/>
      </dsp:nvSpPr>
      <dsp:spPr>
        <a:xfrm>
          <a:off x="375695" y="946577"/>
          <a:ext cx="2994049" cy="61970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Aggression</a:t>
          </a:r>
          <a:endParaRPr lang="en-US" sz="1800" kern="1200" dirty="0"/>
        </a:p>
      </dsp:txBody>
      <dsp:txXfrm>
        <a:off x="393846" y="964728"/>
        <a:ext cx="2957747" cy="583403"/>
      </dsp:txXfrm>
    </dsp:sp>
    <dsp:sp modelId="{5DA24719-2443-4437-AB1D-C5803DB435AF}">
      <dsp:nvSpPr>
        <dsp:cNvPr id="0" name=""/>
        <dsp:cNvSpPr/>
      </dsp:nvSpPr>
      <dsp:spPr>
        <a:xfrm>
          <a:off x="375695" y="1661622"/>
          <a:ext cx="2994049" cy="61970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Trouble concentrating</a:t>
          </a:r>
          <a:endParaRPr lang="en-US" sz="1800" kern="1200" dirty="0"/>
        </a:p>
      </dsp:txBody>
      <dsp:txXfrm>
        <a:off x="393846" y="1679773"/>
        <a:ext cx="2957747" cy="583403"/>
      </dsp:txXfrm>
    </dsp:sp>
    <dsp:sp modelId="{1ECC3214-4BF7-4D45-8684-2FDE58C89AA2}">
      <dsp:nvSpPr>
        <dsp:cNvPr id="0" name=""/>
        <dsp:cNvSpPr/>
      </dsp:nvSpPr>
      <dsp:spPr>
        <a:xfrm>
          <a:off x="375695" y="2376667"/>
          <a:ext cx="2994049" cy="61970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Hyperactivity </a:t>
          </a:r>
          <a:endParaRPr lang="en-US" sz="1800" kern="1200" dirty="0"/>
        </a:p>
      </dsp:txBody>
      <dsp:txXfrm>
        <a:off x="393846" y="2394818"/>
        <a:ext cx="2957747" cy="583403"/>
      </dsp:txXfrm>
    </dsp:sp>
    <dsp:sp modelId="{6091E646-CE54-4F2C-96A3-4A75B38E7D49}">
      <dsp:nvSpPr>
        <dsp:cNvPr id="0" name=""/>
        <dsp:cNvSpPr/>
      </dsp:nvSpPr>
      <dsp:spPr>
        <a:xfrm>
          <a:off x="4024693" y="0"/>
          <a:ext cx="3742562" cy="315436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 dirty="0">
              <a:solidFill>
                <a:srgbClr val="FF0000"/>
              </a:solidFill>
            </a:rPr>
            <a:t>Flight</a:t>
          </a:r>
          <a:br>
            <a:rPr lang="en-US" sz="2600" kern="1200" dirty="0"/>
          </a:br>
          <a:r>
            <a:rPr lang="en-US" sz="2000" kern="1200" dirty="0"/>
            <a:t>(Withdrawal &amp; Escape)</a:t>
          </a:r>
        </a:p>
      </dsp:txBody>
      <dsp:txXfrm>
        <a:off x="4024693" y="0"/>
        <a:ext cx="3742562" cy="946308"/>
      </dsp:txXfrm>
    </dsp:sp>
    <dsp:sp modelId="{82C70800-3B18-45E8-8E01-36F3853C7390}">
      <dsp:nvSpPr>
        <dsp:cNvPr id="0" name=""/>
        <dsp:cNvSpPr/>
      </dsp:nvSpPr>
      <dsp:spPr>
        <a:xfrm>
          <a:off x="4398950" y="946577"/>
          <a:ext cx="2994049" cy="61970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Social isolation</a:t>
          </a:r>
        </a:p>
      </dsp:txBody>
      <dsp:txXfrm>
        <a:off x="4417101" y="964728"/>
        <a:ext cx="2957747" cy="583403"/>
      </dsp:txXfrm>
    </dsp:sp>
    <dsp:sp modelId="{329D470A-4328-4D55-9BFC-8A1B1043D292}">
      <dsp:nvSpPr>
        <dsp:cNvPr id="0" name=""/>
        <dsp:cNvSpPr/>
      </dsp:nvSpPr>
      <dsp:spPr>
        <a:xfrm>
          <a:off x="4398950" y="1661622"/>
          <a:ext cx="2994049" cy="61970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Avoidance of others</a:t>
          </a:r>
          <a:endParaRPr lang="en-US" sz="1800" kern="1200" dirty="0"/>
        </a:p>
      </dsp:txBody>
      <dsp:txXfrm>
        <a:off x="4417101" y="1679773"/>
        <a:ext cx="2957747" cy="583403"/>
      </dsp:txXfrm>
    </dsp:sp>
    <dsp:sp modelId="{4FB0D85B-DD38-4730-972B-93F2F8CB4D0F}">
      <dsp:nvSpPr>
        <dsp:cNvPr id="0" name=""/>
        <dsp:cNvSpPr/>
      </dsp:nvSpPr>
      <dsp:spPr>
        <a:xfrm>
          <a:off x="4398950" y="2376667"/>
          <a:ext cx="2994049" cy="61970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Running away</a:t>
          </a:r>
          <a:endParaRPr lang="en-US" sz="1800" kern="1200" dirty="0"/>
        </a:p>
      </dsp:txBody>
      <dsp:txXfrm>
        <a:off x="4417101" y="2394818"/>
        <a:ext cx="2957747" cy="583403"/>
      </dsp:txXfrm>
    </dsp:sp>
    <dsp:sp modelId="{72D78611-F0FE-4E82-B8A1-D374FDEBD437}">
      <dsp:nvSpPr>
        <dsp:cNvPr id="0" name=""/>
        <dsp:cNvSpPr/>
      </dsp:nvSpPr>
      <dsp:spPr>
        <a:xfrm>
          <a:off x="8047948" y="0"/>
          <a:ext cx="3742562" cy="315436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 dirty="0">
              <a:solidFill>
                <a:srgbClr val="FF0000"/>
              </a:solidFill>
            </a:rPr>
            <a:t>Freeze</a:t>
          </a:r>
          <a:br>
            <a:rPr lang="en-US" sz="2600" kern="1200" dirty="0"/>
          </a:br>
          <a:r>
            <a:rPr lang="en-US" sz="2000" kern="1200" dirty="0"/>
            <a:t>(Stilling &amp; Constricting)</a:t>
          </a:r>
        </a:p>
      </dsp:txBody>
      <dsp:txXfrm>
        <a:off x="8047948" y="0"/>
        <a:ext cx="3742562" cy="946308"/>
      </dsp:txXfrm>
    </dsp:sp>
    <dsp:sp modelId="{DE8747BB-5962-44C2-B14E-A4EEEDAAC763}">
      <dsp:nvSpPr>
        <dsp:cNvPr id="0" name=""/>
        <dsp:cNvSpPr/>
      </dsp:nvSpPr>
      <dsp:spPr>
        <a:xfrm>
          <a:off x="8422204" y="946577"/>
          <a:ext cx="2994049" cy="61970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Constricted emotional expression</a:t>
          </a:r>
        </a:p>
      </dsp:txBody>
      <dsp:txXfrm>
        <a:off x="8440355" y="964728"/>
        <a:ext cx="2957747" cy="583403"/>
      </dsp:txXfrm>
    </dsp:sp>
    <dsp:sp modelId="{35BDE5BB-3825-40E4-B7F1-2C657A41BD3F}">
      <dsp:nvSpPr>
        <dsp:cNvPr id="0" name=""/>
        <dsp:cNvSpPr/>
      </dsp:nvSpPr>
      <dsp:spPr>
        <a:xfrm>
          <a:off x="8422204" y="1661622"/>
          <a:ext cx="2994049" cy="61970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Stilling behavior</a:t>
          </a:r>
          <a:endParaRPr lang="en-US" sz="1800" kern="1200" dirty="0"/>
        </a:p>
      </dsp:txBody>
      <dsp:txXfrm>
        <a:off x="8440355" y="1679773"/>
        <a:ext cx="2957747" cy="583403"/>
      </dsp:txXfrm>
    </dsp:sp>
    <dsp:sp modelId="{BE793FD2-29C2-47ED-8F40-6799EEF48DD1}">
      <dsp:nvSpPr>
        <dsp:cNvPr id="0" name=""/>
        <dsp:cNvSpPr/>
      </dsp:nvSpPr>
      <dsp:spPr>
        <a:xfrm>
          <a:off x="8422204" y="2376667"/>
          <a:ext cx="2994049" cy="61970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Over compliance and denial of needs</a:t>
          </a:r>
          <a:endParaRPr lang="en-US" sz="1800" kern="1200" dirty="0"/>
        </a:p>
      </dsp:txBody>
      <dsp:txXfrm>
        <a:off x="8440355" y="2394818"/>
        <a:ext cx="2957747" cy="58340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2A5691-14FD-4C66-91FA-61B61B27EEDA}">
      <dsp:nvSpPr>
        <dsp:cNvPr id="0" name=""/>
        <dsp:cNvSpPr/>
      </dsp:nvSpPr>
      <dsp:spPr>
        <a:xfrm>
          <a:off x="830616" y="339834"/>
          <a:ext cx="4679694" cy="4679694"/>
        </a:xfrm>
        <a:prstGeom prst="pie">
          <a:avLst>
            <a:gd name="adj1" fmla="val 16200000"/>
            <a:gd name="adj2" fmla="val 19285716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Are rarely clear</a:t>
          </a:r>
        </a:p>
      </dsp:txBody>
      <dsp:txXfrm>
        <a:off x="3289127" y="774378"/>
        <a:ext cx="1114213" cy="891370"/>
      </dsp:txXfrm>
    </dsp:sp>
    <dsp:sp modelId="{6F0646DA-30D2-4F31-B774-DC37C44FB23F}">
      <dsp:nvSpPr>
        <dsp:cNvPr id="0" name=""/>
        <dsp:cNvSpPr/>
      </dsp:nvSpPr>
      <dsp:spPr>
        <a:xfrm>
          <a:off x="890784" y="415044"/>
          <a:ext cx="4679694" cy="4679694"/>
        </a:xfrm>
        <a:prstGeom prst="pie">
          <a:avLst>
            <a:gd name="adj1" fmla="val 19285716"/>
            <a:gd name="adj2" fmla="val 771428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Often unnoticed, even by the individual</a:t>
          </a:r>
        </a:p>
      </dsp:txBody>
      <dsp:txXfrm>
        <a:off x="4069077" y="2111433"/>
        <a:ext cx="1281344" cy="779949"/>
      </dsp:txXfrm>
    </dsp:sp>
    <dsp:sp modelId="{EEFAEDAC-7784-4FDE-963F-89C6003044AC}">
      <dsp:nvSpPr>
        <dsp:cNvPr id="0" name=""/>
        <dsp:cNvSpPr/>
      </dsp:nvSpPr>
      <dsp:spPr>
        <a:xfrm>
          <a:off x="869057" y="509752"/>
          <a:ext cx="4679694" cy="4679694"/>
        </a:xfrm>
        <a:prstGeom prst="pie">
          <a:avLst>
            <a:gd name="adj1" fmla="val 771428"/>
            <a:gd name="adj2" fmla="val 3857143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Can be invisible (sensory oriented)</a:t>
          </a:r>
        </a:p>
      </dsp:txBody>
      <dsp:txXfrm>
        <a:off x="3874089" y="3281357"/>
        <a:ext cx="1114213" cy="863515"/>
      </dsp:txXfrm>
    </dsp:sp>
    <dsp:sp modelId="{E14C2844-F9D0-43F5-A9A7-6D818BE5C304}">
      <dsp:nvSpPr>
        <dsp:cNvPr id="0" name=""/>
        <dsp:cNvSpPr/>
      </dsp:nvSpPr>
      <dsp:spPr>
        <a:xfrm>
          <a:off x="782148" y="551535"/>
          <a:ext cx="4679694" cy="4679694"/>
        </a:xfrm>
        <a:prstGeom prst="pie">
          <a:avLst>
            <a:gd name="adj1" fmla="val 3857226"/>
            <a:gd name="adj2" fmla="val 6942858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Can seem trivial/minor</a:t>
          </a:r>
        </a:p>
      </dsp:txBody>
      <dsp:txXfrm>
        <a:off x="2578817" y="4228438"/>
        <a:ext cx="1086357" cy="779949"/>
      </dsp:txXfrm>
    </dsp:sp>
    <dsp:sp modelId="{9DC22852-1752-4F23-985F-B1C16202FD6B}">
      <dsp:nvSpPr>
        <dsp:cNvPr id="0" name=""/>
        <dsp:cNvSpPr/>
      </dsp:nvSpPr>
      <dsp:spPr>
        <a:xfrm>
          <a:off x="695240" y="509752"/>
          <a:ext cx="4679694" cy="4679694"/>
        </a:xfrm>
        <a:prstGeom prst="pie">
          <a:avLst>
            <a:gd name="adj1" fmla="val 6942858"/>
            <a:gd name="adj2" fmla="val 10028574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Are often uncontrolled factors</a:t>
          </a:r>
        </a:p>
      </dsp:txBody>
      <dsp:txXfrm>
        <a:off x="1255689" y="3281357"/>
        <a:ext cx="1114213" cy="863515"/>
      </dsp:txXfrm>
    </dsp:sp>
    <dsp:sp modelId="{0BDC0EDD-35B7-43F1-8B79-B0529883F620}">
      <dsp:nvSpPr>
        <dsp:cNvPr id="0" name=""/>
        <dsp:cNvSpPr/>
      </dsp:nvSpPr>
      <dsp:spPr>
        <a:xfrm>
          <a:off x="673512" y="415044"/>
          <a:ext cx="4679694" cy="4679694"/>
        </a:xfrm>
        <a:prstGeom prst="pie">
          <a:avLst>
            <a:gd name="adj1" fmla="val 10028574"/>
            <a:gd name="adj2" fmla="val 13114284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Don’t always make sense</a:t>
          </a:r>
        </a:p>
      </dsp:txBody>
      <dsp:txXfrm>
        <a:off x="893569" y="2111433"/>
        <a:ext cx="1281344" cy="779949"/>
      </dsp:txXfrm>
    </dsp:sp>
    <dsp:sp modelId="{E0784D15-0DE0-4285-BF63-4C7629855CCA}">
      <dsp:nvSpPr>
        <dsp:cNvPr id="0" name=""/>
        <dsp:cNvSpPr/>
      </dsp:nvSpPr>
      <dsp:spPr>
        <a:xfrm>
          <a:off x="733680" y="339834"/>
          <a:ext cx="4679694" cy="4679694"/>
        </a:xfrm>
        <a:prstGeom prst="pie">
          <a:avLst>
            <a:gd name="adj1" fmla="val 13114284"/>
            <a:gd name="adj2" fmla="val 1620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Revert us to less functional versions of ourselves</a:t>
          </a:r>
        </a:p>
      </dsp:txBody>
      <dsp:txXfrm>
        <a:off x="1840651" y="774378"/>
        <a:ext cx="1114213" cy="891370"/>
      </dsp:txXfrm>
    </dsp:sp>
    <dsp:sp modelId="{5CE38464-552D-4F2F-9C97-DACD8302A780}">
      <dsp:nvSpPr>
        <dsp:cNvPr id="0" name=""/>
        <dsp:cNvSpPr/>
      </dsp:nvSpPr>
      <dsp:spPr>
        <a:xfrm>
          <a:off x="540688" y="50139"/>
          <a:ext cx="5259085" cy="5259085"/>
        </a:xfrm>
        <a:prstGeom prst="circularArrow">
          <a:avLst>
            <a:gd name="adj1" fmla="val 5085"/>
            <a:gd name="adj2" fmla="val 327528"/>
            <a:gd name="adj3" fmla="val 18957827"/>
            <a:gd name="adj4" fmla="val 16200343"/>
            <a:gd name="adj5" fmla="val 5932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BF0905A-1DD0-46A5-A4B8-284B104136F0}">
      <dsp:nvSpPr>
        <dsp:cNvPr id="0" name=""/>
        <dsp:cNvSpPr/>
      </dsp:nvSpPr>
      <dsp:spPr>
        <a:xfrm>
          <a:off x="601234" y="125681"/>
          <a:ext cx="5259085" cy="5259085"/>
        </a:xfrm>
        <a:prstGeom prst="circularArrow">
          <a:avLst>
            <a:gd name="adj1" fmla="val 5085"/>
            <a:gd name="adj2" fmla="val 327528"/>
            <a:gd name="adj3" fmla="val 443744"/>
            <a:gd name="adj4" fmla="val 19285776"/>
            <a:gd name="adj5" fmla="val 5932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91B79B3-DD63-4F1B-ADA6-7C93D12B3DF8}">
      <dsp:nvSpPr>
        <dsp:cNvPr id="0" name=""/>
        <dsp:cNvSpPr/>
      </dsp:nvSpPr>
      <dsp:spPr>
        <a:xfrm>
          <a:off x="579430" y="220170"/>
          <a:ext cx="5259085" cy="5259085"/>
        </a:xfrm>
        <a:prstGeom prst="circularArrow">
          <a:avLst>
            <a:gd name="adj1" fmla="val 5085"/>
            <a:gd name="adj2" fmla="val 327528"/>
            <a:gd name="adj3" fmla="val 3529100"/>
            <a:gd name="adj4" fmla="val 770764"/>
            <a:gd name="adj5" fmla="val 5932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30D92C4-8595-4D67-8583-F34A3E7F1CA3}">
      <dsp:nvSpPr>
        <dsp:cNvPr id="0" name=""/>
        <dsp:cNvSpPr/>
      </dsp:nvSpPr>
      <dsp:spPr>
        <a:xfrm>
          <a:off x="492453" y="261717"/>
          <a:ext cx="5259085" cy="5259085"/>
        </a:xfrm>
        <a:prstGeom prst="circularArrow">
          <a:avLst>
            <a:gd name="adj1" fmla="val 5085"/>
            <a:gd name="adj2" fmla="val 327528"/>
            <a:gd name="adj3" fmla="val 6615046"/>
            <a:gd name="adj4" fmla="val 3857426"/>
            <a:gd name="adj5" fmla="val 5932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E30DAA0-5EE5-4788-9C71-E2BF3D9B55A4}">
      <dsp:nvSpPr>
        <dsp:cNvPr id="0" name=""/>
        <dsp:cNvSpPr/>
      </dsp:nvSpPr>
      <dsp:spPr>
        <a:xfrm>
          <a:off x="405476" y="220170"/>
          <a:ext cx="5259085" cy="5259085"/>
        </a:xfrm>
        <a:prstGeom prst="circularArrow">
          <a:avLst>
            <a:gd name="adj1" fmla="val 5085"/>
            <a:gd name="adj2" fmla="val 327528"/>
            <a:gd name="adj3" fmla="val 9701707"/>
            <a:gd name="adj4" fmla="val 6943371"/>
            <a:gd name="adj5" fmla="val 5932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07313D2-6276-4E90-AFED-307DD629850D}">
      <dsp:nvSpPr>
        <dsp:cNvPr id="0" name=""/>
        <dsp:cNvSpPr/>
      </dsp:nvSpPr>
      <dsp:spPr>
        <a:xfrm>
          <a:off x="383672" y="125681"/>
          <a:ext cx="5259085" cy="5259085"/>
        </a:xfrm>
        <a:prstGeom prst="circularArrow">
          <a:avLst>
            <a:gd name="adj1" fmla="val 5085"/>
            <a:gd name="adj2" fmla="val 327528"/>
            <a:gd name="adj3" fmla="val 12786695"/>
            <a:gd name="adj4" fmla="val 10028727"/>
            <a:gd name="adj5" fmla="val 5932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97EACA9-4AF7-4E96-94C3-C18D446DCD4D}">
      <dsp:nvSpPr>
        <dsp:cNvPr id="0" name=""/>
        <dsp:cNvSpPr/>
      </dsp:nvSpPr>
      <dsp:spPr>
        <a:xfrm>
          <a:off x="444218" y="50139"/>
          <a:ext cx="5259085" cy="5259085"/>
        </a:xfrm>
        <a:prstGeom prst="circularArrow">
          <a:avLst>
            <a:gd name="adj1" fmla="val 5085"/>
            <a:gd name="adj2" fmla="val 327528"/>
            <a:gd name="adj3" fmla="val 15872129"/>
            <a:gd name="adj4" fmla="val 13114645"/>
            <a:gd name="adj5" fmla="val 5932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FDFC20-C422-4EC0-852C-6CCB686734EF}">
      <dsp:nvSpPr>
        <dsp:cNvPr id="0" name=""/>
        <dsp:cNvSpPr/>
      </dsp:nvSpPr>
      <dsp:spPr>
        <a:xfrm>
          <a:off x="1879" y="340527"/>
          <a:ext cx="4009009" cy="240540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Ensure physical and emotional safety for clients and staff.</a:t>
          </a:r>
        </a:p>
      </dsp:txBody>
      <dsp:txXfrm>
        <a:off x="72331" y="410979"/>
        <a:ext cx="3868105" cy="2264501"/>
      </dsp:txXfrm>
    </dsp:sp>
    <dsp:sp modelId="{EAEEF561-C215-483C-8E21-C510CD7AB577}">
      <dsp:nvSpPr>
        <dsp:cNvPr id="0" name=""/>
        <dsp:cNvSpPr/>
      </dsp:nvSpPr>
      <dsp:spPr>
        <a:xfrm>
          <a:off x="4363682" y="1046113"/>
          <a:ext cx="849910" cy="99423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/>
        </a:p>
      </dsp:txBody>
      <dsp:txXfrm>
        <a:off x="4363682" y="1244960"/>
        <a:ext cx="594937" cy="596540"/>
      </dsp:txXfrm>
    </dsp:sp>
    <dsp:sp modelId="{9CAED703-507C-449B-812C-1789E7CDB411}">
      <dsp:nvSpPr>
        <dsp:cNvPr id="0" name=""/>
        <dsp:cNvSpPr/>
      </dsp:nvSpPr>
      <dsp:spPr>
        <a:xfrm>
          <a:off x="5614493" y="340527"/>
          <a:ext cx="4009009" cy="240540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Example: Clearly marked exits, welcoming environment, de-escalation strategies.</a:t>
          </a:r>
        </a:p>
      </dsp:txBody>
      <dsp:txXfrm>
        <a:off x="5684945" y="410979"/>
        <a:ext cx="3868105" cy="226450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A0804A-0084-4658-8204-E035ACE806EF}">
      <dsp:nvSpPr>
        <dsp:cNvPr id="0" name=""/>
        <dsp:cNvSpPr/>
      </dsp:nvSpPr>
      <dsp:spPr>
        <a:xfrm>
          <a:off x="0" y="2183"/>
          <a:ext cx="6391275" cy="256931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/>
            <a:t>Build and maintain trust through clear expectations and honest communication.</a:t>
          </a:r>
        </a:p>
      </dsp:txBody>
      <dsp:txXfrm>
        <a:off x="125424" y="127607"/>
        <a:ext cx="6140427" cy="2318471"/>
      </dsp:txXfrm>
    </dsp:sp>
    <dsp:sp modelId="{D228A49B-7936-4E73-84A3-6100D3AEC5C3}">
      <dsp:nvSpPr>
        <dsp:cNvPr id="0" name=""/>
        <dsp:cNvSpPr/>
      </dsp:nvSpPr>
      <dsp:spPr>
        <a:xfrm>
          <a:off x="0" y="2675183"/>
          <a:ext cx="6391275" cy="2569319"/>
        </a:xfrm>
        <a:prstGeom prst="roundRect">
          <a:avLst/>
        </a:prstGeom>
        <a:solidFill>
          <a:schemeClr val="accent2">
            <a:hueOff val="-19765721"/>
            <a:satOff val="901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/>
            <a:t>Example: Share how decisions are made, be consistent.</a:t>
          </a:r>
        </a:p>
      </dsp:txBody>
      <dsp:txXfrm>
        <a:off x="125424" y="2800607"/>
        <a:ext cx="6140427" cy="231847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9553B9-D770-4ABB-A960-8FE4FDBBEE12}">
      <dsp:nvSpPr>
        <dsp:cNvPr id="0" name=""/>
        <dsp:cNvSpPr/>
      </dsp:nvSpPr>
      <dsp:spPr>
        <a:xfrm>
          <a:off x="1879" y="508638"/>
          <a:ext cx="4009009" cy="240540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Encourage support and understanding among individuals with shared experiences.</a:t>
          </a:r>
        </a:p>
      </dsp:txBody>
      <dsp:txXfrm>
        <a:off x="72331" y="579090"/>
        <a:ext cx="3868105" cy="2264501"/>
      </dsp:txXfrm>
    </dsp:sp>
    <dsp:sp modelId="{051D3907-7A55-4A54-B42D-2BC24D2E806C}">
      <dsp:nvSpPr>
        <dsp:cNvPr id="0" name=""/>
        <dsp:cNvSpPr/>
      </dsp:nvSpPr>
      <dsp:spPr>
        <a:xfrm>
          <a:off x="4363682" y="1214224"/>
          <a:ext cx="849910" cy="99423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/>
        </a:p>
      </dsp:txBody>
      <dsp:txXfrm>
        <a:off x="4363682" y="1413071"/>
        <a:ext cx="594937" cy="596540"/>
      </dsp:txXfrm>
    </dsp:sp>
    <dsp:sp modelId="{39F7FF36-5BF3-4D8A-A2EB-4A5EC0690D96}">
      <dsp:nvSpPr>
        <dsp:cNvPr id="0" name=""/>
        <dsp:cNvSpPr/>
      </dsp:nvSpPr>
      <dsp:spPr>
        <a:xfrm>
          <a:off x="5614493" y="508638"/>
          <a:ext cx="4009009" cy="240540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Example: Peer mentors, group support programs.</a:t>
          </a:r>
        </a:p>
      </dsp:txBody>
      <dsp:txXfrm>
        <a:off x="5684945" y="579090"/>
        <a:ext cx="3868105" cy="2264501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901BE5-8738-40DD-9034-C562EBE494EE}">
      <dsp:nvSpPr>
        <dsp:cNvPr id="0" name=""/>
        <dsp:cNvSpPr/>
      </dsp:nvSpPr>
      <dsp:spPr>
        <a:xfrm>
          <a:off x="0" y="492143"/>
          <a:ext cx="6391275" cy="20779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/>
            <a:t>Foster shared power and decision-making between staff and clients.</a:t>
          </a:r>
        </a:p>
      </dsp:txBody>
      <dsp:txXfrm>
        <a:off x="101436" y="593579"/>
        <a:ext cx="6188403" cy="1875048"/>
      </dsp:txXfrm>
    </dsp:sp>
    <dsp:sp modelId="{C453E34E-84F1-46D6-B604-473EBECF1F61}">
      <dsp:nvSpPr>
        <dsp:cNvPr id="0" name=""/>
        <dsp:cNvSpPr/>
      </dsp:nvSpPr>
      <dsp:spPr>
        <a:xfrm>
          <a:off x="0" y="2676623"/>
          <a:ext cx="6391275" cy="2077920"/>
        </a:xfrm>
        <a:prstGeom prst="roundRect">
          <a:avLst/>
        </a:prstGeom>
        <a:solidFill>
          <a:schemeClr val="accent2">
            <a:hueOff val="-19765721"/>
            <a:satOff val="901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/>
            <a:t>Example: Include clients in goal-setting and treatment planning.</a:t>
          </a:r>
        </a:p>
      </dsp:txBody>
      <dsp:txXfrm>
        <a:off x="101436" y="2778059"/>
        <a:ext cx="6188403" cy="18750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164BE4F-84E8-9445-8D39-721491D7F8A2}" type="datetimeFigureOut">
              <a:rPr lang="en-US" smtClean="0"/>
              <a:t>5/1/2026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966A6A6-F134-8E41-8C91-1455DBBF65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19315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0E1B1C7-B700-3541-8A2B-070087C6DAAD}" type="datetimeFigureOut">
              <a:rPr lang="en-US" smtClean="0"/>
              <a:t>5/1/2026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0FB8E38-0BBC-AF45-AB06-788F6276393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79175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FB8E38-0BBC-AF45-AB06-788F62763930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21461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C9F474-36BC-45F2-BC2E-9DD4977FF5AB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13724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FB8E38-0BBC-AF45-AB06-788F6276393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2185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FB8E38-0BBC-AF45-AB06-788F6276393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3300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06400" y="696913"/>
            <a:ext cx="61976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6393974-216B-40CB-B756-3F6E47FCB80D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74313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C9F474-36BC-45F2-BC2E-9DD4977FF5AB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10198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FB8E38-0BBC-AF45-AB06-788F6276393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2262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FB8E38-0BBC-AF45-AB06-788F6276393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20550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FB8E38-0BBC-AF45-AB06-788F6276393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58378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FB8E38-0BBC-AF45-AB06-788F6276393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94301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FB8E38-0BBC-AF45-AB06-788F6276393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6947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FB8E38-0BBC-AF45-AB06-788F6276393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80632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FB8E38-0BBC-AF45-AB06-788F6276393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3478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FB8E38-0BBC-AF45-AB06-788F62763930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82717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FB8E38-0BBC-AF45-AB06-788F62763930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61915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FB8E38-0BBC-AF45-AB06-788F62763930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92652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06400" y="696913"/>
            <a:ext cx="61976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7168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610144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FB8E38-0BBC-AF45-AB06-788F62763930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20144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solidFill>
            <a:schemeClr val="accent2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31E775-68B0-4325-9DE6-7EE51C842D86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3295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39F81-5F63-3848-927B-0312C632A60F}" type="slidenum">
              <a:rPr lang="en-US" smtClean="0"/>
              <a:t>66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260348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FB8E38-0BBC-AF45-AB06-788F62763930}" type="slidenum">
              <a:rPr lang="en-US" smtClean="0"/>
              <a:t>67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664616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FB8E38-0BBC-AF45-AB06-788F62763930}" type="slidenum">
              <a:rPr lang="en-US" smtClean="0"/>
              <a:t>68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3039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FB8E38-0BBC-AF45-AB06-788F6276393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6685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39F81-5F63-3848-927B-0312C632A60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5636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39F81-5F63-3848-927B-0312C632A60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5371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219074D-E8FC-444D-B78B-59016E275218}" type="slidenum">
              <a:rPr lang="en-US"/>
              <a:pPr/>
              <a:t>7</a:t>
            </a:fld>
            <a:endParaRPr lang="en-US"/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81749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4B8E4-E9B9-4D13-B2EA-F9B3EAEC870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1015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FB8E38-0BBC-AF45-AB06-788F6276393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7582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FB8E38-0BBC-AF45-AB06-788F62763930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5659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DEDEC35F-5CDC-C04F-BAE0-86876C7EEC8D}" type="datetimeFigureOut">
              <a:rPr lang="en-US" smtClean="0"/>
              <a:t>5/1/2026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73A22B2D-06A6-3740-B06A-282AAFE77EA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35956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EC35F-5CDC-C04F-BAE0-86876C7EEC8D}" type="datetimeFigureOut">
              <a:rPr lang="en-US" smtClean="0"/>
              <a:t>5/1/2026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22B2D-06A6-3740-B06A-282AAFE77EA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15531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EC35F-5CDC-C04F-BAE0-86876C7EEC8D}" type="datetimeFigureOut">
              <a:rPr lang="en-US" smtClean="0"/>
              <a:t>5/1/2026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22B2D-06A6-3740-B06A-282AAFE77EA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48129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EC35F-5CDC-C04F-BAE0-86876C7EEC8D}" type="datetimeFigureOut">
              <a:rPr lang="en-US" smtClean="0"/>
              <a:t>5/1/2026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22B2D-06A6-3740-B06A-282AAFE77EA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15472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EC35F-5CDC-C04F-BAE0-86876C7EEC8D}" type="datetimeFigureOut">
              <a:rPr lang="en-US" smtClean="0"/>
              <a:t>5/1/2026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22B2D-06A6-3740-B06A-282AAFE77EA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30236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EC35F-5CDC-C04F-BAE0-86876C7EEC8D}" type="datetimeFigureOut">
              <a:rPr lang="en-US" smtClean="0"/>
              <a:t>5/1/2026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22B2D-06A6-3740-B06A-282AAFE77EA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32789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EC35F-5CDC-C04F-BAE0-86876C7EEC8D}" type="datetimeFigureOut">
              <a:rPr lang="en-US" smtClean="0"/>
              <a:t>5/1/2026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22B2D-06A6-3740-B06A-282AAFE77EA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59092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DEDEC35F-5CDC-C04F-BAE0-86876C7EEC8D}" type="datetimeFigureOut">
              <a:rPr lang="en-US" smtClean="0"/>
              <a:t>5/1/2026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22B2D-06A6-3740-B06A-282AAFE77EA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12637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DEDEC35F-5CDC-C04F-BAE0-86876C7EEC8D}" type="datetimeFigureOut">
              <a:rPr lang="en-US" smtClean="0"/>
              <a:t>5/1/2026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22B2D-06A6-3740-B06A-282AAFE77EA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94094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EC35F-5CDC-C04F-BAE0-86876C7EEC8D}" type="datetimeFigureOut">
              <a:rPr lang="en-US" smtClean="0"/>
              <a:t>5/1/2026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22B2D-06A6-3740-B06A-282AAFE77EA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2481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EC35F-5CDC-C04F-BAE0-86876C7EEC8D}" type="datetimeFigureOut">
              <a:rPr lang="en-US" smtClean="0"/>
              <a:t>5/1/2026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22B2D-06A6-3740-B06A-282AAFE77EA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5105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EC35F-5CDC-C04F-BAE0-86876C7EEC8D}" type="datetimeFigureOut">
              <a:rPr lang="en-US" smtClean="0"/>
              <a:t>5/1/2026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22B2D-06A6-3740-B06A-282AAFE77EA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12417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EC35F-5CDC-C04F-BAE0-86876C7EEC8D}" type="datetimeFigureOut">
              <a:rPr lang="en-US" smtClean="0"/>
              <a:t>5/1/2026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22B2D-06A6-3740-B06A-282AAFE77EA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7646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EC35F-5CDC-C04F-BAE0-86876C7EEC8D}" type="datetimeFigureOut">
              <a:rPr lang="en-US" smtClean="0"/>
              <a:t>5/1/2026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22B2D-06A6-3740-B06A-282AAFE77EA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75309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EC35F-5CDC-C04F-BAE0-86876C7EEC8D}" type="datetimeFigureOut">
              <a:rPr lang="en-US" smtClean="0"/>
              <a:t>5/1/2026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22B2D-06A6-3740-B06A-282AAFE77EA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38409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EC35F-5CDC-C04F-BAE0-86876C7EEC8D}" type="datetimeFigureOut">
              <a:rPr lang="en-US" smtClean="0"/>
              <a:t>5/1/2026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22B2D-06A6-3740-B06A-282AAFE77EA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03434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EC35F-5CDC-C04F-BAE0-86876C7EEC8D}" type="datetimeFigureOut">
              <a:rPr lang="en-US" smtClean="0"/>
              <a:t>5/1/2026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22B2D-06A6-3740-B06A-282AAFE77EA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62435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DEDEC35F-5CDC-C04F-BAE0-86876C7EEC8D}" type="datetimeFigureOut">
              <a:rPr lang="en-US" smtClean="0"/>
              <a:t>5/1/2026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73A22B2D-06A6-3740-B06A-282AAFE77EA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7942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  <p:sldLayoutId id="2147483774" r:id="rId12"/>
    <p:sldLayoutId id="2147483775" r:id="rId13"/>
    <p:sldLayoutId id="2147483776" r:id="rId14"/>
    <p:sldLayoutId id="2147483777" r:id="rId15"/>
    <p:sldLayoutId id="2147483778" r:id="rId16"/>
    <p:sldLayoutId id="214748377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4.jpe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cdn.fedweb.org/fed-42/2/HealthAndTrauma_FactSheet_CenterOnAgingAndTrauma%25281%2529.pdf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cdn.fedweb.org/fed-42/2/AgingAndTrauma_FactSheet_CenterOnAgingAndTrauma%25281%2529.pdf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sv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13" Type="http://schemas.openxmlformats.org/officeDocument/2006/relationships/image" Target="../media/image31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30.sv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sv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28.svg"/><Relationship Id="rId4" Type="http://schemas.openxmlformats.org/officeDocument/2006/relationships/image" Target="../media/image22.svg"/><Relationship Id="rId9" Type="http://schemas.openxmlformats.org/officeDocument/2006/relationships/image" Target="../media/image27.png"/><Relationship Id="rId14" Type="http://schemas.openxmlformats.org/officeDocument/2006/relationships/image" Target="../media/image32.sv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gi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6.xml"/><Relationship Id="rId5" Type="http://schemas.openxmlformats.org/officeDocument/2006/relationships/diagramQuickStyle" Target="../diagrams/quickStyle16.xml"/><Relationship Id="rId4" Type="http://schemas.openxmlformats.org/officeDocument/2006/relationships/diagramLayout" Target="../diagrams/layout1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7.xml"/><Relationship Id="rId7" Type="http://schemas.microsoft.com/office/2007/relationships/diagramDrawing" Target="../diagrams/drawing17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7.xml"/><Relationship Id="rId5" Type="http://schemas.openxmlformats.org/officeDocument/2006/relationships/diagramQuickStyle" Target="../diagrams/quickStyle17.xml"/><Relationship Id="rId4" Type="http://schemas.openxmlformats.org/officeDocument/2006/relationships/diagramLayout" Target="../diagrams/layout1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8.xml"/><Relationship Id="rId7" Type="http://schemas.microsoft.com/office/2007/relationships/diagramDrawing" Target="../diagrams/drawing18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8.xml"/><Relationship Id="rId5" Type="http://schemas.openxmlformats.org/officeDocument/2006/relationships/diagramQuickStyle" Target="../diagrams/quickStyle18.xml"/><Relationship Id="rId4" Type="http://schemas.openxmlformats.org/officeDocument/2006/relationships/diagramLayout" Target="../diagrams/layout18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9.xml"/><Relationship Id="rId7" Type="http://schemas.microsoft.com/office/2007/relationships/diagramDrawing" Target="../diagrams/drawing19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9.xml"/><Relationship Id="rId5" Type="http://schemas.openxmlformats.org/officeDocument/2006/relationships/diagramQuickStyle" Target="../diagrams/quickStyle19.xml"/><Relationship Id="rId4" Type="http://schemas.openxmlformats.org/officeDocument/2006/relationships/diagramLayout" Target="../diagrams/layout19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sv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1.xml"/><Relationship Id="rId7" Type="http://schemas.microsoft.com/office/2007/relationships/diagramDrawing" Target="../diagrams/drawing2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1.xml"/><Relationship Id="rId5" Type="http://schemas.openxmlformats.org/officeDocument/2006/relationships/diagramQuickStyle" Target="../diagrams/quickStyle21.xml"/><Relationship Id="rId4" Type="http://schemas.openxmlformats.org/officeDocument/2006/relationships/diagramLayout" Target="../diagrams/layout2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2.xml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2.xml"/><Relationship Id="rId5" Type="http://schemas.openxmlformats.org/officeDocument/2006/relationships/diagramColors" Target="../diagrams/colors22.xml"/><Relationship Id="rId4" Type="http://schemas.openxmlformats.org/officeDocument/2006/relationships/diagramQuickStyle" Target="../diagrams/quickStyle2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3.xml"/><Relationship Id="rId7" Type="http://schemas.microsoft.com/office/2007/relationships/diagramDrawing" Target="../diagrams/drawing2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3.xml"/><Relationship Id="rId5" Type="http://schemas.openxmlformats.org/officeDocument/2006/relationships/diagramQuickStyle" Target="../diagrams/quickStyle23.xml"/><Relationship Id="rId4" Type="http://schemas.openxmlformats.org/officeDocument/2006/relationships/diagramLayout" Target="../diagrams/layout23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4.xml"/><Relationship Id="rId2" Type="http://schemas.openxmlformats.org/officeDocument/2006/relationships/diagramData" Target="../diagrams/data2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4.xml"/><Relationship Id="rId5" Type="http://schemas.openxmlformats.org/officeDocument/2006/relationships/diagramColors" Target="../diagrams/colors24.xml"/><Relationship Id="rId4" Type="http://schemas.openxmlformats.org/officeDocument/2006/relationships/diagramQuickStyle" Target="../diagrams/quickStyle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5.xml"/><Relationship Id="rId7" Type="http://schemas.microsoft.com/office/2007/relationships/diagramDrawing" Target="../diagrams/drawing2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5.xml"/><Relationship Id="rId5" Type="http://schemas.openxmlformats.org/officeDocument/2006/relationships/diagramQuickStyle" Target="../diagrams/quickStyle25.xml"/><Relationship Id="rId4" Type="http://schemas.openxmlformats.org/officeDocument/2006/relationships/diagramLayout" Target="../diagrams/layout25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6.xml"/><Relationship Id="rId2" Type="http://schemas.openxmlformats.org/officeDocument/2006/relationships/diagramData" Target="../diagrams/data2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6.xml"/><Relationship Id="rId5" Type="http://schemas.openxmlformats.org/officeDocument/2006/relationships/diagramColors" Target="../diagrams/colors26.xml"/><Relationship Id="rId4" Type="http://schemas.openxmlformats.org/officeDocument/2006/relationships/diagramQuickStyle" Target="../diagrams/quickStyle26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7.xml"/><Relationship Id="rId2" Type="http://schemas.openxmlformats.org/officeDocument/2006/relationships/diagramData" Target="../diagrams/data2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7.xml"/><Relationship Id="rId5" Type="http://schemas.openxmlformats.org/officeDocument/2006/relationships/diagramColors" Target="../diagrams/colors27.xml"/><Relationship Id="rId4" Type="http://schemas.openxmlformats.org/officeDocument/2006/relationships/diagramQuickStyle" Target="../diagrams/quickStyle2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8.xml"/><Relationship Id="rId7" Type="http://schemas.microsoft.com/office/2007/relationships/diagramDrawing" Target="../diagrams/drawing28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8.xml"/><Relationship Id="rId5" Type="http://schemas.openxmlformats.org/officeDocument/2006/relationships/diagramQuickStyle" Target="../diagrams/quickStyle28.xml"/><Relationship Id="rId4" Type="http://schemas.openxmlformats.org/officeDocument/2006/relationships/diagramLayout" Target="../diagrams/layout28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9.xml"/><Relationship Id="rId7" Type="http://schemas.microsoft.com/office/2007/relationships/diagramDrawing" Target="../diagrams/drawing29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9.xml"/><Relationship Id="rId5" Type="http://schemas.openxmlformats.org/officeDocument/2006/relationships/diagramQuickStyle" Target="../diagrams/quickStyle29.xml"/><Relationship Id="rId4" Type="http://schemas.openxmlformats.org/officeDocument/2006/relationships/diagramLayout" Target="../diagrams/layout29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4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36F3EEA-55D4-4677-80E7-92D00B8F34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55533"/>
            <a:ext cx="12192000" cy="2802467"/>
          </a:xfrm>
          <a:custGeom>
            <a:avLst/>
            <a:gdLst>
              <a:gd name="connsiteX0" fmla="*/ 1 w 12192000"/>
              <a:gd name="connsiteY0" fmla="*/ 0 h 2802467"/>
              <a:gd name="connsiteX1" fmla="*/ 71932 w 12192000"/>
              <a:gd name="connsiteY1" fmla="*/ 12261 h 2802467"/>
              <a:gd name="connsiteX2" fmla="*/ 282848 w 12192000"/>
              <a:gd name="connsiteY2" fmla="*/ 48342 h 2802467"/>
              <a:gd name="connsiteX3" fmla="*/ 436464 w 12192000"/>
              <a:gd name="connsiteY3" fmla="*/ 73565 h 2802467"/>
              <a:gd name="connsiteX4" fmla="*/ 619339 w 12192000"/>
              <a:gd name="connsiteY4" fmla="*/ 100188 h 2802467"/>
              <a:gd name="connsiteX5" fmla="*/ 836351 w 12192000"/>
              <a:gd name="connsiteY5" fmla="*/ 132066 h 2802467"/>
              <a:gd name="connsiteX6" fmla="*/ 1076528 w 12192000"/>
              <a:gd name="connsiteY6" fmla="*/ 165696 h 2802467"/>
              <a:gd name="connsiteX7" fmla="*/ 1347183 w 12192000"/>
              <a:gd name="connsiteY7" fmla="*/ 201077 h 2802467"/>
              <a:gd name="connsiteX8" fmla="*/ 1642223 w 12192000"/>
              <a:gd name="connsiteY8" fmla="*/ 238560 h 2802467"/>
              <a:gd name="connsiteX9" fmla="*/ 1962864 w 12192000"/>
              <a:gd name="connsiteY9" fmla="*/ 276043 h 2802467"/>
              <a:gd name="connsiteX10" fmla="*/ 2304232 w 12192000"/>
              <a:gd name="connsiteY10" fmla="*/ 314226 h 2802467"/>
              <a:gd name="connsiteX11" fmla="*/ 2672421 w 12192000"/>
              <a:gd name="connsiteY11" fmla="*/ 349608 h 2802467"/>
              <a:gd name="connsiteX12" fmla="*/ 3057678 w 12192000"/>
              <a:gd name="connsiteY12" fmla="*/ 383587 h 2802467"/>
              <a:gd name="connsiteX13" fmla="*/ 3464881 w 12192000"/>
              <a:gd name="connsiteY13" fmla="*/ 414415 h 2802467"/>
              <a:gd name="connsiteX14" fmla="*/ 3889152 w 12192000"/>
              <a:gd name="connsiteY14" fmla="*/ 443840 h 2802467"/>
              <a:gd name="connsiteX15" fmla="*/ 4331710 w 12192000"/>
              <a:gd name="connsiteY15" fmla="*/ 471515 h 2802467"/>
              <a:gd name="connsiteX16" fmla="*/ 4558476 w 12192000"/>
              <a:gd name="connsiteY16" fmla="*/ 481323 h 2802467"/>
              <a:gd name="connsiteX17" fmla="*/ 4790118 w 12192000"/>
              <a:gd name="connsiteY17" fmla="*/ 492183 h 2802467"/>
              <a:gd name="connsiteX18" fmla="*/ 5025418 w 12192000"/>
              <a:gd name="connsiteY18" fmla="*/ 502342 h 2802467"/>
              <a:gd name="connsiteX19" fmla="*/ 5261937 w 12192000"/>
              <a:gd name="connsiteY19" fmla="*/ 508998 h 2802467"/>
              <a:gd name="connsiteX20" fmla="*/ 5503332 w 12192000"/>
              <a:gd name="connsiteY20" fmla="*/ 514953 h 2802467"/>
              <a:gd name="connsiteX21" fmla="*/ 5747166 w 12192000"/>
              <a:gd name="connsiteY21" fmla="*/ 521259 h 2802467"/>
              <a:gd name="connsiteX22" fmla="*/ 5995877 w 12192000"/>
              <a:gd name="connsiteY22" fmla="*/ 525462 h 2802467"/>
              <a:gd name="connsiteX23" fmla="*/ 6247026 w 12192000"/>
              <a:gd name="connsiteY23" fmla="*/ 525462 h 2802467"/>
              <a:gd name="connsiteX24" fmla="*/ 6500613 w 12192000"/>
              <a:gd name="connsiteY24" fmla="*/ 527564 h 2802467"/>
              <a:gd name="connsiteX25" fmla="*/ 6756639 w 12192000"/>
              <a:gd name="connsiteY25" fmla="*/ 525462 h 2802467"/>
              <a:gd name="connsiteX26" fmla="*/ 7016322 w 12192000"/>
              <a:gd name="connsiteY26" fmla="*/ 521259 h 2802467"/>
              <a:gd name="connsiteX27" fmla="*/ 7276005 w 12192000"/>
              <a:gd name="connsiteY27" fmla="*/ 517405 h 2802467"/>
              <a:gd name="connsiteX28" fmla="*/ 7539345 w 12192000"/>
              <a:gd name="connsiteY28" fmla="*/ 508998 h 2802467"/>
              <a:gd name="connsiteX29" fmla="*/ 7805124 w 12192000"/>
              <a:gd name="connsiteY29" fmla="*/ 500240 h 2802467"/>
              <a:gd name="connsiteX30" fmla="*/ 8070903 w 12192000"/>
              <a:gd name="connsiteY30" fmla="*/ 490081 h 2802467"/>
              <a:gd name="connsiteX31" fmla="*/ 8339121 w 12192000"/>
              <a:gd name="connsiteY31" fmla="*/ 475719 h 2802467"/>
              <a:gd name="connsiteX32" fmla="*/ 8609776 w 12192000"/>
              <a:gd name="connsiteY32" fmla="*/ 458553 h 2802467"/>
              <a:gd name="connsiteX33" fmla="*/ 8881651 w 12192000"/>
              <a:gd name="connsiteY33" fmla="*/ 442089 h 2802467"/>
              <a:gd name="connsiteX34" fmla="*/ 9153526 w 12192000"/>
              <a:gd name="connsiteY34" fmla="*/ 421070 h 2802467"/>
              <a:gd name="connsiteX35" fmla="*/ 9429058 w 12192000"/>
              <a:gd name="connsiteY35" fmla="*/ 395848 h 2802467"/>
              <a:gd name="connsiteX36" fmla="*/ 9700933 w 12192000"/>
              <a:gd name="connsiteY36" fmla="*/ 370626 h 2802467"/>
              <a:gd name="connsiteX37" fmla="*/ 9977684 w 12192000"/>
              <a:gd name="connsiteY37" fmla="*/ 341550 h 2802467"/>
              <a:gd name="connsiteX38" fmla="*/ 10255655 w 12192000"/>
              <a:gd name="connsiteY38" fmla="*/ 309672 h 2802467"/>
              <a:gd name="connsiteX39" fmla="*/ 10529968 w 12192000"/>
              <a:gd name="connsiteY39" fmla="*/ 276043 h 2802467"/>
              <a:gd name="connsiteX40" fmla="*/ 10807939 w 12192000"/>
              <a:gd name="connsiteY40" fmla="*/ 236808 h 2802467"/>
              <a:gd name="connsiteX41" fmla="*/ 11084690 w 12192000"/>
              <a:gd name="connsiteY41" fmla="*/ 194771 h 2802467"/>
              <a:gd name="connsiteX42" fmla="*/ 11362661 w 12192000"/>
              <a:gd name="connsiteY42" fmla="*/ 153085 h 2802467"/>
              <a:gd name="connsiteX43" fmla="*/ 11639412 w 12192000"/>
              <a:gd name="connsiteY43" fmla="*/ 104392 h 2802467"/>
              <a:gd name="connsiteX44" fmla="*/ 11914945 w 12192000"/>
              <a:gd name="connsiteY44" fmla="*/ 54648 h 2802467"/>
              <a:gd name="connsiteX45" fmla="*/ 12191696 w 12192000"/>
              <a:gd name="connsiteY45" fmla="*/ 2452 h 2802467"/>
              <a:gd name="connsiteX46" fmla="*/ 12191696 w 12192000"/>
              <a:gd name="connsiteY46" fmla="*/ 2236410 h 2802467"/>
              <a:gd name="connsiteX47" fmla="*/ 12192000 w 12192000"/>
              <a:gd name="connsiteY47" fmla="*/ 2236410 h 2802467"/>
              <a:gd name="connsiteX48" fmla="*/ 12192000 w 12192000"/>
              <a:gd name="connsiteY48" fmla="*/ 2802467 h 2802467"/>
              <a:gd name="connsiteX49" fmla="*/ 12191696 w 12192000"/>
              <a:gd name="connsiteY49" fmla="*/ 2802467 h 2802467"/>
              <a:gd name="connsiteX50" fmla="*/ 0 w 12192000"/>
              <a:gd name="connsiteY50" fmla="*/ 2802467 h 2802467"/>
              <a:gd name="connsiteX51" fmla="*/ 0 w 12192000"/>
              <a:gd name="connsiteY51" fmla="*/ 2236410 h 2802467"/>
              <a:gd name="connsiteX52" fmla="*/ 1 w 12192000"/>
              <a:gd name="connsiteY52" fmla="*/ 2236410 h 2802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2192000" h="2802467">
                <a:moveTo>
                  <a:pt x="1" y="0"/>
                </a:moveTo>
                <a:lnTo>
                  <a:pt x="71932" y="12261"/>
                </a:lnTo>
                <a:lnTo>
                  <a:pt x="282848" y="48342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3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6"/>
                </a:lnTo>
                <a:lnTo>
                  <a:pt x="2672421" y="349608"/>
                </a:lnTo>
                <a:lnTo>
                  <a:pt x="3057678" y="383587"/>
                </a:lnTo>
                <a:lnTo>
                  <a:pt x="3464881" y="414415"/>
                </a:lnTo>
                <a:lnTo>
                  <a:pt x="3889152" y="443840"/>
                </a:lnTo>
                <a:lnTo>
                  <a:pt x="4331710" y="471515"/>
                </a:lnTo>
                <a:lnTo>
                  <a:pt x="4558476" y="481323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6" y="521259"/>
                </a:lnTo>
                <a:lnTo>
                  <a:pt x="5995877" y="525462"/>
                </a:lnTo>
                <a:lnTo>
                  <a:pt x="6247026" y="525462"/>
                </a:lnTo>
                <a:lnTo>
                  <a:pt x="6500613" y="527564"/>
                </a:lnTo>
                <a:lnTo>
                  <a:pt x="6756639" y="525462"/>
                </a:lnTo>
                <a:lnTo>
                  <a:pt x="7016322" y="521259"/>
                </a:lnTo>
                <a:lnTo>
                  <a:pt x="7276005" y="517405"/>
                </a:lnTo>
                <a:lnTo>
                  <a:pt x="7539345" y="508998"/>
                </a:lnTo>
                <a:lnTo>
                  <a:pt x="7805124" y="500240"/>
                </a:lnTo>
                <a:lnTo>
                  <a:pt x="8070903" y="490081"/>
                </a:lnTo>
                <a:lnTo>
                  <a:pt x="8339121" y="475719"/>
                </a:lnTo>
                <a:lnTo>
                  <a:pt x="8609776" y="458553"/>
                </a:lnTo>
                <a:lnTo>
                  <a:pt x="8881651" y="442089"/>
                </a:lnTo>
                <a:lnTo>
                  <a:pt x="9153526" y="421070"/>
                </a:lnTo>
                <a:lnTo>
                  <a:pt x="9429058" y="395848"/>
                </a:lnTo>
                <a:lnTo>
                  <a:pt x="9700933" y="370626"/>
                </a:lnTo>
                <a:lnTo>
                  <a:pt x="9977684" y="341550"/>
                </a:lnTo>
                <a:lnTo>
                  <a:pt x="10255655" y="309672"/>
                </a:lnTo>
                <a:lnTo>
                  <a:pt x="10529968" y="276043"/>
                </a:lnTo>
                <a:lnTo>
                  <a:pt x="10807939" y="236808"/>
                </a:lnTo>
                <a:lnTo>
                  <a:pt x="11084690" y="194771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236410"/>
                </a:lnTo>
                <a:lnTo>
                  <a:pt x="12192000" y="2236410"/>
                </a:lnTo>
                <a:lnTo>
                  <a:pt x="12192000" y="2802467"/>
                </a:lnTo>
                <a:lnTo>
                  <a:pt x="12191696" y="2802467"/>
                </a:lnTo>
                <a:lnTo>
                  <a:pt x="0" y="2802467"/>
                </a:lnTo>
                <a:lnTo>
                  <a:pt x="0" y="2236410"/>
                </a:lnTo>
                <a:lnTo>
                  <a:pt x="1" y="223641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 5">
            <a:extLst>
              <a:ext uri="{FF2B5EF4-FFF2-40B4-BE49-F238E27FC236}">
                <a16:creationId xmlns:a16="http://schemas.microsoft.com/office/drawing/2014/main" id="{C91E93A7-6C7F-4F77-9CB0-280D958EF4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61532" y="3793303"/>
            <a:ext cx="4254727" cy="868026"/>
          </a:xfrm>
        </p:spPr>
        <p:txBody>
          <a:bodyPr>
            <a:normAutofit fontScale="90000"/>
          </a:bodyPr>
          <a:lstStyle/>
          <a:p>
            <a:pPr algn="ctr">
              <a:lnSpc>
                <a:spcPct val="90000"/>
              </a:lnSpc>
            </a:pPr>
            <a:r>
              <a:rPr lang="en-US" sz="4800" dirty="0">
                <a:solidFill>
                  <a:srgbClr val="EBEBEB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Trauma Informed Care:</a:t>
            </a:r>
            <a:br>
              <a:rPr lang="en-US" sz="1400" dirty="0">
                <a:solidFill>
                  <a:srgbClr val="EBEBEB"/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sz="2200" dirty="0">
                <a:solidFill>
                  <a:srgbClr val="EBEBEB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It starts with YOU!</a:t>
            </a:r>
            <a:endParaRPr lang="en-US" sz="1400" dirty="0">
              <a:solidFill>
                <a:srgbClr val="EBEBEB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61666" y="5418020"/>
            <a:ext cx="5052655" cy="487924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n>
                  <a:solidFill>
                    <a:sysClr val="windowText" lastClr="000000"/>
                  </a:solidFill>
                </a:ln>
                <a:solidFill>
                  <a:schemeClr val="tx2">
                    <a:lumMod val="40000"/>
                    <a:lumOff val="60000"/>
                  </a:schemeClr>
                </a:solidFill>
                <a:highlight>
                  <a:srgbClr val="C0C0C0"/>
                </a:highlight>
                <a:latin typeface="Abadi" panose="020B0604020104020204" pitchFamily="34" charset="0"/>
              </a:rPr>
              <a:t>Melissa Armstead white</a:t>
            </a:r>
          </a:p>
        </p:txBody>
      </p:sp>
      <p:sp>
        <p:nvSpPr>
          <p:cNvPr id="14" name="Freeform 16">
            <a:extLst>
              <a:ext uri="{FF2B5EF4-FFF2-40B4-BE49-F238E27FC236}">
                <a16:creationId xmlns:a16="http://schemas.microsoft.com/office/drawing/2014/main" id="{E4F17063-EDA4-417B-946F-BA357F3B39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42856" y="3785499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tx2">
              <a:alpha val="4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37B97FB-2805-CE21-3AC4-9D99AE3FEA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1895" y="529649"/>
            <a:ext cx="5669771" cy="5669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558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AD7728-0ECC-B569-E703-70E21B85BD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ACEs Intro Slide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8DBC55-9A5D-DFBA-EE07-E8C24DFB80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277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324E43EB-867C-4B35-9A5C-E435157C72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7C0F5DA-B59F-4F13-8BB8-FFD8F2C572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9" name="Freeform 5">
            <a:extLst>
              <a:ext uri="{FF2B5EF4-FFF2-40B4-BE49-F238E27FC236}">
                <a16:creationId xmlns:a16="http://schemas.microsoft.com/office/drawing/2014/main" id="{9CEA1DEC-CC9E-4776-9E08-048A15BFA6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5922489">
            <a:off x="3140485" y="1826078"/>
            <a:ext cx="3299407" cy="440924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9CE399CF-F4B8-4832-A8CB-B93F6B1EF4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5171964" y="-140866"/>
            <a:ext cx="6053670" cy="7139732"/>
          </a:xfrm>
          <a:custGeom>
            <a:avLst/>
            <a:gdLst>
              <a:gd name="connsiteX0" fmla="*/ 6053670 w 6053670"/>
              <a:gd name="connsiteY0" fmla="*/ 1098 h 7139732"/>
              <a:gd name="connsiteX1" fmla="*/ 6053670 w 6053670"/>
              <a:gd name="connsiteY1" fmla="*/ 1084479 h 7139732"/>
              <a:gd name="connsiteX2" fmla="*/ 6053670 w 6053670"/>
              <a:gd name="connsiteY2" fmla="*/ 1254558 h 7139732"/>
              <a:gd name="connsiteX3" fmla="*/ 6053670 w 6053670"/>
              <a:gd name="connsiteY3" fmla="*/ 7139732 h 7139732"/>
              <a:gd name="connsiteX4" fmla="*/ 0 w 6053670"/>
              <a:gd name="connsiteY4" fmla="*/ 7139732 h 7139732"/>
              <a:gd name="connsiteX5" fmla="*/ 0 w 6053670"/>
              <a:gd name="connsiteY5" fmla="*/ 1249853 h 7139732"/>
              <a:gd name="connsiteX6" fmla="*/ 0 w 6053670"/>
              <a:gd name="connsiteY6" fmla="*/ 1084479 h 7139732"/>
              <a:gd name="connsiteX7" fmla="*/ 0 w 6053670"/>
              <a:gd name="connsiteY7" fmla="*/ 0 h 7139732"/>
              <a:gd name="connsiteX8" fmla="*/ 35717 w 6053670"/>
              <a:gd name="connsiteY8" fmla="*/ 5488 h 7139732"/>
              <a:gd name="connsiteX9" fmla="*/ 140445 w 6053670"/>
              <a:gd name="connsiteY9" fmla="*/ 21641 h 7139732"/>
              <a:gd name="connsiteX10" fmla="*/ 216722 w 6053670"/>
              <a:gd name="connsiteY10" fmla="*/ 32932 h 7139732"/>
              <a:gd name="connsiteX11" fmla="*/ 307527 w 6053670"/>
              <a:gd name="connsiteY11" fmla="*/ 44850 h 7139732"/>
              <a:gd name="connsiteX12" fmla="*/ 415282 w 6053670"/>
              <a:gd name="connsiteY12" fmla="*/ 59121 h 7139732"/>
              <a:gd name="connsiteX13" fmla="*/ 534539 w 6053670"/>
              <a:gd name="connsiteY13" fmla="*/ 74175 h 7139732"/>
              <a:gd name="connsiteX14" fmla="*/ 668931 w 6053670"/>
              <a:gd name="connsiteY14" fmla="*/ 90014 h 7139732"/>
              <a:gd name="connsiteX15" fmla="*/ 815430 w 6053670"/>
              <a:gd name="connsiteY15" fmla="*/ 106794 h 7139732"/>
              <a:gd name="connsiteX16" fmla="*/ 974641 w 6053670"/>
              <a:gd name="connsiteY16" fmla="*/ 123574 h 7139732"/>
              <a:gd name="connsiteX17" fmla="*/ 1144144 w 6053670"/>
              <a:gd name="connsiteY17" fmla="*/ 140667 h 7139732"/>
              <a:gd name="connsiteX18" fmla="*/ 1326965 w 6053670"/>
              <a:gd name="connsiteY18" fmla="*/ 156506 h 7139732"/>
              <a:gd name="connsiteX19" fmla="*/ 1518261 w 6053670"/>
              <a:gd name="connsiteY19" fmla="*/ 171717 h 7139732"/>
              <a:gd name="connsiteX20" fmla="*/ 1720453 w 6053670"/>
              <a:gd name="connsiteY20" fmla="*/ 185518 h 7139732"/>
              <a:gd name="connsiteX21" fmla="*/ 1931121 w 6053670"/>
              <a:gd name="connsiteY21" fmla="*/ 198690 h 7139732"/>
              <a:gd name="connsiteX22" fmla="*/ 2150869 w 6053670"/>
              <a:gd name="connsiteY22" fmla="*/ 211079 h 7139732"/>
              <a:gd name="connsiteX23" fmla="*/ 2263467 w 6053670"/>
              <a:gd name="connsiteY23" fmla="*/ 215470 h 7139732"/>
              <a:gd name="connsiteX24" fmla="*/ 2378487 w 6053670"/>
              <a:gd name="connsiteY24" fmla="*/ 220332 h 7139732"/>
              <a:gd name="connsiteX25" fmla="*/ 2495323 w 6053670"/>
              <a:gd name="connsiteY25" fmla="*/ 224879 h 7139732"/>
              <a:gd name="connsiteX26" fmla="*/ 2612764 w 6053670"/>
              <a:gd name="connsiteY26" fmla="*/ 227859 h 7139732"/>
              <a:gd name="connsiteX27" fmla="*/ 2732627 w 6053670"/>
              <a:gd name="connsiteY27" fmla="*/ 230525 h 7139732"/>
              <a:gd name="connsiteX28" fmla="*/ 2853700 w 6053670"/>
              <a:gd name="connsiteY28" fmla="*/ 233348 h 7139732"/>
              <a:gd name="connsiteX29" fmla="*/ 2977195 w 6053670"/>
              <a:gd name="connsiteY29" fmla="*/ 235229 h 7139732"/>
              <a:gd name="connsiteX30" fmla="*/ 3101901 w 6053670"/>
              <a:gd name="connsiteY30" fmla="*/ 235229 h 7139732"/>
              <a:gd name="connsiteX31" fmla="*/ 3227817 w 6053670"/>
              <a:gd name="connsiteY31" fmla="*/ 236170 h 7139732"/>
              <a:gd name="connsiteX32" fmla="*/ 3354944 w 6053670"/>
              <a:gd name="connsiteY32" fmla="*/ 235229 h 7139732"/>
              <a:gd name="connsiteX33" fmla="*/ 3483887 w 6053670"/>
              <a:gd name="connsiteY33" fmla="*/ 233348 h 7139732"/>
              <a:gd name="connsiteX34" fmla="*/ 3612830 w 6053670"/>
              <a:gd name="connsiteY34" fmla="*/ 231623 h 7139732"/>
              <a:gd name="connsiteX35" fmla="*/ 3743590 w 6053670"/>
              <a:gd name="connsiteY35" fmla="*/ 227859 h 7139732"/>
              <a:gd name="connsiteX36" fmla="*/ 3875560 w 6053670"/>
              <a:gd name="connsiteY36" fmla="*/ 223938 h 7139732"/>
              <a:gd name="connsiteX37" fmla="*/ 4007530 w 6053670"/>
              <a:gd name="connsiteY37" fmla="*/ 219391 h 7139732"/>
              <a:gd name="connsiteX38" fmla="*/ 4140710 w 6053670"/>
              <a:gd name="connsiteY38" fmla="*/ 212961 h 7139732"/>
              <a:gd name="connsiteX39" fmla="*/ 4275102 w 6053670"/>
              <a:gd name="connsiteY39" fmla="*/ 205277 h 7139732"/>
              <a:gd name="connsiteX40" fmla="*/ 4410098 w 6053670"/>
              <a:gd name="connsiteY40" fmla="*/ 197907 h 7139732"/>
              <a:gd name="connsiteX41" fmla="*/ 4545096 w 6053670"/>
              <a:gd name="connsiteY41" fmla="*/ 188498 h 7139732"/>
              <a:gd name="connsiteX42" fmla="*/ 4681909 w 6053670"/>
              <a:gd name="connsiteY42" fmla="*/ 177207 h 7139732"/>
              <a:gd name="connsiteX43" fmla="*/ 4816905 w 6053670"/>
              <a:gd name="connsiteY43" fmla="*/ 165916 h 7139732"/>
              <a:gd name="connsiteX44" fmla="*/ 4954323 w 6053670"/>
              <a:gd name="connsiteY44" fmla="*/ 152899 h 7139732"/>
              <a:gd name="connsiteX45" fmla="*/ 5092347 w 6053670"/>
              <a:gd name="connsiteY45" fmla="*/ 138629 h 7139732"/>
              <a:gd name="connsiteX46" fmla="*/ 5228555 w 6053670"/>
              <a:gd name="connsiteY46" fmla="*/ 123574 h 7139732"/>
              <a:gd name="connsiteX47" fmla="*/ 5366578 w 6053670"/>
              <a:gd name="connsiteY47" fmla="*/ 106010 h 7139732"/>
              <a:gd name="connsiteX48" fmla="*/ 5503997 w 6053670"/>
              <a:gd name="connsiteY48" fmla="*/ 87192 h 7139732"/>
              <a:gd name="connsiteX49" fmla="*/ 5642020 w 6053670"/>
              <a:gd name="connsiteY49" fmla="*/ 68530 h 7139732"/>
              <a:gd name="connsiteX50" fmla="*/ 5779438 w 6053670"/>
              <a:gd name="connsiteY50" fmla="*/ 46733 h 7139732"/>
              <a:gd name="connsiteX51" fmla="*/ 5916251 w 6053670"/>
              <a:gd name="connsiteY51" fmla="*/ 24464 h 7139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053670" h="7139732">
                <a:moveTo>
                  <a:pt x="6053670" y="1098"/>
                </a:moveTo>
                <a:lnTo>
                  <a:pt x="6053670" y="1084479"/>
                </a:lnTo>
                <a:lnTo>
                  <a:pt x="6053670" y="1254558"/>
                </a:lnTo>
                <a:lnTo>
                  <a:pt x="6053670" y="7139732"/>
                </a:lnTo>
                <a:lnTo>
                  <a:pt x="0" y="7139732"/>
                </a:lnTo>
                <a:lnTo>
                  <a:pt x="0" y="1249853"/>
                </a:lnTo>
                <a:lnTo>
                  <a:pt x="0" y="1084479"/>
                </a:lnTo>
                <a:lnTo>
                  <a:pt x="0" y="0"/>
                </a:lnTo>
                <a:lnTo>
                  <a:pt x="35717" y="5488"/>
                </a:lnTo>
                <a:lnTo>
                  <a:pt x="140445" y="21641"/>
                </a:lnTo>
                <a:lnTo>
                  <a:pt x="216722" y="32932"/>
                </a:lnTo>
                <a:lnTo>
                  <a:pt x="307527" y="44850"/>
                </a:lnTo>
                <a:lnTo>
                  <a:pt x="415282" y="59121"/>
                </a:lnTo>
                <a:lnTo>
                  <a:pt x="534539" y="74175"/>
                </a:lnTo>
                <a:lnTo>
                  <a:pt x="668931" y="90014"/>
                </a:lnTo>
                <a:lnTo>
                  <a:pt x="815430" y="106794"/>
                </a:lnTo>
                <a:lnTo>
                  <a:pt x="974641" y="123574"/>
                </a:lnTo>
                <a:lnTo>
                  <a:pt x="1144144" y="140667"/>
                </a:lnTo>
                <a:lnTo>
                  <a:pt x="1326965" y="156506"/>
                </a:lnTo>
                <a:lnTo>
                  <a:pt x="1518261" y="171717"/>
                </a:lnTo>
                <a:lnTo>
                  <a:pt x="1720453" y="185518"/>
                </a:lnTo>
                <a:lnTo>
                  <a:pt x="1931121" y="198690"/>
                </a:lnTo>
                <a:lnTo>
                  <a:pt x="2150869" y="211079"/>
                </a:lnTo>
                <a:lnTo>
                  <a:pt x="2263467" y="215470"/>
                </a:lnTo>
                <a:lnTo>
                  <a:pt x="2378487" y="220332"/>
                </a:lnTo>
                <a:lnTo>
                  <a:pt x="2495323" y="224879"/>
                </a:lnTo>
                <a:lnTo>
                  <a:pt x="2612764" y="227859"/>
                </a:lnTo>
                <a:lnTo>
                  <a:pt x="2732627" y="230525"/>
                </a:lnTo>
                <a:lnTo>
                  <a:pt x="2853700" y="233348"/>
                </a:lnTo>
                <a:lnTo>
                  <a:pt x="2977195" y="235229"/>
                </a:lnTo>
                <a:lnTo>
                  <a:pt x="3101901" y="235229"/>
                </a:lnTo>
                <a:lnTo>
                  <a:pt x="3227817" y="236170"/>
                </a:lnTo>
                <a:lnTo>
                  <a:pt x="3354944" y="235229"/>
                </a:lnTo>
                <a:lnTo>
                  <a:pt x="3483887" y="233348"/>
                </a:lnTo>
                <a:lnTo>
                  <a:pt x="3612830" y="231623"/>
                </a:lnTo>
                <a:lnTo>
                  <a:pt x="3743590" y="227859"/>
                </a:lnTo>
                <a:lnTo>
                  <a:pt x="3875560" y="223938"/>
                </a:lnTo>
                <a:lnTo>
                  <a:pt x="4007530" y="219391"/>
                </a:lnTo>
                <a:lnTo>
                  <a:pt x="4140710" y="212961"/>
                </a:lnTo>
                <a:lnTo>
                  <a:pt x="4275102" y="205277"/>
                </a:lnTo>
                <a:lnTo>
                  <a:pt x="4410098" y="197907"/>
                </a:lnTo>
                <a:lnTo>
                  <a:pt x="4545096" y="188498"/>
                </a:lnTo>
                <a:lnTo>
                  <a:pt x="4681909" y="177207"/>
                </a:lnTo>
                <a:lnTo>
                  <a:pt x="4816905" y="165916"/>
                </a:lnTo>
                <a:lnTo>
                  <a:pt x="4954323" y="152899"/>
                </a:lnTo>
                <a:lnTo>
                  <a:pt x="5092347" y="138629"/>
                </a:lnTo>
                <a:lnTo>
                  <a:pt x="5228555" y="123574"/>
                </a:lnTo>
                <a:lnTo>
                  <a:pt x="5366578" y="106010"/>
                </a:lnTo>
                <a:lnTo>
                  <a:pt x="5503997" y="87192"/>
                </a:lnTo>
                <a:lnTo>
                  <a:pt x="5642020" y="68530"/>
                </a:lnTo>
                <a:lnTo>
                  <a:pt x="5779438" y="46733"/>
                </a:lnTo>
                <a:lnTo>
                  <a:pt x="5916251" y="2446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6" name="Freeform 5">
            <a:extLst>
              <a:ext uri="{FF2B5EF4-FFF2-40B4-BE49-F238E27FC236}">
                <a16:creationId xmlns:a16="http://schemas.microsoft.com/office/drawing/2014/main" id="{1F23E73A-FDC8-462C-83C1-3AA8961449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1405" y="1130603"/>
            <a:ext cx="3595124" cy="4596794"/>
          </a:xfrm>
        </p:spPr>
        <p:txBody>
          <a:bodyPr anchor="ctr">
            <a:noAutofit/>
          </a:bodyPr>
          <a:lstStyle/>
          <a:p>
            <a:pPr algn="ctr"/>
            <a:r>
              <a:rPr lang="en-US" sz="4400" b="1" dirty="0">
                <a:solidFill>
                  <a:srgbClr val="EBEBEB"/>
                </a:solidFill>
              </a:rPr>
              <a:t>Long Term Impacts: </a:t>
            </a:r>
            <a:br>
              <a:rPr lang="en-US" sz="4400" dirty="0">
                <a:solidFill>
                  <a:srgbClr val="EBEBEB"/>
                </a:solidFill>
              </a:rPr>
            </a:br>
            <a:r>
              <a:rPr lang="en-US" sz="4400" dirty="0">
                <a:solidFill>
                  <a:srgbClr val="EBEBEB"/>
                </a:solidFill>
              </a:rPr>
              <a:t>The Adverse Childhood Experiences (ACE) Study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47735" y="402165"/>
            <a:ext cx="6820930" cy="5989674"/>
          </a:xfrm>
        </p:spPr>
        <p:txBody>
          <a:bodyPr anchor="ctr">
            <a:normAutofit/>
          </a:bodyPr>
          <a:lstStyle/>
          <a:p>
            <a:pPr marL="347663" indent="-347663">
              <a:buSzPct val="125000"/>
              <a:buFont typeface="Arial" panose="020B0604020202020204" pitchFamily="34" charset="0"/>
              <a:buChar char="•"/>
            </a:pPr>
            <a:r>
              <a:rPr lang="en-US" sz="2800" dirty="0"/>
              <a:t>1997 study conducted by CDC &amp; Kaiser Permanente</a:t>
            </a:r>
          </a:p>
          <a:p>
            <a:pPr marL="347663" indent="-347663">
              <a:buSzPct val="125000"/>
              <a:buFont typeface="Arial" panose="020B0604020202020204" pitchFamily="34" charset="0"/>
              <a:buChar char="•"/>
            </a:pPr>
            <a:r>
              <a:rPr lang="en-US" sz="2800" dirty="0"/>
              <a:t>Surveyed 17,000 adults (middle aged, white, middle income)</a:t>
            </a:r>
          </a:p>
          <a:p>
            <a:pPr marL="347663" indent="-347663">
              <a:buSzPct val="125000"/>
              <a:buFont typeface="Arial" panose="020B0604020202020204" pitchFamily="34" charset="0"/>
              <a:buChar char="•"/>
            </a:pPr>
            <a:r>
              <a:rPr lang="en-US" sz="2800" dirty="0"/>
              <a:t>Counted adverse childhood experiences (up to 10)</a:t>
            </a:r>
          </a:p>
          <a:p>
            <a:pPr marL="347663" indent="-347663">
              <a:buSzPct val="125000"/>
              <a:buFont typeface="Arial" panose="020B0604020202020204" pitchFamily="34" charset="0"/>
              <a:buChar char="•"/>
            </a:pPr>
            <a:r>
              <a:rPr lang="en-US" sz="2800" dirty="0"/>
              <a:t>2/3 had at least one ACE; 12% had 4 or more</a:t>
            </a:r>
          </a:p>
        </p:txBody>
      </p:sp>
    </p:spTree>
    <p:extLst>
      <p:ext uri="{BB962C8B-B14F-4D97-AF65-F5344CB8AC3E}">
        <p14:creationId xmlns:p14="http://schemas.microsoft.com/office/powerpoint/2010/main" val="1756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643780CE-2BE5-46F6-97B2-60DF30217E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033" name="Freeform: Shape 1032">
            <a:extLst>
              <a:ext uri="{FF2B5EF4-FFF2-40B4-BE49-F238E27FC236}">
                <a16:creationId xmlns:a16="http://schemas.microsoft.com/office/drawing/2014/main" id="{61A87A49-68E6-459E-A5A6-46229FF421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5171964" y="-140866"/>
            <a:ext cx="6053670" cy="7139732"/>
          </a:xfrm>
          <a:custGeom>
            <a:avLst/>
            <a:gdLst>
              <a:gd name="connsiteX0" fmla="*/ 6053670 w 6053670"/>
              <a:gd name="connsiteY0" fmla="*/ 1098 h 7139732"/>
              <a:gd name="connsiteX1" fmla="*/ 6053670 w 6053670"/>
              <a:gd name="connsiteY1" fmla="*/ 1084479 h 7139732"/>
              <a:gd name="connsiteX2" fmla="*/ 6053670 w 6053670"/>
              <a:gd name="connsiteY2" fmla="*/ 1254558 h 7139732"/>
              <a:gd name="connsiteX3" fmla="*/ 6053670 w 6053670"/>
              <a:gd name="connsiteY3" fmla="*/ 7139732 h 7139732"/>
              <a:gd name="connsiteX4" fmla="*/ 0 w 6053670"/>
              <a:gd name="connsiteY4" fmla="*/ 7139732 h 7139732"/>
              <a:gd name="connsiteX5" fmla="*/ 0 w 6053670"/>
              <a:gd name="connsiteY5" fmla="*/ 1249853 h 7139732"/>
              <a:gd name="connsiteX6" fmla="*/ 0 w 6053670"/>
              <a:gd name="connsiteY6" fmla="*/ 1084479 h 7139732"/>
              <a:gd name="connsiteX7" fmla="*/ 0 w 6053670"/>
              <a:gd name="connsiteY7" fmla="*/ 0 h 7139732"/>
              <a:gd name="connsiteX8" fmla="*/ 35717 w 6053670"/>
              <a:gd name="connsiteY8" fmla="*/ 5488 h 7139732"/>
              <a:gd name="connsiteX9" fmla="*/ 140445 w 6053670"/>
              <a:gd name="connsiteY9" fmla="*/ 21641 h 7139732"/>
              <a:gd name="connsiteX10" fmla="*/ 216722 w 6053670"/>
              <a:gd name="connsiteY10" fmla="*/ 32932 h 7139732"/>
              <a:gd name="connsiteX11" fmla="*/ 307527 w 6053670"/>
              <a:gd name="connsiteY11" fmla="*/ 44850 h 7139732"/>
              <a:gd name="connsiteX12" fmla="*/ 415282 w 6053670"/>
              <a:gd name="connsiteY12" fmla="*/ 59121 h 7139732"/>
              <a:gd name="connsiteX13" fmla="*/ 534539 w 6053670"/>
              <a:gd name="connsiteY13" fmla="*/ 74175 h 7139732"/>
              <a:gd name="connsiteX14" fmla="*/ 668931 w 6053670"/>
              <a:gd name="connsiteY14" fmla="*/ 90014 h 7139732"/>
              <a:gd name="connsiteX15" fmla="*/ 815430 w 6053670"/>
              <a:gd name="connsiteY15" fmla="*/ 106794 h 7139732"/>
              <a:gd name="connsiteX16" fmla="*/ 974641 w 6053670"/>
              <a:gd name="connsiteY16" fmla="*/ 123574 h 7139732"/>
              <a:gd name="connsiteX17" fmla="*/ 1144144 w 6053670"/>
              <a:gd name="connsiteY17" fmla="*/ 140667 h 7139732"/>
              <a:gd name="connsiteX18" fmla="*/ 1326965 w 6053670"/>
              <a:gd name="connsiteY18" fmla="*/ 156506 h 7139732"/>
              <a:gd name="connsiteX19" fmla="*/ 1518261 w 6053670"/>
              <a:gd name="connsiteY19" fmla="*/ 171717 h 7139732"/>
              <a:gd name="connsiteX20" fmla="*/ 1720453 w 6053670"/>
              <a:gd name="connsiteY20" fmla="*/ 185518 h 7139732"/>
              <a:gd name="connsiteX21" fmla="*/ 1931121 w 6053670"/>
              <a:gd name="connsiteY21" fmla="*/ 198690 h 7139732"/>
              <a:gd name="connsiteX22" fmla="*/ 2150869 w 6053670"/>
              <a:gd name="connsiteY22" fmla="*/ 211079 h 7139732"/>
              <a:gd name="connsiteX23" fmla="*/ 2263467 w 6053670"/>
              <a:gd name="connsiteY23" fmla="*/ 215470 h 7139732"/>
              <a:gd name="connsiteX24" fmla="*/ 2378487 w 6053670"/>
              <a:gd name="connsiteY24" fmla="*/ 220332 h 7139732"/>
              <a:gd name="connsiteX25" fmla="*/ 2495323 w 6053670"/>
              <a:gd name="connsiteY25" fmla="*/ 224879 h 7139732"/>
              <a:gd name="connsiteX26" fmla="*/ 2612764 w 6053670"/>
              <a:gd name="connsiteY26" fmla="*/ 227859 h 7139732"/>
              <a:gd name="connsiteX27" fmla="*/ 2732627 w 6053670"/>
              <a:gd name="connsiteY27" fmla="*/ 230525 h 7139732"/>
              <a:gd name="connsiteX28" fmla="*/ 2853700 w 6053670"/>
              <a:gd name="connsiteY28" fmla="*/ 233348 h 7139732"/>
              <a:gd name="connsiteX29" fmla="*/ 2977195 w 6053670"/>
              <a:gd name="connsiteY29" fmla="*/ 235229 h 7139732"/>
              <a:gd name="connsiteX30" fmla="*/ 3101901 w 6053670"/>
              <a:gd name="connsiteY30" fmla="*/ 235229 h 7139732"/>
              <a:gd name="connsiteX31" fmla="*/ 3227817 w 6053670"/>
              <a:gd name="connsiteY31" fmla="*/ 236170 h 7139732"/>
              <a:gd name="connsiteX32" fmla="*/ 3354944 w 6053670"/>
              <a:gd name="connsiteY32" fmla="*/ 235229 h 7139732"/>
              <a:gd name="connsiteX33" fmla="*/ 3483887 w 6053670"/>
              <a:gd name="connsiteY33" fmla="*/ 233348 h 7139732"/>
              <a:gd name="connsiteX34" fmla="*/ 3612830 w 6053670"/>
              <a:gd name="connsiteY34" fmla="*/ 231623 h 7139732"/>
              <a:gd name="connsiteX35" fmla="*/ 3743590 w 6053670"/>
              <a:gd name="connsiteY35" fmla="*/ 227859 h 7139732"/>
              <a:gd name="connsiteX36" fmla="*/ 3875560 w 6053670"/>
              <a:gd name="connsiteY36" fmla="*/ 223938 h 7139732"/>
              <a:gd name="connsiteX37" fmla="*/ 4007530 w 6053670"/>
              <a:gd name="connsiteY37" fmla="*/ 219391 h 7139732"/>
              <a:gd name="connsiteX38" fmla="*/ 4140710 w 6053670"/>
              <a:gd name="connsiteY38" fmla="*/ 212961 h 7139732"/>
              <a:gd name="connsiteX39" fmla="*/ 4275102 w 6053670"/>
              <a:gd name="connsiteY39" fmla="*/ 205277 h 7139732"/>
              <a:gd name="connsiteX40" fmla="*/ 4410098 w 6053670"/>
              <a:gd name="connsiteY40" fmla="*/ 197907 h 7139732"/>
              <a:gd name="connsiteX41" fmla="*/ 4545096 w 6053670"/>
              <a:gd name="connsiteY41" fmla="*/ 188498 h 7139732"/>
              <a:gd name="connsiteX42" fmla="*/ 4681909 w 6053670"/>
              <a:gd name="connsiteY42" fmla="*/ 177207 h 7139732"/>
              <a:gd name="connsiteX43" fmla="*/ 4816905 w 6053670"/>
              <a:gd name="connsiteY43" fmla="*/ 165916 h 7139732"/>
              <a:gd name="connsiteX44" fmla="*/ 4954323 w 6053670"/>
              <a:gd name="connsiteY44" fmla="*/ 152899 h 7139732"/>
              <a:gd name="connsiteX45" fmla="*/ 5092347 w 6053670"/>
              <a:gd name="connsiteY45" fmla="*/ 138629 h 7139732"/>
              <a:gd name="connsiteX46" fmla="*/ 5228555 w 6053670"/>
              <a:gd name="connsiteY46" fmla="*/ 123574 h 7139732"/>
              <a:gd name="connsiteX47" fmla="*/ 5366578 w 6053670"/>
              <a:gd name="connsiteY47" fmla="*/ 106010 h 7139732"/>
              <a:gd name="connsiteX48" fmla="*/ 5503997 w 6053670"/>
              <a:gd name="connsiteY48" fmla="*/ 87192 h 7139732"/>
              <a:gd name="connsiteX49" fmla="*/ 5642020 w 6053670"/>
              <a:gd name="connsiteY49" fmla="*/ 68530 h 7139732"/>
              <a:gd name="connsiteX50" fmla="*/ 5779438 w 6053670"/>
              <a:gd name="connsiteY50" fmla="*/ 46733 h 7139732"/>
              <a:gd name="connsiteX51" fmla="*/ 5916251 w 6053670"/>
              <a:gd name="connsiteY51" fmla="*/ 24464 h 7139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053670" h="7139732">
                <a:moveTo>
                  <a:pt x="6053670" y="1098"/>
                </a:moveTo>
                <a:lnTo>
                  <a:pt x="6053670" y="1084479"/>
                </a:lnTo>
                <a:lnTo>
                  <a:pt x="6053670" y="1254558"/>
                </a:lnTo>
                <a:lnTo>
                  <a:pt x="6053670" y="7139732"/>
                </a:lnTo>
                <a:lnTo>
                  <a:pt x="0" y="7139732"/>
                </a:lnTo>
                <a:lnTo>
                  <a:pt x="0" y="1249853"/>
                </a:lnTo>
                <a:lnTo>
                  <a:pt x="0" y="1084479"/>
                </a:lnTo>
                <a:lnTo>
                  <a:pt x="0" y="0"/>
                </a:lnTo>
                <a:lnTo>
                  <a:pt x="35717" y="5488"/>
                </a:lnTo>
                <a:lnTo>
                  <a:pt x="140445" y="21641"/>
                </a:lnTo>
                <a:lnTo>
                  <a:pt x="216722" y="32932"/>
                </a:lnTo>
                <a:lnTo>
                  <a:pt x="307527" y="44850"/>
                </a:lnTo>
                <a:lnTo>
                  <a:pt x="415282" y="59121"/>
                </a:lnTo>
                <a:lnTo>
                  <a:pt x="534539" y="74175"/>
                </a:lnTo>
                <a:lnTo>
                  <a:pt x="668931" y="90014"/>
                </a:lnTo>
                <a:lnTo>
                  <a:pt x="815430" y="106794"/>
                </a:lnTo>
                <a:lnTo>
                  <a:pt x="974641" y="123574"/>
                </a:lnTo>
                <a:lnTo>
                  <a:pt x="1144144" y="140667"/>
                </a:lnTo>
                <a:lnTo>
                  <a:pt x="1326965" y="156506"/>
                </a:lnTo>
                <a:lnTo>
                  <a:pt x="1518261" y="171717"/>
                </a:lnTo>
                <a:lnTo>
                  <a:pt x="1720453" y="185518"/>
                </a:lnTo>
                <a:lnTo>
                  <a:pt x="1931121" y="198690"/>
                </a:lnTo>
                <a:lnTo>
                  <a:pt x="2150869" y="211079"/>
                </a:lnTo>
                <a:lnTo>
                  <a:pt x="2263467" y="215470"/>
                </a:lnTo>
                <a:lnTo>
                  <a:pt x="2378487" y="220332"/>
                </a:lnTo>
                <a:lnTo>
                  <a:pt x="2495323" y="224879"/>
                </a:lnTo>
                <a:lnTo>
                  <a:pt x="2612764" y="227859"/>
                </a:lnTo>
                <a:lnTo>
                  <a:pt x="2732627" y="230525"/>
                </a:lnTo>
                <a:lnTo>
                  <a:pt x="2853700" y="233348"/>
                </a:lnTo>
                <a:lnTo>
                  <a:pt x="2977195" y="235229"/>
                </a:lnTo>
                <a:lnTo>
                  <a:pt x="3101901" y="235229"/>
                </a:lnTo>
                <a:lnTo>
                  <a:pt x="3227817" y="236170"/>
                </a:lnTo>
                <a:lnTo>
                  <a:pt x="3354944" y="235229"/>
                </a:lnTo>
                <a:lnTo>
                  <a:pt x="3483887" y="233348"/>
                </a:lnTo>
                <a:lnTo>
                  <a:pt x="3612830" y="231623"/>
                </a:lnTo>
                <a:lnTo>
                  <a:pt x="3743590" y="227859"/>
                </a:lnTo>
                <a:lnTo>
                  <a:pt x="3875560" y="223938"/>
                </a:lnTo>
                <a:lnTo>
                  <a:pt x="4007530" y="219391"/>
                </a:lnTo>
                <a:lnTo>
                  <a:pt x="4140710" y="212961"/>
                </a:lnTo>
                <a:lnTo>
                  <a:pt x="4275102" y="205277"/>
                </a:lnTo>
                <a:lnTo>
                  <a:pt x="4410098" y="197907"/>
                </a:lnTo>
                <a:lnTo>
                  <a:pt x="4545096" y="188498"/>
                </a:lnTo>
                <a:lnTo>
                  <a:pt x="4681909" y="177207"/>
                </a:lnTo>
                <a:lnTo>
                  <a:pt x="4816905" y="165916"/>
                </a:lnTo>
                <a:lnTo>
                  <a:pt x="4954323" y="152899"/>
                </a:lnTo>
                <a:lnTo>
                  <a:pt x="5092347" y="138629"/>
                </a:lnTo>
                <a:lnTo>
                  <a:pt x="5228555" y="123574"/>
                </a:lnTo>
                <a:lnTo>
                  <a:pt x="5366578" y="106010"/>
                </a:lnTo>
                <a:lnTo>
                  <a:pt x="5503997" y="87192"/>
                </a:lnTo>
                <a:lnTo>
                  <a:pt x="5642020" y="68530"/>
                </a:lnTo>
                <a:lnTo>
                  <a:pt x="5779438" y="46733"/>
                </a:lnTo>
                <a:lnTo>
                  <a:pt x="5916251" y="2446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035" name="Freeform 5">
            <a:extLst>
              <a:ext uri="{FF2B5EF4-FFF2-40B4-BE49-F238E27FC236}">
                <a16:creationId xmlns:a16="http://schemas.microsoft.com/office/drawing/2014/main" id="{F6ACD5FC-CAFE-48EB-B765-60EED2E0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811B31-F082-106C-9E93-8191121EA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8790" y="2688417"/>
            <a:ext cx="2942210" cy="1020232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EBEBEB"/>
                </a:solidFill>
              </a:rPr>
              <a:t>ACE Questionnaire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3573FE3-E15B-5CF1-3FDE-89951345E2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563054" y="803751"/>
            <a:ext cx="3654638" cy="5250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7" name="Rectangle 1036">
            <a:extLst>
              <a:ext uri="{FF2B5EF4-FFF2-40B4-BE49-F238E27FC236}">
                <a16:creationId xmlns:a16="http://schemas.microsoft.com/office/drawing/2014/main" id="{9F33B405-D785-4738-B1C0-6A0AA5E982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039" name="Oval 1038">
            <a:extLst>
              <a:ext uri="{FF2B5EF4-FFF2-40B4-BE49-F238E27FC236}">
                <a16:creationId xmlns:a16="http://schemas.microsoft.com/office/drawing/2014/main" id="{4233DC0E-DE6C-4FB6-A529-51B162641A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1000"/>
                </a:schemeClr>
              </a:gs>
              <a:gs pos="75000">
                <a:schemeClr val="accent5">
                  <a:alpha val="0"/>
                </a:schemeClr>
              </a:gs>
              <a:gs pos="36000">
                <a:schemeClr val="accent5"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041" name="Oval 1040">
            <a:extLst>
              <a:ext uri="{FF2B5EF4-FFF2-40B4-BE49-F238E27FC236}">
                <a16:creationId xmlns:a16="http://schemas.microsoft.com/office/drawing/2014/main" id="{3870477F-E451-4BC3-863F-0E2FC57288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8000"/>
                </a:schemeClr>
              </a:gs>
              <a:gs pos="72000">
                <a:schemeClr val="accent5">
                  <a:alpha val="0"/>
                </a:schemeClr>
              </a:gs>
              <a:gs pos="36000">
                <a:schemeClr val="accent5"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043" name="Freeform 5">
            <a:extLst>
              <a:ext uri="{FF2B5EF4-FFF2-40B4-BE49-F238E27FC236}">
                <a16:creationId xmlns:a16="http://schemas.microsoft.com/office/drawing/2014/main" id="{B4A81DE1-E2BC-4A31-99EE-71350421B0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5922489">
            <a:off x="3140485" y="1826078"/>
            <a:ext cx="3299407" cy="440924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8612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92" name="Group 3091">
            <a:extLst>
              <a:ext uri="{FF2B5EF4-FFF2-40B4-BE49-F238E27FC236}">
                <a16:creationId xmlns:a16="http://schemas.microsoft.com/office/drawing/2014/main" id="{4091D54B-59AB-4A5E-8E9E-0421BD66D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093" name="Rectangle 3092">
              <a:extLst>
                <a:ext uri="{FF2B5EF4-FFF2-40B4-BE49-F238E27FC236}">
                  <a16:creationId xmlns:a16="http://schemas.microsoft.com/office/drawing/2014/main" id="{547CE62E-FFFD-4A1F-BA78-C3B89C36FC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3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094" name="Freeform 5">
              <a:extLst>
                <a:ext uri="{FF2B5EF4-FFF2-40B4-BE49-F238E27FC236}">
                  <a16:creationId xmlns:a16="http://schemas.microsoft.com/office/drawing/2014/main" id="{AE51FD27-6B6A-4D21-BF22-245DA9BD0B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096" name="Rectangle 3095">
            <a:extLst>
              <a:ext uri="{FF2B5EF4-FFF2-40B4-BE49-F238E27FC236}">
                <a16:creationId xmlns:a16="http://schemas.microsoft.com/office/drawing/2014/main" id="{B8144315-1C5A-4185-A952-25D98D303D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9B6411A-44AE-37EE-40E8-6F32F898CC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55" y="1241266"/>
            <a:ext cx="3161016" cy="315375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b="0" i="0" kern="120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Menti</a:t>
            </a:r>
            <a:endParaRPr lang="en-US" sz="5400" b="0" i="0" kern="1200" dirty="0">
              <a:solidFill>
                <a:srgbClr val="EBEBEB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D39C038-D2B1-E1FF-72C0-280B08556111}"/>
              </a:ext>
            </a:extLst>
          </p:cNvPr>
          <p:cNvSpPr txBox="1"/>
          <p:nvPr/>
        </p:nvSpPr>
        <p:spPr>
          <a:xfrm>
            <a:off x="8382055" y="4591665"/>
            <a:ext cx="3161016" cy="162232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ts val="1000"/>
              </a:spcBef>
              <a:buClr>
                <a:schemeClr val="accent1"/>
              </a:buClr>
              <a:buSzPct val="80000"/>
            </a:pPr>
            <a:r>
              <a:rPr lang="en-US" b="0" i="0" kern="1200" cap="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rPr>
              <a:t>ACES</a:t>
            </a:r>
          </a:p>
        </p:txBody>
      </p:sp>
      <p:grpSp>
        <p:nvGrpSpPr>
          <p:cNvPr id="3098" name="Group 3097">
            <a:extLst>
              <a:ext uri="{FF2B5EF4-FFF2-40B4-BE49-F238E27FC236}">
                <a16:creationId xmlns:a16="http://schemas.microsoft.com/office/drawing/2014/main" id="{25A657F0-42F3-40D3-BC75-7DA1F5C6A2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23332" y="396837"/>
            <a:ext cx="7906665" cy="6058999"/>
            <a:chOff x="423332" y="396837"/>
            <a:chExt cx="7906665" cy="6058999"/>
          </a:xfrm>
        </p:grpSpPr>
        <p:sp>
          <p:nvSpPr>
            <p:cNvPr id="3099" name="Rectangle 3098">
              <a:extLst>
                <a:ext uri="{FF2B5EF4-FFF2-40B4-BE49-F238E27FC236}">
                  <a16:creationId xmlns:a16="http://schemas.microsoft.com/office/drawing/2014/main" id="{2E94FF68-7A60-47B7-AB98-1674FC7F2D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flipH="1">
              <a:off x="423332" y="402165"/>
              <a:ext cx="678513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100" name="Freeform 5">
              <a:extLst>
                <a:ext uri="{FF2B5EF4-FFF2-40B4-BE49-F238E27FC236}">
                  <a16:creationId xmlns:a16="http://schemas.microsoft.com/office/drawing/2014/main" id="{42B4F8D7-4E9C-45EF-9072-1AF32CEF71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5400000" flipH="1">
              <a:off x="4616676" y="2801722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01" name="Freeform 5">
              <a:extLst>
                <a:ext uri="{FF2B5EF4-FFF2-40B4-BE49-F238E27FC236}">
                  <a16:creationId xmlns:a16="http://schemas.microsoft.com/office/drawing/2014/main" id="{3ECBDDDB-593C-40F0-8E80-AA75798EE4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5677511" flipH="1">
              <a:off x="6459831" y="1826079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3074" name="Picture 2">
            <a:extLst>
              <a:ext uri="{FF2B5EF4-FFF2-40B4-BE49-F238E27FC236}">
                <a16:creationId xmlns:a16="http://schemas.microsoft.com/office/drawing/2014/main" id="{03BE37E6-4F1C-4A02-CABC-3C442DF830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016974" y="1114621"/>
            <a:ext cx="4628758" cy="4628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81681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1010" y="556758"/>
            <a:ext cx="10058400" cy="1510379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Findings: As ACE Score    ,  So Does Risk For: </a:t>
            </a:r>
            <a:br>
              <a:rPr lang="en-US" sz="3600" dirty="0">
                <a:solidFill>
                  <a:schemeClr val="bg1"/>
                </a:solidFill>
              </a:rPr>
            </a:br>
            <a:r>
              <a:rPr lang="en-US" sz="2400" dirty="0">
                <a:solidFill>
                  <a:schemeClr val="bg1"/>
                </a:solidFill>
              </a:rPr>
              <a:t>(ACE Score 4 or More)</a:t>
            </a:r>
          </a:p>
        </p:txBody>
      </p:sp>
      <p:sp>
        <p:nvSpPr>
          <p:cNvPr id="46082" name="Rectangle 3"/>
          <p:cNvSpPr>
            <a:spLocks noGrp="1" noChangeArrowheads="1"/>
          </p:cNvSpPr>
          <p:nvPr>
            <p:ph idx="1"/>
          </p:nvPr>
        </p:nvSpPr>
        <p:spPr>
          <a:xfrm>
            <a:off x="1101090" y="2623047"/>
            <a:ext cx="4663440" cy="3562350"/>
          </a:xfrm>
        </p:spPr>
        <p:txBody>
          <a:bodyPr>
            <a:normAutofit lnSpcReduction="10000"/>
          </a:bodyPr>
          <a:lstStyle/>
          <a:p>
            <a:pPr marL="382588" lvl="1" indent="-382588" eaLnBrk="1" hangingPunct="1">
              <a:buSzPct val="125000"/>
              <a:buFont typeface="Arial" panose="020B0604020202020204" pitchFamily="34" charset="0"/>
              <a:buChar char="•"/>
            </a:pPr>
            <a:r>
              <a:rPr lang="en-US" sz="2800" dirty="0"/>
              <a:t>Smoking (2.2) </a:t>
            </a:r>
          </a:p>
          <a:p>
            <a:pPr marL="382588" lvl="1" indent="-382588">
              <a:buSzPct val="125000"/>
              <a:buFont typeface="Arial" panose="020B0604020202020204" pitchFamily="34" charset="0"/>
              <a:buChar char="•"/>
            </a:pPr>
            <a:r>
              <a:rPr lang="en-US" sz="2800" dirty="0"/>
              <a:t>Multiple sexual partners (3.2)</a:t>
            </a:r>
          </a:p>
          <a:p>
            <a:pPr marL="382588" lvl="1" indent="-382588" eaLnBrk="1" hangingPunct="1">
              <a:buSzPct val="125000"/>
              <a:buFont typeface="Arial" panose="020B0604020202020204" pitchFamily="34" charset="0"/>
              <a:buChar char="•"/>
            </a:pPr>
            <a:r>
              <a:rPr lang="en-US" sz="2800" dirty="0"/>
              <a:t>Adult alcoholism (7.4)</a:t>
            </a:r>
          </a:p>
          <a:p>
            <a:pPr marL="382588" lvl="1" indent="-382588" eaLnBrk="1" hangingPunct="1">
              <a:buSzPct val="125000"/>
              <a:buFont typeface="Arial" panose="020B0604020202020204" pitchFamily="34" charset="0"/>
              <a:buChar char="•"/>
            </a:pPr>
            <a:r>
              <a:rPr lang="en-US" sz="2800" dirty="0"/>
              <a:t>Drug use (4.7)</a:t>
            </a:r>
          </a:p>
          <a:p>
            <a:pPr marL="382588" lvl="1" indent="-382588">
              <a:buSzPct val="125000"/>
              <a:buFont typeface="Arial" panose="020B0604020202020204" pitchFamily="34" charset="0"/>
              <a:buChar char="•"/>
            </a:pPr>
            <a:r>
              <a:rPr lang="en-US" sz="2800" dirty="0"/>
              <a:t>STDs (2.5) </a:t>
            </a:r>
          </a:p>
          <a:p>
            <a:pPr marL="382588" lvl="1" indent="-382588">
              <a:buSzPct val="125000"/>
              <a:buFont typeface="Arial" panose="020B0604020202020204" pitchFamily="34" charset="0"/>
              <a:buChar char="•"/>
            </a:pPr>
            <a:r>
              <a:rPr lang="en-US" sz="2800" dirty="0"/>
              <a:t>Depression (4.6)</a:t>
            </a:r>
          </a:p>
        </p:txBody>
      </p:sp>
      <p:sp>
        <p:nvSpPr>
          <p:cNvPr id="2" name="Up Arrow 1"/>
          <p:cNvSpPr/>
          <p:nvPr/>
        </p:nvSpPr>
        <p:spPr>
          <a:xfrm>
            <a:off x="5855970" y="762026"/>
            <a:ext cx="412838" cy="549921"/>
          </a:xfrm>
          <a:prstGeom prst="upArrow">
            <a:avLst>
              <a:gd name="adj1" fmla="val 39518"/>
              <a:gd name="adj2" fmla="val 55241"/>
            </a:avLst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6666397" y="2628624"/>
            <a:ext cx="4572000" cy="356235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7663" lvl="1" indent="-347663">
              <a:buSzPct val="1250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Suicide attempts (12.2)</a:t>
            </a:r>
          </a:p>
          <a:p>
            <a:pPr marL="347663" lvl="1" indent="-347663">
              <a:buSzPct val="1250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Pulmonary disease (3.9)</a:t>
            </a:r>
          </a:p>
          <a:p>
            <a:pPr marL="347663" lvl="1" indent="-347663">
              <a:buSzPct val="1250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Heart disease (2.2)</a:t>
            </a:r>
          </a:p>
          <a:p>
            <a:pPr marL="347663" lvl="1" indent="-347663">
              <a:buSzPct val="1250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Liver disease (2.4)</a:t>
            </a:r>
          </a:p>
          <a:p>
            <a:pPr marL="347663" lvl="1" indent="-347663">
              <a:buSzPct val="1250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Lost time from work (2.5)</a:t>
            </a:r>
          </a:p>
          <a:p>
            <a:pPr marL="347663" lvl="1" indent="-347663">
              <a:buSzPct val="1250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Early death </a:t>
            </a:r>
            <a:br>
              <a:rPr lang="en-US" sz="2800" dirty="0">
                <a:solidFill>
                  <a:schemeClr val="tx1"/>
                </a:solidFill>
              </a:rPr>
            </a:br>
            <a:r>
              <a:rPr lang="en-US" sz="1800" dirty="0">
                <a:solidFill>
                  <a:schemeClr val="tx1"/>
                </a:solidFill>
              </a:rPr>
              <a:t>(Those with ACE score of 6 or more, died 20 years earlier)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5182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0155" y="-194309"/>
            <a:ext cx="9758308" cy="1497330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chemeClr val="tx1"/>
                </a:solidFill>
              </a:rPr>
              <a:t>Trauma’s Prevalence in Virginia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850972" y="6439449"/>
            <a:ext cx="47833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2863" algn="ctr"/>
            <a:r>
              <a:rPr lang="en-US" sz="1600" dirty="0">
                <a:solidFill>
                  <a:schemeClr val="bg1"/>
                </a:solidFill>
              </a:rPr>
              <a:t>----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C57BC96-0536-6D1B-585C-E764B56410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656" y="319849"/>
            <a:ext cx="11518968" cy="628481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3B784D5-0FC4-09E4-6236-D88E0A5BB36A}"/>
              </a:ext>
            </a:extLst>
          </p:cNvPr>
          <p:cNvSpPr/>
          <p:nvPr/>
        </p:nvSpPr>
        <p:spPr>
          <a:xfrm>
            <a:off x="8850297" y="6067436"/>
            <a:ext cx="2240280" cy="5372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7780B7B-8907-7F06-CBA7-E42F3BDB4676}"/>
              </a:ext>
            </a:extLst>
          </p:cNvPr>
          <p:cNvSpPr/>
          <p:nvPr/>
        </p:nvSpPr>
        <p:spPr>
          <a:xfrm>
            <a:off x="4832840" y="6154108"/>
            <a:ext cx="2240280" cy="5372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5303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7DA568-4A89-0AA7-6555-C1A70C2FCE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Trauma Triggers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3D4BD9-06D7-C3D8-058D-C35B56AF72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0912" y="2976479"/>
            <a:ext cx="8825659" cy="3416300"/>
          </a:xfrm>
        </p:spPr>
        <p:txBody>
          <a:bodyPr/>
          <a:lstStyle/>
          <a:p>
            <a:r>
              <a:rPr lang="en-US" dirty="0"/>
              <a:t>A stimulus that prompts traumatic response and includes </a:t>
            </a:r>
            <a:r>
              <a:rPr lang="en-US" b="1" dirty="0"/>
              <a:t>sound, smell, touch, sight, taste, feeling, or circumstance </a:t>
            </a:r>
            <a:r>
              <a:rPr lang="en-US" dirty="0"/>
              <a:t>that reminds an individual of a past trauma. Once experienced, triggers can elicit a fight, flight, or freeze response in the body. 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03735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223761" y="837776"/>
            <a:ext cx="3857104" cy="557106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Trauma Triggers (Reminders)</a:t>
            </a:r>
          </a:p>
        </p:txBody>
      </p:sp>
      <p:graphicFrame>
        <p:nvGraphicFramePr>
          <p:cNvPr id="9" name="Content Placeholder 2">
            <a:extLst>
              <a:ext uri="{FF2B5EF4-FFF2-40B4-BE49-F238E27FC236}">
                <a16:creationId xmlns:a16="http://schemas.microsoft.com/office/drawing/2014/main" id="{18974A43-5A95-52EA-1DCE-3AEF02BF9A1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18809698"/>
              </p:ext>
            </p:extLst>
          </p:nvPr>
        </p:nvGraphicFramePr>
        <p:xfrm>
          <a:off x="643467" y="643467"/>
          <a:ext cx="6243992" cy="55710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089447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AFBA41-6C0C-2F2D-AAE5-8130712B49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Connection of Trauma and Health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BD20AF-292F-8F4F-F52E-72FFCDF4AE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9332" y="3024606"/>
            <a:ext cx="8825659" cy="3416300"/>
          </a:xfrm>
        </p:spPr>
        <p:txBody>
          <a:bodyPr/>
          <a:lstStyle/>
          <a:p>
            <a:r>
              <a:rPr lang="en-US" dirty="0"/>
              <a:t>An individual’s trauma exposure is linked to their propensity for developing a wide range of conditions that negatively impact their physical, mental, and cognitive health. </a:t>
            </a:r>
          </a:p>
        </p:txBody>
      </p:sp>
    </p:spTree>
    <p:extLst>
      <p:ext uri="{BB962C8B-B14F-4D97-AF65-F5344CB8AC3E}">
        <p14:creationId xmlns:p14="http://schemas.microsoft.com/office/powerpoint/2010/main" val="29416303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EAF25D-0E89-A27D-C57F-DA1AAC9F57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Connection of Trauma and Health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5D8C2B3-FEC8-451B-C041-B2F70E0F541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03434320"/>
              </p:ext>
            </p:extLst>
          </p:nvPr>
        </p:nvGraphicFramePr>
        <p:xfrm>
          <a:off x="826168" y="2976479"/>
          <a:ext cx="10539663" cy="2656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13221">
                  <a:extLst>
                    <a:ext uri="{9D8B030D-6E8A-4147-A177-3AD203B41FA5}">
                      <a16:colId xmlns:a16="http://schemas.microsoft.com/office/drawing/2014/main" val="1909824399"/>
                    </a:ext>
                  </a:extLst>
                </a:gridCol>
                <a:gridCol w="3513221">
                  <a:extLst>
                    <a:ext uri="{9D8B030D-6E8A-4147-A177-3AD203B41FA5}">
                      <a16:colId xmlns:a16="http://schemas.microsoft.com/office/drawing/2014/main" val="4035015548"/>
                    </a:ext>
                  </a:extLst>
                </a:gridCol>
                <a:gridCol w="3513221">
                  <a:extLst>
                    <a:ext uri="{9D8B030D-6E8A-4147-A177-3AD203B41FA5}">
                      <a16:colId xmlns:a16="http://schemas.microsoft.com/office/drawing/2014/main" val="161462853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Physical Health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Mental Health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Cognitive Health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67948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 algn="l">
                        <a:spcBef>
                          <a:spcPts val="1200"/>
                        </a:spcBef>
                        <a:buClr>
                          <a:schemeClr val="bg2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i="0" u="none" strike="noStrike" baseline="0" dirty="0">
                          <a:latin typeface="Arial   "/>
                        </a:rPr>
                        <a:t>Lung disease</a:t>
                      </a:r>
                    </a:p>
                    <a:p>
                      <a:pPr marL="285750" indent="-285750" algn="l">
                        <a:buClr>
                          <a:schemeClr val="bg2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i="0" u="none" strike="noStrike" baseline="0" dirty="0">
                          <a:latin typeface="Arial   "/>
                        </a:rPr>
                        <a:t>Gum disease</a:t>
                      </a:r>
                    </a:p>
                    <a:p>
                      <a:pPr marL="285750" indent="-285750" algn="l">
                        <a:buClr>
                          <a:schemeClr val="bg2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i="0" u="none" strike="noStrike" baseline="0" dirty="0">
                          <a:latin typeface="Arial   "/>
                        </a:rPr>
                        <a:t>Fibromyalgia</a:t>
                      </a:r>
                    </a:p>
                    <a:p>
                      <a:pPr marL="285750" indent="-285750" algn="l">
                        <a:buClr>
                          <a:schemeClr val="bg2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i="0" u="none" strike="noStrike" baseline="0" dirty="0">
                          <a:latin typeface="Arial   "/>
                        </a:rPr>
                        <a:t>Chronic fatigue</a:t>
                      </a:r>
                    </a:p>
                    <a:p>
                      <a:pPr marL="285750" indent="-285750" algn="l">
                        <a:buClr>
                          <a:schemeClr val="bg2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i="0" u="none" strike="noStrike" baseline="0" dirty="0">
                          <a:latin typeface="Arial   "/>
                        </a:rPr>
                        <a:t>Cardiovascular disease</a:t>
                      </a:r>
                    </a:p>
                    <a:p>
                      <a:pPr marL="285750" indent="-285750" algn="l">
                        <a:buClr>
                          <a:schemeClr val="bg2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i="0" u="none" strike="noStrike" baseline="0" dirty="0">
                          <a:latin typeface="Arial   "/>
                        </a:rPr>
                        <a:t>Gastrointestinal disorders</a:t>
                      </a:r>
                    </a:p>
                    <a:p>
                      <a:pPr marL="285750" indent="-285750" algn="l">
                        <a:buClr>
                          <a:schemeClr val="bg2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i="0" u="none" strike="noStrike" baseline="0" dirty="0">
                          <a:latin typeface="Arial   "/>
                        </a:rPr>
                        <a:t>Endocrine disorders</a:t>
                      </a:r>
                    </a:p>
                    <a:p>
                      <a:pPr marL="285750" indent="-285750" algn="l">
                        <a:buClr>
                          <a:schemeClr val="bg2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i="0" u="none" strike="noStrike" baseline="0" dirty="0">
                          <a:latin typeface="Arial   "/>
                        </a:rPr>
                        <a:t>Reproductive disorders</a:t>
                      </a:r>
                      <a:endParaRPr lang="en-US" sz="1800" dirty="0">
                        <a:latin typeface="Arial   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>
                        <a:spcBef>
                          <a:spcPts val="1200"/>
                        </a:spcBef>
                        <a:buClr>
                          <a:schemeClr val="bg2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i="0" u="none" strike="noStrike" baseline="0" dirty="0">
                          <a:latin typeface="Arial   "/>
                        </a:rPr>
                        <a:t>Anxiety</a:t>
                      </a:r>
                    </a:p>
                    <a:p>
                      <a:pPr marL="285750" indent="-285750" algn="l">
                        <a:buClr>
                          <a:schemeClr val="bg2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i="0" u="none" strike="noStrike" baseline="0" dirty="0">
                          <a:latin typeface="Arial   "/>
                        </a:rPr>
                        <a:t>Depression</a:t>
                      </a:r>
                    </a:p>
                    <a:p>
                      <a:pPr marL="285750" indent="-285750" algn="l">
                        <a:buClr>
                          <a:schemeClr val="bg2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i="0" u="none" strike="noStrike" baseline="0" dirty="0">
                          <a:latin typeface="Arial   "/>
                        </a:rPr>
                        <a:t>Suicidal Ideation</a:t>
                      </a:r>
                    </a:p>
                    <a:p>
                      <a:pPr marL="285750" indent="-285750" algn="l">
                        <a:buClr>
                          <a:schemeClr val="bg2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i="0" u="none" strike="noStrike" baseline="0" dirty="0">
                          <a:latin typeface="Arial   "/>
                        </a:rPr>
                        <a:t>Mood Disorders</a:t>
                      </a:r>
                    </a:p>
                    <a:p>
                      <a:pPr marL="285750" indent="-285750" algn="l">
                        <a:buClr>
                          <a:schemeClr val="bg2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i="0" u="none" strike="noStrike" baseline="0" dirty="0">
                          <a:latin typeface="Arial   "/>
                        </a:rPr>
                        <a:t>Eating disorders</a:t>
                      </a:r>
                    </a:p>
                    <a:p>
                      <a:pPr marL="285750" indent="-285750" algn="l">
                        <a:buClr>
                          <a:schemeClr val="bg2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i="0" u="none" strike="noStrike" baseline="0" dirty="0">
                          <a:latin typeface="Arial   "/>
                        </a:rPr>
                        <a:t>Substance abuse</a:t>
                      </a:r>
                      <a:endParaRPr lang="en-US" dirty="0">
                        <a:latin typeface="Arial   "/>
                      </a:endParaRP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>
                        <a:spcBef>
                          <a:spcPts val="1200"/>
                        </a:spcBef>
                        <a:buClr>
                          <a:schemeClr val="bg2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i="0" u="none" strike="noStrike" baseline="0" dirty="0">
                          <a:latin typeface="Arial   "/>
                        </a:rPr>
                        <a:t>Dementia</a:t>
                      </a:r>
                    </a:p>
                    <a:p>
                      <a:pPr marL="285750" indent="-285750" algn="l">
                        <a:buClr>
                          <a:schemeClr val="bg2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i="0" u="none" strike="noStrike" baseline="0" dirty="0">
                          <a:latin typeface="Arial   "/>
                        </a:rPr>
                        <a:t>Sleep Disorders</a:t>
                      </a:r>
                    </a:p>
                    <a:p>
                      <a:pPr marL="285750" indent="-285750" algn="l">
                        <a:buClr>
                          <a:schemeClr val="bg2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i="0" u="none" strike="noStrike" baseline="0" dirty="0">
                          <a:latin typeface="Arial   "/>
                        </a:rPr>
                        <a:t>Cognitive Impairments</a:t>
                      </a:r>
                    </a:p>
                    <a:p>
                      <a:pPr marL="285750" indent="-285750" algn="l">
                        <a:buClr>
                          <a:schemeClr val="bg2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latin typeface="Arial   "/>
                        </a:rPr>
                        <a:t>Headache Disorders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1320464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D8A3DF54-22BD-24CE-556F-0189AA40680A}"/>
              </a:ext>
            </a:extLst>
          </p:cNvPr>
          <p:cNvSpPr txBox="1"/>
          <p:nvPr/>
        </p:nvSpPr>
        <p:spPr>
          <a:xfrm>
            <a:off x="2057399" y="6314644"/>
            <a:ext cx="7721265" cy="4384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  "/>
                <a:ea typeface="Calibri" panose="020F0502020204030204" pitchFamily="34" charset="0"/>
                <a:cs typeface="Times New Roman" panose="02020603050405020304" pitchFamily="18" charset="0"/>
              </a:rPr>
              <a:t>Center on Aging and Trauma (2020). Health and Trauma. Factsheet. </a:t>
            </a: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  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https://cdn.fedweb.org/fed-42/2/HealthAndTrauma_FactSheet_CenterOnAgingAndTrauma%25281%2529.pdf</a:t>
            </a: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  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  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68171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92" name="Group 3091">
            <a:extLst>
              <a:ext uri="{FF2B5EF4-FFF2-40B4-BE49-F238E27FC236}">
                <a16:creationId xmlns:a16="http://schemas.microsoft.com/office/drawing/2014/main" id="{4091D54B-59AB-4A5E-8E9E-0421BD66D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093" name="Rectangle 3092">
              <a:extLst>
                <a:ext uri="{FF2B5EF4-FFF2-40B4-BE49-F238E27FC236}">
                  <a16:creationId xmlns:a16="http://schemas.microsoft.com/office/drawing/2014/main" id="{547CE62E-FFFD-4A1F-BA78-C3B89C36FC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3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3094" name="Freeform 5">
              <a:extLst>
                <a:ext uri="{FF2B5EF4-FFF2-40B4-BE49-F238E27FC236}">
                  <a16:creationId xmlns:a16="http://schemas.microsoft.com/office/drawing/2014/main" id="{AE51FD27-6B6A-4D21-BF22-245DA9BD0B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3096" name="Rectangle 3095">
            <a:extLst>
              <a:ext uri="{FF2B5EF4-FFF2-40B4-BE49-F238E27FC236}">
                <a16:creationId xmlns:a16="http://schemas.microsoft.com/office/drawing/2014/main" id="{B8144315-1C5A-4185-A952-25D98D303D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9B6411A-44AE-37EE-40E8-6F32F898CC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55" y="1241266"/>
            <a:ext cx="3161016" cy="315375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b="0" i="0" kern="1200" dirty="0" err="1">
                <a:solidFill>
                  <a:srgbClr val="EBEBEB"/>
                </a:solidFill>
                <a:latin typeface="+mj-lt"/>
                <a:ea typeface="+mj-ea"/>
                <a:cs typeface="+mj-cs"/>
              </a:rPr>
              <a:t>Menti</a:t>
            </a:r>
            <a:endParaRPr lang="en-US" sz="5400" b="0" i="0" kern="1200" dirty="0">
              <a:solidFill>
                <a:srgbClr val="EBEBEB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D39C038-D2B1-E1FF-72C0-280B08556111}"/>
              </a:ext>
            </a:extLst>
          </p:cNvPr>
          <p:cNvSpPr txBox="1"/>
          <p:nvPr/>
        </p:nvSpPr>
        <p:spPr>
          <a:xfrm>
            <a:off x="8382055" y="4591665"/>
            <a:ext cx="3161016" cy="162232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ts val="1000"/>
              </a:spcBef>
              <a:buClr>
                <a:schemeClr val="accent1"/>
              </a:buClr>
              <a:buSzPct val="80000"/>
            </a:pPr>
            <a:r>
              <a:rPr lang="en-US" b="0" i="0" kern="1200" cap="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rPr>
              <a:t>Knowledge Check</a:t>
            </a:r>
          </a:p>
        </p:txBody>
      </p:sp>
      <p:grpSp>
        <p:nvGrpSpPr>
          <p:cNvPr id="3098" name="Group 3097">
            <a:extLst>
              <a:ext uri="{FF2B5EF4-FFF2-40B4-BE49-F238E27FC236}">
                <a16:creationId xmlns:a16="http://schemas.microsoft.com/office/drawing/2014/main" id="{25A657F0-42F3-40D3-BC75-7DA1F5C6A2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23332" y="396837"/>
            <a:ext cx="7906665" cy="6058999"/>
            <a:chOff x="423332" y="396837"/>
            <a:chExt cx="7906665" cy="6058999"/>
          </a:xfrm>
        </p:grpSpPr>
        <p:sp>
          <p:nvSpPr>
            <p:cNvPr id="3099" name="Rectangle 3098">
              <a:extLst>
                <a:ext uri="{FF2B5EF4-FFF2-40B4-BE49-F238E27FC236}">
                  <a16:creationId xmlns:a16="http://schemas.microsoft.com/office/drawing/2014/main" id="{2E94FF68-7A60-47B7-AB98-1674FC7F2D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flipH="1">
              <a:off x="423332" y="402165"/>
              <a:ext cx="678513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100" name="Freeform 5">
              <a:extLst>
                <a:ext uri="{FF2B5EF4-FFF2-40B4-BE49-F238E27FC236}">
                  <a16:creationId xmlns:a16="http://schemas.microsoft.com/office/drawing/2014/main" id="{42B4F8D7-4E9C-45EF-9072-1AF32CEF71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5400000" flipH="1">
              <a:off x="4616676" y="2801722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01" name="Freeform 5">
              <a:extLst>
                <a:ext uri="{FF2B5EF4-FFF2-40B4-BE49-F238E27FC236}">
                  <a16:creationId xmlns:a16="http://schemas.microsoft.com/office/drawing/2014/main" id="{3ECBDDDB-593C-40F0-8E80-AA75798EE4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5677511" flipH="1">
              <a:off x="6459831" y="1826079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3074" name="Picture 2">
            <a:extLst>
              <a:ext uri="{FF2B5EF4-FFF2-40B4-BE49-F238E27FC236}">
                <a16:creationId xmlns:a16="http://schemas.microsoft.com/office/drawing/2014/main" id="{03BE37E6-4F1C-4A02-CABC-3C442DF830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016974" y="1114621"/>
            <a:ext cx="4628758" cy="4628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37795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130D4F-9DC9-BF2C-5BF2-A575D9AD16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1190236"/>
            <a:ext cx="8761413" cy="706964"/>
          </a:xfrm>
        </p:spPr>
        <p:txBody>
          <a:bodyPr/>
          <a:lstStyle/>
          <a:p>
            <a:r>
              <a:rPr lang="en-US" dirty="0"/>
              <a:t>Trauma In Older Adults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4E4667-207B-4E95-5BF2-5B00B06144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400" b="1" dirty="0"/>
              <a:t>Trauma impacts individuals of all ages and the effects of trauma evolve over time. </a:t>
            </a:r>
          </a:p>
          <a:p>
            <a:pPr marL="342900" indent="-342900">
              <a:spcBef>
                <a:spcPts val="1200"/>
              </a:spcBef>
              <a:spcAft>
                <a:spcPts val="1200"/>
              </a:spcAft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sz="1800" dirty="0"/>
              <a:t>Symptoms of trauma can evolve after long symptom-free periods. </a:t>
            </a:r>
          </a:p>
          <a:p>
            <a:pPr marL="342900" indent="-342900">
              <a:spcBef>
                <a:spcPts val="1200"/>
              </a:spcBef>
              <a:spcAft>
                <a:spcPts val="1200"/>
              </a:spcAft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sz="1800" dirty="0"/>
              <a:t>Symptoms of trauma can emerge for the first time during older adulthood - decades after exposure to traumatic events.</a:t>
            </a:r>
          </a:p>
          <a:p>
            <a:pPr marL="342900" indent="-342900">
              <a:spcBef>
                <a:spcPts val="1200"/>
              </a:spcBef>
              <a:spcAft>
                <a:spcPts val="1200"/>
              </a:spcAft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sz="1800" dirty="0"/>
              <a:t>Symptoms of trauma emerging in older adulthood can be more extreme that previously experienced.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5D128BC-AA25-D04D-ACF2-C97CD7A5FC79}"/>
              </a:ext>
            </a:extLst>
          </p:cNvPr>
          <p:cNvSpPr txBox="1"/>
          <p:nvPr/>
        </p:nvSpPr>
        <p:spPr>
          <a:xfrm>
            <a:off x="978067" y="6455173"/>
            <a:ext cx="10235865" cy="2438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000" i="1" kern="1200" dirty="0">
                <a:solidFill>
                  <a:srgbClr val="000000"/>
                </a:solidFill>
                <a:effectLst/>
                <a:latin typeface="Arial   "/>
                <a:ea typeface="Calibri" panose="020F0502020204030204" pitchFamily="34" charset="0"/>
                <a:cs typeface="Times New Roman" panose="02020603050405020304" pitchFamily="18" charset="0"/>
              </a:rPr>
              <a:t>Center on Aging and Trauma (2020). Aging and Trauma. Factsheet. </a:t>
            </a:r>
            <a:r>
              <a:rPr lang="en-US" sz="1000" i="1" kern="1200" dirty="0">
                <a:solidFill>
                  <a:srgbClr val="000000"/>
                </a:solidFill>
                <a:effectLst/>
                <a:latin typeface="Arial   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https://cdn.fedweb.org/fed-42/2/AgingAndTrauma_FactSheet_CenterOnAgingAndTrauma%25281%2529.pdf</a:t>
            </a:r>
            <a:r>
              <a:rPr lang="en-US" sz="1000" i="1" kern="1200" dirty="0">
                <a:solidFill>
                  <a:srgbClr val="000000"/>
                </a:solidFill>
                <a:effectLst/>
                <a:latin typeface="Arial   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21140192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41A89B67-E81B-282C-FEED-CCAB359F350A}"/>
              </a:ext>
            </a:extLst>
          </p:cNvPr>
          <p:cNvGrpSpPr/>
          <p:nvPr/>
        </p:nvGrpSpPr>
        <p:grpSpPr>
          <a:xfrm>
            <a:off x="3071968" y="647250"/>
            <a:ext cx="5264588" cy="5926314"/>
            <a:chOff x="7857899" y="1143000"/>
            <a:chExt cx="4111135" cy="5317958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F47A05FD-39A8-1018-BCDC-47838CAE5914}"/>
                </a:ext>
              </a:extLst>
            </p:cNvPr>
            <p:cNvSpPr/>
            <p:nvPr/>
          </p:nvSpPr>
          <p:spPr>
            <a:xfrm>
              <a:off x="8199194" y="1143000"/>
              <a:ext cx="3769839" cy="531795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>
              <a:solidFill>
                <a:schemeClr val="bg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54AE49D4-C163-CE49-055E-8A40FA19761E}"/>
                </a:ext>
              </a:extLst>
            </p:cNvPr>
            <p:cNvGrpSpPr/>
            <p:nvPr/>
          </p:nvGrpSpPr>
          <p:grpSpPr>
            <a:xfrm>
              <a:off x="7857899" y="1378319"/>
              <a:ext cx="4111135" cy="4887417"/>
              <a:chOff x="7857899" y="1378319"/>
              <a:chExt cx="4111135" cy="4887417"/>
            </a:xfrm>
          </p:grpSpPr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C1C65AD-6884-8F3C-D66B-83DF36D683F5}"/>
                  </a:ext>
                </a:extLst>
              </p:cNvPr>
              <p:cNvSpPr txBox="1"/>
              <p:nvPr/>
            </p:nvSpPr>
            <p:spPr>
              <a:xfrm>
                <a:off x="7857899" y="1466001"/>
                <a:ext cx="3769839" cy="461665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bg2"/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:endParaRPr lang="en-US" sz="2400">
                  <a:solidFill>
                    <a:schemeClr val="tx2"/>
                  </a:solidFill>
                </a:endParaRPr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2AEE984-67E2-F4BC-29CC-0005CF08728F}"/>
                  </a:ext>
                </a:extLst>
              </p:cNvPr>
              <p:cNvSpPr txBox="1"/>
              <p:nvPr/>
            </p:nvSpPr>
            <p:spPr>
              <a:xfrm>
                <a:off x="7934041" y="1378319"/>
                <a:ext cx="3769839" cy="47925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2"/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400" dirty="0">
                    <a:solidFill>
                      <a:schemeClr val="tx2"/>
                    </a:solidFill>
                  </a:rPr>
                  <a:t>Trauma Reemergence</a:t>
                </a:r>
              </a:p>
            </p:txBody>
          </p:sp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569E4710-16E2-2B6A-740D-345D8CFD700A}"/>
                  </a:ext>
                </a:extLst>
              </p:cNvPr>
              <p:cNvSpPr/>
              <p:nvPr/>
            </p:nvSpPr>
            <p:spPr>
              <a:xfrm>
                <a:off x="7918504" y="2127148"/>
                <a:ext cx="561380" cy="561380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bg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>
                    <a:solidFill>
                      <a:schemeClr val="tx2"/>
                    </a:solidFill>
                  </a:rPr>
                  <a:t>1</a:t>
                </a:r>
              </a:p>
            </p:txBody>
          </p:sp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A7DCC69A-E053-67FA-D281-43B555DB4C9E}"/>
                  </a:ext>
                </a:extLst>
              </p:cNvPr>
              <p:cNvSpPr/>
              <p:nvPr/>
            </p:nvSpPr>
            <p:spPr>
              <a:xfrm>
                <a:off x="7915658" y="2843351"/>
                <a:ext cx="561380" cy="561380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bg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>
                    <a:solidFill>
                      <a:schemeClr val="tx2"/>
                    </a:solidFill>
                  </a:rPr>
                  <a:t>2</a:t>
                </a:r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7F05A510-D02F-3858-C5E0-27759DCD043B}"/>
                  </a:ext>
                </a:extLst>
              </p:cNvPr>
              <p:cNvSpPr/>
              <p:nvPr/>
            </p:nvSpPr>
            <p:spPr>
              <a:xfrm>
                <a:off x="7918504" y="3555747"/>
                <a:ext cx="561380" cy="561380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bg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>
                    <a:solidFill>
                      <a:schemeClr val="tx2"/>
                    </a:solidFill>
                  </a:rPr>
                  <a:t>3</a:t>
                </a:r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A64D3A44-F449-D973-37BB-B6E465C40E14}"/>
                  </a:ext>
                </a:extLst>
              </p:cNvPr>
              <p:cNvSpPr/>
              <p:nvPr/>
            </p:nvSpPr>
            <p:spPr>
              <a:xfrm>
                <a:off x="7915658" y="4271950"/>
                <a:ext cx="561380" cy="561380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bg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>
                    <a:solidFill>
                      <a:schemeClr val="tx2"/>
                    </a:solidFill>
                  </a:rPr>
                  <a:t>4</a:t>
                </a: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D53192D-D0CC-5761-7DF1-ACE0AD46A574}"/>
                  </a:ext>
                </a:extLst>
              </p:cNvPr>
              <p:cNvSpPr txBox="1"/>
              <p:nvPr/>
            </p:nvSpPr>
            <p:spPr>
              <a:xfrm>
                <a:off x="8600154" y="2229068"/>
                <a:ext cx="3106572" cy="369332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>
                <a:solidFill>
                  <a:schemeClr val="bg2">
                    <a:lumMod val="20000"/>
                    <a:lumOff val="80000"/>
                  </a:schemeClr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US">
                    <a:solidFill>
                      <a:schemeClr val="tx2"/>
                    </a:solidFill>
                  </a:rPr>
                  <a:t>Changes of Familial Roles</a:t>
                </a: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3952C69-8954-9B67-8828-DBB14B848DD4}"/>
                  </a:ext>
                </a:extLst>
              </p:cNvPr>
              <p:cNvSpPr txBox="1"/>
              <p:nvPr/>
            </p:nvSpPr>
            <p:spPr>
              <a:xfrm>
                <a:off x="8597308" y="2943597"/>
                <a:ext cx="3106572" cy="369332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>
                <a:solidFill>
                  <a:schemeClr val="bg2">
                    <a:lumMod val="20000"/>
                    <a:lumOff val="80000"/>
                  </a:schemeClr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US">
                    <a:solidFill>
                      <a:schemeClr val="tx2"/>
                    </a:solidFill>
                  </a:rPr>
                  <a:t>Beginning of Retirement</a:t>
                </a: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7EA0D31-C722-7785-2D31-DF4BA9BD81E6}"/>
                  </a:ext>
                </a:extLst>
              </p:cNvPr>
              <p:cNvSpPr txBox="1"/>
              <p:nvPr/>
            </p:nvSpPr>
            <p:spPr>
              <a:xfrm>
                <a:off x="8597307" y="3651771"/>
                <a:ext cx="3371725" cy="369332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>
                <a:solidFill>
                  <a:schemeClr val="bg2">
                    <a:lumMod val="20000"/>
                    <a:lumOff val="80000"/>
                  </a:schemeClr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US">
                    <a:solidFill>
                      <a:schemeClr val="tx2"/>
                    </a:solidFill>
                  </a:rPr>
                  <a:t>Emergence of Health Problems</a:t>
                </a: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33DC297-8118-EE85-3125-6A5EFE49C805}"/>
                  </a:ext>
                </a:extLst>
              </p:cNvPr>
              <p:cNvSpPr txBox="1"/>
              <p:nvPr/>
            </p:nvSpPr>
            <p:spPr>
              <a:xfrm>
                <a:off x="8597308" y="4367974"/>
                <a:ext cx="3106572" cy="369332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>
                <a:solidFill>
                  <a:schemeClr val="bg2">
                    <a:lumMod val="20000"/>
                    <a:lumOff val="80000"/>
                  </a:schemeClr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US">
                    <a:solidFill>
                      <a:schemeClr val="tx2"/>
                    </a:solidFill>
                  </a:rPr>
                  <a:t>Loss of Independence</a:t>
                </a:r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E89BCA6B-19A8-4F2F-15E0-97AE81275BE5}"/>
                  </a:ext>
                </a:extLst>
              </p:cNvPr>
              <p:cNvSpPr/>
              <p:nvPr/>
            </p:nvSpPr>
            <p:spPr>
              <a:xfrm>
                <a:off x="7915658" y="4988153"/>
                <a:ext cx="561380" cy="561380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bg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>
                    <a:solidFill>
                      <a:schemeClr val="tx2"/>
                    </a:solidFill>
                  </a:rPr>
                  <a:t>5</a:t>
                </a: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2D525CF-70E5-59B2-7B97-09EBEC738F84}"/>
                  </a:ext>
                </a:extLst>
              </p:cNvPr>
              <p:cNvSpPr txBox="1"/>
              <p:nvPr/>
            </p:nvSpPr>
            <p:spPr>
              <a:xfrm>
                <a:off x="8597308" y="5084177"/>
                <a:ext cx="3106572" cy="369332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>
                <a:solidFill>
                  <a:schemeClr val="bg2">
                    <a:lumMod val="20000"/>
                    <a:lumOff val="80000"/>
                  </a:schemeClr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US">
                    <a:solidFill>
                      <a:schemeClr val="tx2"/>
                    </a:solidFill>
                  </a:rPr>
                  <a:t>Loss of Loved Ones</a:t>
                </a:r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D0C6F462-006A-5A09-47A0-93B95D7B63C0}"/>
                  </a:ext>
                </a:extLst>
              </p:cNvPr>
              <p:cNvSpPr/>
              <p:nvPr/>
            </p:nvSpPr>
            <p:spPr>
              <a:xfrm>
                <a:off x="7915658" y="5704356"/>
                <a:ext cx="561380" cy="561380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bg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>
                    <a:solidFill>
                      <a:schemeClr val="tx2"/>
                    </a:solidFill>
                  </a:rPr>
                  <a:t>6</a:t>
                </a: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B2D10AA9-26E9-AC20-B94C-4F991F34263C}"/>
                  </a:ext>
                </a:extLst>
              </p:cNvPr>
              <p:cNvSpPr txBox="1"/>
              <p:nvPr/>
            </p:nvSpPr>
            <p:spPr>
              <a:xfrm>
                <a:off x="8597308" y="5800380"/>
                <a:ext cx="3371726" cy="369332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>
                <a:solidFill>
                  <a:schemeClr val="bg2">
                    <a:lumMod val="20000"/>
                    <a:lumOff val="80000"/>
                  </a:schemeClr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US">
                    <a:solidFill>
                      <a:schemeClr val="tx2"/>
                    </a:solidFill>
                  </a:rPr>
                  <a:t>Changes Coping Mechanisms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751467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4091D54B-59AB-4A5E-8E9E-0421BD66D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47CE62E-FFFD-4A1F-BA78-C3B89C36FC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AE51FD27-6B6A-4D21-BF22-245DA9BD0B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B8144315-1C5A-4185-A952-25D98D303D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6" name="Freeform 5">
            <a:extLst>
              <a:ext uri="{FF2B5EF4-FFF2-40B4-BE49-F238E27FC236}">
                <a16:creationId xmlns:a16="http://schemas.microsoft.com/office/drawing/2014/main" id="{4E212B76-74CB-461F-90A3-EF4F2397A8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23095B-9812-FC87-6C49-5F76C1954B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4929" y="1241266"/>
            <a:ext cx="4798142" cy="3153753"/>
          </a:xfrm>
        </p:spPr>
        <p:txBody>
          <a:bodyPr vert="horz" lIns="91440" tIns="45720" rIns="91440" bIns="45720" rtlCol="0" anchor="b">
            <a:normAutofit/>
          </a:bodyPr>
          <a:lstStyle/>
          <a:p>
            <a:br>
              <a:rPr lang="en-US" sz="5400" b="0" i="0" kern="1200">
                <a:solidFill>
                  <a:srgbClr val="EBEBEB"/>
                </a:solidFill>
                <a:latin typeface="+mj-lt"/>
                <a:ea typeface="+mj-ea"/>
                <a:cs typeface="+mj-cs"/>
              </a:rPr>
            </a:br>
            <a:r>
              <a:rPr lang="en-US" sz="5400" b="0" i="0" kern="120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SAMHSA's Principles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1E746D0-4B37-4869-B2EF-79D5F0FFFB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7" name="Graphic 6" descr="Lightbulb">
            <a:extLst>
              <a:ext uri="{FF2B5EF4-FFF2-40B4-BE49-F238E27FC236}">
                <a16:creationId xmlns:a16="http://schemas.microsoft.com/office/drawing/2014/main" id="{7D6ACDD7-C7DB-A224-9391-7D77269EBB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88503" y="1113063"/>
            <a:ext cx="4628758" cy="4628758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495952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E07088DD-50E0-6A62-7525-DF8BBA9A6D21}"/>
              </a:ext>
            </a:extLst>
          </p:cNvPr>
          <p:cNvSpPr/>
          <p:nvPr/>
        </p:nvSpPr>
        <p:spPr>
          <a:xfrm>
            <a:off x="6750520" y="3709134"/>
            <a:ext cx="4851857" cy="71970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88F6BBE-CF0B-3AF0-0A8A-3AFADFBF3839}"/>
              </a:ext>
            </a:extLst>
          </p:cNvPr>
          <p:cNvSpPr/>
          <p:nvPr/>
        </p:nvSpPr>
        <p:spPr>
          <a:xfrm>
            <a:off x="983378" y="3714450"/>
            <a:ext cx="4851857" cy="71970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880697-ADD0-F79D-B907-100DBDB495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SAMHSA Principles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8F54111-FDEC-DA74-61BB-2BED2604CFC1}"/>
              </a:ext>
            </a:extLst>
          </p:cNvPr>
          <p:cNvSpPr/>
          <p:nvPr/>
        </p:nvSpPr>
        <p:spPr>
          <a:xfrm>
            <a:off x="6745280" y="5409010"/>
            <a:ext cx="4851857" cy="71970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DB6B4B2-014E-42B5-0DE1-3C014F9F4859}"/>
              </a:ext>
            </a:extLst>
          </p:cNvPr>
          <p:cNvGrpSpPr/>
          <p:nvPr/>
        </p:nvGrpSpPr>
        <p:grpSpPr>
          <a:xfrm>
            <a:off x="6369499" y="5403694"/>
            <a:ext cx="731520" cy="731520"/>
            <a:chOff x="12544804" y="5613428"/>
            <a:chExt cx="1397418" cy="1397418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79F154F5-F521-B2FF-1C62-5CE83411556A}"/>
                </a:ext>
              </a:extLst>
            </p:cNvPr>
            <p:cNvSpPr/>
            <p:nvPr/>
          </p:nvSpPr>
          <p:spPr>
            <a:xfrm>
              <a:off x="12544804" y="5613428"/>
              <a:ext cx="1397418" cy="139741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pic>
          <p:nvPicPr>
            <p:cNvPr id="7" name="Graphic 6">
              <a:extLst>
                <a:ext uri="{FF2B5EF4-FFF2-40B4-BE49-F238E27FC236}">
                  <a16:creationId xmlns:a16="http://schemas.microsoft.com/office/drawing/2014/main" id="{0BB4E0B0-FBCC-41BB-9520-70592377973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2898462" y="5807722"/>
              <a:ext cx="718457" cy="914400"/>
            </a:xfrm>
            <a:prstGeom prst="rect">
              <a:avLst/>
            </a:prstGeom>
          </p:spPr>
        </p:pic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5B6A2A00-AFB3-4595-B347-7CCC1A5DB81F}"/>
              </a:ext>
            </a:extLst>
          </p:cNvPr>
          <p:cNvSpPr/>
          <p:nvPr/>
        </p:nvSpPr>
        <p:spPr>
          <a:xfrm>
            <a:off x="987469" y="5414326"/>
            <a:ext cx="4851857" cy="71970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5332930-655E-A82B-29D5-044994DB0669}"/>
              </a:ext>
            </a:extLst>
          </p:cNvPr>
          <p:cNvGrpSpPr/>
          <p:nvPr/>
        </p:nvGrpSpPr>
        <p:grpSpPr>
          <a:xfrm>
            <a:off x="617616" y="5413942"/>
            <a:ext cx="731520" cy="731520"/>
            <a:chOff x="12544804" y="2214285"/>
            <a:chExt cx="1397418" cy="1397418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D30D7702-714A-FB23-AAF5-89606D3E72EF}"/>
                </a:ext>
              </a:extLst>
            </p:cNvPr>
            <p:cNvSpPr/>
            <p:nvPr/>
          </p:nvSpPr>
          <p:spPr>
            <a:xfrm>
              <a:off x="12544804" y="2214285"/>
              <a:ext cx="1397418" cy="139741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pic>
          <p:nvPicPr>
            <p:cNvPr id="11" name="Graphic 10">
              <a:extLst>
                <a:ext uri="{FF2B5EF4-FFF2-40B4-BE49-F238E27FC236}">
                  <a16:creationId xmlns:a16="http://schemas.microsoft.com/office/drawing/2014/main" id="{1A3A11A5-C6D0-377F-8985-162DF5483BD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2763395" y="2426119"/>
              <a:ext cx="997527" cy="914400"/>
            </a:xfrm>
            <a:prstGeom prst="rect">
              <a:avLst/>
            </a:prstGeom>
          </p:spPr>
        </p:pic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44722293-11DF-716F-E53F-72EEC5EACB85}"/>
              </a:ext>
            </a:extLst>
          </p:cNvPr>
          <p:cNvSpPr/>
          <p:nvPr/>
        </p:nvSpPr>
        <p:spPr>
          <a:xfrm>
            <a:off x="987469" y="4575612"/>
            <a:ext cx="4851857" cy="71970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BA82E14-DB18-6E65-8C0B-554D0D0F23B2}"/>
              </a:ext>
            </a:extLst>
          </p:cNvPr>
          <p:cNvGrpSpPr/>
          <p:nvPr/>
        </p:nvGrpSpPr>
        <p:grpSpPr>
          <a:xfrm>
            <a:off x="617616" y="4574255"/>
            <a:ext cx="731520" cy="731520"/>
            <a:chOff x="12558790" y="1028701"/>
            <a:chExt cx="1397418" cy="1397418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74146930-91E0-91B6-A32E-67DF11072F29}"/>
                </a:ext>
              </a:extLst>
            </p:cNvPr>
            <p:cNvSpPr/>
            <p:nvPr/>
          </p:nvSpPr>
          <p:spPr>
            <a:xfrm>
              <a:off x="12558790" y="1028701"/>
              <a:ext cx="1397418" cy="139741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pic>
          <p:nvPicPr>
            <p:cNvPr id="15" name="Graphic 14">
              <a:extLst>
                <a:ext uri="{FF2B5EF4-FFF2-40B4-BE49-F238E27FC236}">
                  <a16:creationId xmlns:a16="http://schemas.microsoft.com/office/drawing/2014/main" id="{AA5871BA-B9A7-E985-FD69-AB204CF2567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2784105" y="1237486"/>
              <a:ext cx="914400" cy="931333"/>
            </a:xfrm>
            <a:prstGeom prst="rect">
              <a:avLst/>
            </a:prstGeom>
          </p:spPr>
        </p:pic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B2A5D823-F919-A8E4-7142-1889856BFDD6}"/>
              </a:ext>
            </a:extLst>
          </p:cNvPr>
          <p:cNvSpPr/>
          <p:nvPr/>
        </p:nvSpPr>
        <p:spPr>
          <a:xfrm>
            <a:off x="6745280" y="4570296"/>
            <a:ext cx="4851857" cy="71970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64927FF-A943-AAF3-04A1-E260027972E4}"/>
              </a:ext>
            </a:extLst>
          </p:cNvPr>
          <p:cNvSpPr txBox="1"/>
          <p:nvPr/>
        </p:nvSpPr>
        <p:spPr>
          <a:xfrm>
            <a:off x="1475562" y="3876193"/>
            <a:ext cx="435967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/>
              <a:t>Safety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11162EB-73C6-68B4-9962-009EE8CD42F8}"/>
              </a:ext>
            </a:extLst>
          </p:cNvPr>
          <p:cNvSpPr txBox="1"/>
          <p:nvPr/>
        </p:nvSpPr>
        <p:spPr>
          <a:xfrm>
            <a:off x="1475563" y="4751406"/>
            <a:ext cx="436307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/>
              <a:t>Trustworthiness &amp; Transparency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8F0FB1B-3423-B6A5-441F-B1AB2D06B6DB}"/>
              </a:ext>
            </a:extLst>
          </p:cNvPr>
          <p:cNvSpPr txBox="1"/>
          <p:nvPr/>
        </p:nvSpPr>
        <p:spPr>
          <a:xfrm>
            <a:off x="1475562" y="5568215"/>
            <a:ext cx="435967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/>
              <a:t>Peer Support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2F0085F-5D48-339A-45C3-7BFE9A02EFDB}"/>
              </a:ext>
            </a:extLst>
          </p:cNvPr>
          <p:cNvSpPr txBox="1"/>
          <p:nvPr/>
        </p:nvSpPr>
        <p:spPr>
          <a:xfrm>
            <a:off x="7223008" y="3868339"/>
            <a:ext cx="437936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/>
              <a:t>Collaboration &amp; Mutuality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4BB5FC2-0438-568B-0061-94245A3C3F8B}"/>
              </a:ext>
            </a:extLst>
          </p:cNvPr>
          <p:cNvSpPr txBox="1"/>
          <p:nvPr/>
        </p:nvSpPr>
        <p:spPr>
          <a:xfrm>
            <a:off x="7223008" y="5568215"/>
            <a:ext cx="434204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/>
              <a:t>Cultural Competency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2834EA7-B652-742A-2B16-68443088B5B1}"/>
              </a:ext>
            </a:extLst>
          </p:cNvPr>
          <p:cNvSpPr txBox="1"/>
          <p:nvPr/>
        </p:nvSpPr>
        <p:spPr>
          <a:xfrm>
            <a:off x="7223008" y="4726078"/>
            <a:ext cx="437412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/>
              <a:t>Empowerment, Voice, &amp; Choice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1A880B6D-6BDE-5A39-D331-DE9AF3D0362F}"/>
              </a:ext>
            </a:extLst>
          </p:cNvPr>
          <p:cNvGrpSpPr/>
          <p:nvPr/>
        </p:nvGrpSpPr>
        <p:grpSpPr>
          <a:xfrm>
            <a:off x="6369499" y="4560373"/>
            <a:ext cx="731520" cy="731520"/>
            <a:chOff x="12544804" y="4441897"/>
            <a:chExt cx="1397418" cy="1397418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5CB0C603-2B00-C3D1-CDDC-5CA705C4A4BF}"/>
                </a:ext>
              </a:extLst>
            </p:cNvPr>
            <p:cNvSpPr/>
            <p:nvPr/>
          </p:nvSpPr>
          <p:spPr>
            <a:xfrm>
              <a:off x="12544804" y="4441897"/>
              <a:ext cx="1397418" cy="139741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pic>
          <p:nvPicPr>
            <p:cNvPr id="25" name="Graphic 24">
              <a:extLst>
                <a:ext uri="{FF2B5EF4-FFF2-40B4-BE49-F238E27FC236}">
                  <a16:creationId xmlns:a16="http://schemas.microsoft.com/office/drawing/2014/main" id="{5B4BD06D-1E79-529E-C091-3408CFB9B7B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12870452" y="4653220"/>
              <a:ext cx="797735" cy="1005840"/>
            </a:xfrm>
            <a:prstGeom prst="rect">
              <a:avLst/>
            </a:prstGeom>
          </p:spPr>
        </p:pic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A74D00C6-C128-5E87-0614-8B29EAF06212}"/>
              </a:ext>
            </a:extLst>
          </p:cNvPr>
          <p:cNvGrpSpPr/>
          <p:nvPr/>
        </p:nvGrpSpPr>
        <p:grpSpPr>
          <a:xfrm>
            <a:off x="617616" y="3717108"/>
            <a:ext cx="731520" cy="731520"/>
            <a:chOff x="12558790" y="-168971"/>
            <a:chExt cx="1397418" cy="1397418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C7E1CCE9-9D5A-B7C9-AE70-CB3B470247B6}"/>
                </a:ext>
              </a:extLst>
            </p:cNvPr>
            <p:cNvSpPr/>
            <p:nvPr/>
          </p:nvSpPr>
          <p:spPr>
            <a:xfrm>
              <a:off x="12558790" y="-168971"/>
              <a:ext cx="1397418" cy="139741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+mj-lt"/>
              </a:endParaRPr>
            </a:p>
          </p:txBody>
        </p:sp>
        <p:pic>
          <p:nvPicPr>
            <p:cNvPr id="28" name="Graphic 27">
              <a:extLst>
                <a:ext uri="{FF2B5EF4-FFF2-40B4-BE49-F238E27FC236}">
                  <a16:creationId xmlns:a16="http://schemas.microsoft.com/office/drawing/2014/main" id="{83FA10A6-F285-3F6E-CB77-54BAAC8214A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12800299" y="82835"/>
              <a:ext cx="914400" cy="914400"/>
            </a:xfrm>
            <a:prstGeom prst="rect">
              <a:avLst/>
            </a:prstGeom>
          </p:spPr>
        </p:pic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CD2A4F75-53F7-EC37-C34E-D7AF973FAEB7}"/>
              </a:ext>
            </a:extLst>
          </p:cNvPr>
          <p:cNvGrpSpPr/>
          <p:nvPr/>
        </p:nvGrpSpPr>
        <p:grpSpPr>
          <a:xfrm>
            <a:off x="6384758" y="3710441"/>
            <a:ext cx="731520" cy="731520"/>
            <a:chOff x="12544804" y="3377806"/>
            <a:chExt cx="1397418" cy="1397418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2A373D5C-3123-640E-E1CA-388951BB5F33}"/>
                </a:ext>
              </a:extLst>
            </p:cNvPr>
            <p:cNvSpPr/>
            <p:nvPr/>
          </p:nvSpPr>
          <p:spPr>
            <a:xfrm>
              <a:off x="12544804" y="3377806"/>
              <a:ext cx="1397418" cy="139741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1" name="Graphic 30">
              <a:extLst>
                <a:ext uri="{FF2B5EF4-FFF2-40B4-BE49-F238E27FC236}">
                  <a16:creationId xmlns:a16="http://schemas.microsoft.com/office/drawing/2014/main" id="{08F1FBF8-FD0F-C4F7-C202-42B28705D53C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12748690" y="3708850"/>
              <a:ext cx="1005840" cy="754380"/>
            </a:xfrm>
            <a:prstGeom prst="rect">
              <a:avLst/>
            </a:prstGeom>
          </p:spPr>
        </p:pic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B7806788-36A0-9D4C-BB0F-9160AE60E546}"/>
              </a:ext>
            </a:extLst>
          </p:cNvPr>
          <p:cNvSpPr txBox="1"/>
          <p:nvPr/>
        </p:nvSpPr>
        <p:spPr>
          <a:xfrm>
            <a:off x="744041" y="2413337"/>
            <a:ext cx="1070794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/>
              <a:t>Person-centered, trauma-informed care combines the principles of person-centered care – self-determination and individual preference – with SAMHSA’s principles of trauma-informed care: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6CA086A-8837-3214-E0AF-27F17533D157}"/>
              </a:ext>
            </a:extLst>
          </p:cNvPr>
          <p:cNvSpPr txBox="1"/>
          <p:nvPr/>
        </p:nvSpPr>
        <p:spPr>
          <a:xfrm>
            <a:off x="481263" y="6521359"/>
            <a:ext cx="10707940" cy="2438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000" i="1" kern="1200" dirty="0">
                <a:solidFill>
                  <a:srgbClr val="000000"/>
                </a:solidFill>
                <a:effectLst/>
                <a:latin typeface="Arial   "/>
                <a:ea typeface="Calibri" panose="020F0502020204030204" pitchFamily="34" charset="0"/>
                <a:cs typeface="Times New Roman" panose="02020603050405020304" pitchFamily="18" charset="0"/>
              </a:rPr>
              <a:t>Substance Abuse and Mental Health Services Administration (2014) SAMHSA’s Concept of Trauma and Guidance for a Trauma-Informed Approach. HHS Publication No. (SMA), 14-4884. </a:t>
            </a:r>
          </a:p>
        </p:txBody>
      </p:sp>
    </p:spTree>
    <p:extLst>
      <p:ext uri="{BB962C8B-B14F-4D97-AF65-F5344CB8AC3E}">
        <p14:creationId xmlns:p14="http://schemas.microsoft.com/office/powerpoint/2010/main" val="1184801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EBEBEB"/>
                </a:solidFill>
              </a:rPr>
              <a:t>1. Safety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68F219D-A593-16BF-D8C8-954E68A35D5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89200093"/>
              </p:ext>
            </p:extLst>
          </p:nvPr>
        </p:nvGraphicFramePr>
        <p:xfrm>
          <a:off x="1286934" y="2925232"/>
          <a:ext cx="9625383" cy="30864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08BCF048-8940-4354-B9EC-5AD74E283C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024C14A-78BD-44B0-82BE-6A0D0A2706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809F3D29-EDB1-4F1C-A0E0-36F28CE171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5282F4AB-C7B8-4A86-9927-AA106AA27B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0B26874-5AFA-4D1E-94A9-53AF9790D7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A1DA6C95-40F8-4305-89F6-17F6167C0B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A2FA2D29-AEEE-4FFA-B233-94FBE84C9B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6DA5143E-FA8E-4EC1-99F7-35AE5AD4E3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973667"/>
            <a:ext cx="2942210" cy="4833745"/>
          </a:xfrm>
        </p:spPr>
        <p:txBody>
          <a:bodyPr>
            <a:normAutofit/>
          </a:bodyPr>
          <a:lstStyle/>
          <a:p>
            <a:r>
              <a:rPr lang="en-US" sz="2800">
                <a:solidFill>
                  <a:srgbClr val="EBEBEB"/>
                </a:solidFill>
              </a:rPr>
              <a:t>2. Trustworthiness &amp; Transparency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C28BCC9-4093-4FD5-83EB-7EC297F513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06BABFB-8223-92DE-8033-669CA49EA4C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0231406"/>
              </p:ext>
            </p:extLst>
          </p:nvPr>
        </p:nvGraphicFramePr>
        <p:xfrm>
          <a:off x="5194300" y="808038"/>
          <a:ext cx="6391275" cy="5246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2F448CB3-7B4F-45D7-B7C0-DF553DF614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C5305EA-7A88-413D-BE8A-47A02476F0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FCA94DB5-FE56-4A3D-BC48-31B5595197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3. Peer Support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9ED434F-8767-46CC-B26B-5AF62FF01E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CB03577-EF56-26E2-6434-B9E3D9125FB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03535427"/>
              </p:ext>
            </p:extLst>
          </p:nvPr>
        </p:nvGraphicFramePr>
        <p:xfrm>
          <a:off x="1286934" y="2324100"/>
          <a:ext cx="9625383" cy="34226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08BCF048-8940-4354-B9EC-5AD74E283C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024C14A-78BD-44B0-82BE-6A0D0A2706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809F3D29-EDB1-4F1C-A0E0-36F28CE171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5282F4AB-C7B8-4A86-9927-AA106AA27B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0B26874-5AFA-4D1E-94A9-53AF9790D7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A1DA6C95-40F8-4305-89F6-17F6167C0B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A2FA2D29-AEEE-4FFA-B233-94FBE84C9B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6DA5143E-FA8E-4EC1-99F7-35AE5AD4E3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973667"/>
            <a:ext cx="2942210" cy="4833745"/>
          </a:xfrm>
        </p:spPr>
        <p:txBody>
          <a:bodyPr>
            <a:normAutofit/>
          </a:bodyPr>
          <a:lstStyle/>
          <a:p>
            <a:r>
              <a:rPr lang="en-US" sz="3100">
                <a:solidFill>
                  <a:srgbClr val="EBEBEB"/>
                </a:solidFill>
              </a:rPr>
              <a:t>4. Collaboration &amp; Mutuality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C28BCC9-4093-4FD5-83EB-7EC297F513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CD9F05E-A5BA-8F89-9379-D98B6E9D872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78848816"/>
              </p:ext>
            </p:extLst>
          </p:nvPr>
        </p:nvGraphicFramePr>
        <p:xfrm>
          <a:off x="5194300" y="808038"/>
          <a:ext cx="6391275" cy="5246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2F448CB3-7B4F-45D7-B7C0-DF553DF614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C5305EA-7A88-413D-BE8A-47A02476F0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FCA94DB5-FE56-4A3D-BC48-31B5595197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5. Empowerment, Voice &amp; Choice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9ED434F-8767-46CC-B26B-5AF62FF01E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EE80C42-280A-EA3D-C534-FCBB6D4E891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78189359"/>
              </p:ext>
            </p:extLst>
          </p:nvPr>
        </p:nvGraphicFramePr>
        <p:xfrm>
          <a:off x="1286934" y="2324100"/>
          <a:ext cx="9625383" cy="34226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08BCF048-8940-4354-B9EC-5AD74E283C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D024C14A-78BD-44B0-82BE-6A0D0A2706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809F3D29-EDB1-4F1C-A0E0-36F28CE171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5282F4AB-C7B8-4A86-9927-AA106AA27B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60B26874-5AFA-4D1E-94A9-53AF9790D7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3" name="Freeform 5">
              <a:extLst>
                <a:ext uri="{FF2B5EF4-FFF2-40B4-BE49-F238E27FC236}">
                  <a16:creationId xmlns:a16="http://schemas.microsoft.com/office/drawing/2014/main" id="{A1DA6C95-40F8-4305-89F6-17F6167C0B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5">
              <a:extLst>
                <a:ext uri="{FF2B5EF4-FFF2-40B4-BE49-F238E27FC236}">
                  <a16:creationId xmlns:a16="http://schemas.microsoft.com/office/drawing/2014/main" id="{A2FA2D29-AEEE-4FFA-B233-94FBE84C9B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5">
              <a:extLst>
                <a:ext uri="{FF2B5EF4-FFF2-40B4-BE49-F238E27FC236}">
                  <a16:creationId xmlns:a16="http://schemas.microsoft.com/office/drawing/2014/main" id="{6DA5143E-FA8E-4EC1-99F7-35AE5AD4E3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973667"/>
            <a:ext cx="2942210" cy="4833745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EBEBEB"/>
                </a:solidFill>
              </a:rPr>
              <a:t>6. Cultural, Historical &amp; Gender Issues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C28BCC9-4093-4FD5-83EB-7EC297F513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graphicFrame>
        <p:nvGraphicFramePr>
          <p:cNvPr id="14" name="Content Placeholder 2">
            <a:extLst>
              <a:ext uri="{FF2B5EF4-FFF2-40B4-BE49-F238E27FC236}">
                <a16:creationId xmlns:a16="http://schemas.microsoft.com/office/drawing/2014/main" id="{8AF65C00-AEA8-A6F4-A94C-8C3659CFB77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61455185"/>
              </p:ext>
            </p:extLst>
          </p:nvPr>
        </p:nvGraphicFramePr>
        <p:xfrm>
          <a:off x="5194300" y="808038"/>
          <a:ext cx="6391275" cy="5246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468582"/>
          </a:xfrm>
        </p:spPr>
        <p:txBody>
          <a:bodyPr>
            <a:normAutofit/>
          </a:bodyPr>
          <a:lstStyle/>
          <a:p>
            <a:r>
              <a:rPr lang="en-US" dirty="0"/>
              <a:t>The Training Environment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EAA65743-ECA6-E3A8-AD2E-737606D0272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36869061"/>
              </p:ext>
            </p:extLst>
          </p:nvPr>
        </p:nvGraphicFramePr>
        <p:xfrm>
          <a:off x="1141411" y="2860964"/>
          <a:ext cx="9906000" cy="33874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016204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08BCF048-8940-4354-B9EC-5AD74E283C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D024C14A-78BD-44B0-82BE-6A0D0A2706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809F3D29-EDB1-4F1C-A0E0-36F28CE171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5282F4AB-C7B8-4A86-9927-AA106AA27B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60B26874-5AFA-4D1E-94A9-53AF9790D7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A1DA6C95-40F8-4305-89F6-17F6167C0B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A2FA2D29-AEEE-4FFA-B233-94FBE84C9B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6DA5143E-FA8E-4EC1-99F7-35AE5AD4E3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973667"/>
            <a:ext cx="2942210" cy="4833745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EBEBEB"/>
                </a:solidFill>
              </a:rPr>
              <a:t>Putting It All Together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C28BCC9-4093-4FD5-83EB-7EC297F513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graphicFrame>
        <p:nvGraphicFramePr>
          <p:cNvPr id="22" name="Content Placeholder 2">
            <a:extLst>
              <a:ext uri="{FF2B5EF4-FFF2-40B4-BE49-F238E27FC236}">
                <a16:creationId xmlns:a16="http://schemas.microsoft.com/office/drawing/2014/main" id="{18291072-5E25-4045-EF3B-55862E9561D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66128366"/>
              </p:ext>
            </p:extLst>
          </p:nvPr>
        </p:nvGraphicFramePr>
        <p:xfrm>
          <a:off x="5194300" y="808038"/>
          <a:ext cx="6391275" cy="5246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Application Activity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2D4507C-7363-9B86-DC10-FE05DF74383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154954" y="2603500"/>
          <a:ext cx="8825659" cy="3416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Reflection &amp; Wrap-Up</a:t>
            </a:r>
          </a:p>
        </p:txBody>
      </p:sp>
      <p:graphicFrame>
        <p:nvGraphicFramePr>
          <p:cNvPr id="15" name="Content Placeholder 2">
            <a:extLst>
              <a:ext uri="{FF2B5EF4-FFF2-40B4-BE49-F238E27FC236}">
                <a16:creationId xmlns:a16="http://schemas.microsoft.com/office/drawing/2014/main" id="{0A181C87-40CF-534C-A85C-C8BBAD4B7E2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154954" y="2603500"/>
          <a:ext cx="8825659" cy="3416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528489"/>
            <a:ext cx="10058400" cy="1207177"/>
          </a:xfrm>
        </p:spPr>
        <p:txBody>
          <a:bodyPr/>
          <a:lstStyle/>
          <a:p>
            <a:pPr algn="l"/>
            <a:r>
              <a:rPr lang="en-US" dirty="0"/>
              <a:t>Overall…. </a:t>
            </a:r>
          </a:p>
        </p:txBody>
      </p:sp>
      <p:sp>
        <p:nvSpPr>
          <p:cNvPr id="4" name="Rectangular Callout 3"/>
          <p:cNvSpPr/>
          <p:nvPr/>
        </p:nvSpPr>
        <p:spPr>
          <a:xfrm>
            <a:off x="337722" y="2735592"/>
            <a:ext cx="4615543" cy="2510970"/>
          </a:xfrm>
          <a:prstGeom prst="wedgeRectCallout">
            <a:avLst>
              <a:gd name="adj1" fmla="val -13883"/>
              <a:gd name="adj2" fmla="val 6118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“What is wrong with you?”</a:t>
            </a:r>
          </a:p>
        </p:txBody>
      </p:sp>
      <p:sp>
        <p:nvSpPr>
          <p:cNvPr id="5" name="Rectangular Callout 4"/>
          <p:cNvSpPr/>
          <p:nvPr/>
        </p:nvSpPr>
        <p:spPr>
          <a:xfrm flipH="1">
            <a:off x="6890922" y="2735592"/>
            <a:ext cx="4615543" cy="2510970"/>
          </a:xfrm>
          <a:prstGeom prst="wedgeRectCallout">
            <a:avLst>
              <a:gd name="adj1" fmla="val -13883"/>
              <a:gd name="adj2" fmla="val 6118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“What happened to you?”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21031" y="2096104"/>
            <a:ext cx="10489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/>
              <a:t>Not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674231" y="2100016"/>
            <a:ext cx="10489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But</a:t>
            </a:r>
          </a:p>
        </p:txBody>
      </p:sp>
    </p:spTree>
    <p:extLst>
      <p:ext uri="{BB962C8B-B14F-4D97-AF65-F5344CB8AC3E}">
        <p14:creationId xmlns:p14="http://schemas.microsoft.com/office/powerpoint/2010/main" val="4028787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460321" y="1609765"/>
            <a:ext cx="11599332" cy="3226378"/>
            <a:chOff x="1346184" y="1355066"/>
            <a:chExt cx="9668118" cy="3583628"/>
          </a:xfrm>
        </p:grpSpPr>
        <p:sp>
          <p:nvSpPr>
            <p:cNvPr id="8" name="Freeform 7"/>
            <p:cNvSpPr/>
            <p:nvPr/>
          </p:nvSpPr>
          <p:spPr>
            <a:xfrm>
              <a:off x="1346184" y="1355066"/>
              <a:ext cx="9668112" cy="1148230"/>
            </a:xfrm>
            <a:custGeom>
              <a:avLst/>
              <a:gdLst>
                <a:gd name="connsiteX0" fmla="*/ 0 w 9728230"/>
                <a:gd name="connsiteY0" fmla="*/ 287058 h 1148230"/>
                <a:gd name="connsiteX1" fmla="*/ 9154115 w 9728230"/>
                <a:gd name="connsiteY1" fmla="*/ 287058 h 1148230"/>
                <a:gd name="connsiteX2" fmla="*/ 9154115 w 9728230"/>
                <a:gd name="connsiteY2" fmla="*/ 0 h 1148230"/>
                <a:gd name="connsiteX3" fmla="*/ 9728230 w 9728230"/>
                <a:gd name="connsiteY3" fmla="*/ 574115 h 1148230"/>
                <a:gd name="connsiteX4" fmla="*/ 9154115 w 9728230"/>
                <a:gd name="connsiteY4" fmla="*/ 1148230 h 1148230"/>
                <a:gd name="connsiteX5" fmla="*/ 9154115 w 9728230"/>
                <a:gd name="connsiteY5" fmla="*/ 861173 h 1148230"/>
                <a:gd name="connsiteX6" fmla="*/ 0 w 9728230"/>
                <a:gd name="connsiteY6" fmla="*/ 861173 h 1148230"/>
                <a:gd name="connsiteX7" fmla="*/ 0 w 9728230"/>
                <a:gd name="connsiteY7" fmla="*/ 287058 h 1148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728230" h="1148230">
                  <a:moveTo>
                    <a:pt x="0" y="287058"/>
                  </a:moveTo>
                  <a:lnTo>
                    <a:pt x="9154115" y="287058"/>
                  </a:lnTo>
                  <a:lnTo>
                    <a:pt x="9154115" y="0"/>
                  </a:lnTo>
                  <a:lnTo>
                    <a:pt x="9728230" y="574115"/>
                  </a:lnTo>
                  <a:lnTo>
                    <a:pt x="9154115" y="1148230"/>
                  </a:lnTo>
                  <a:lnTo>
                    <a:pt x="9154115" y="861173"/>
                  </a:lnTo>
                  <a:lnTo>
                    <a:pt x="0" y="861173"/>
                  </a:lnTo>
                  <a:lnTo>
                    <a:pt x="0" y="287058"/>
                  </a:lnTo>
                  <a:close/>
                </a:path>
              </a:pathLst>
            </a:cu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83820" tIns="370878" rIns="541057" bIns="469339" numCol="1" spcCol="1270" anchor="ctr" anchorCtr="0">
              <a:noAutofit/>
            </a:bodyPr>
            <a:lstStyle/>
            <a:p>
              <a:pPr lvl="0" algn="l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200" b="0" kern="1200" cap="none" spc="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Trauma Aware</a:t>
              </a:r>
              <a:r>
                <a:rPr lang="en-US" sz="2200" kern="1200" dirty="0"/>
                <a:t>	</a:t>
              </a:r>
            </a:p>
          </p:txBody>
        </p:sp>
        <p:sp>
          <p:nvSpPr>
            <p:cNvPr id="9" name="Freeform 8"/>
            <p:cNvSpPr/>
            <p:nvPr/>
          </p:nvSpPr>
          <p:spPr>
            <a:xfrm>
              <a:off x="1346185" y="2266862"/>
              <a:ext cx="2488423" cy="1616880"/>
            </a:xfrm>
            <a:custGeom>
              <a:avLst/>
              <a:gdLst>
                <a:gd name="connsiteX0" fmla="*/ 0 w 2585618"/>
                <a:gd name="connsiteY0" fmla="*/ 0 h 2211913"/>
                <a:gd name="connsiteX1" fmla="*/ 2585618 w 2585618"/>
                <a:gd name="connsiteY1" fmla="*/ 0 h 2211913"/>
                <a:gd name="connsiteX2" fmla="*/ 2585618 w 2585618"/>
                <a:gd name="connsiteY2" fmla="*/ 2211913 h 2211913"/>
                <a:gd name="connsiteX3" fmla="*/ 0 w 2585618"/>
                <a:gd name="connsiteY3" fmla="*/ 2211913 h 2211913"/>
                <a:gd name="connsiteX4" fmla="*/ 0 w 2585618"/>
                <a:gd name="connsiteY4" fmla="*/ 0 h 2211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5618" h="2211913">
                  <a:moveTo>
                    <a:pt x="0" y="0"/>
                  </a:moveTo>
                  <a:lnTo>
                    <a:pt x="2585618" y="0"/>
                  </a:lnTo>
                  <a:lnTo>
                    <a:pt x="2585618" y="2211913"/>
                  </a:lnTo>
                  <a:lnTo>
                    <a:pt x="0" y="221191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2390" tIns="72390" rIns="72390" bIns="72390" numCol="1" spcCol="1270" anchor="t" anchorCtr="0">
              <a:noAutofit/>
            </a:bodyPr>
            <a:lstStyle/>
            <a:p>
              <a:pPr lvl="0" algn="l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kern="1200" dirty="0">
                  <a:solidFill>
                    <a:schemeClr val="accent2">
                      <a:lumMod val="75000"/>
                    </a:schemeClr>
                  </a:solidFill>
                </a:rPr>
                <a:t>Recognition of trauma prevalence and impact on child development and learning/behavior</a:t>
              </a:r>
            </a:p>
            <a:p>
              <a:pPr lvl="0" algn="l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kern="1200" dirty="0">
                <a:solidFill>
                  <a:schemeClr val="accent2">
                    <a:lumMod val="75000"/>
                  </a:schemeClr>
                </a:solidFill>
              </a:endParaRPr>
            </a:p>
            <a:p>
              <a:pPr lvl="0" algn="l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kern="1200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10" name="Freeform 9"/>
            <p:cNvSpPr/>
            <p:nvPr/>
          </p:nvSpPr>
          <p:spPr>
            <a:xfrm>
              <a:off x="3834608" y="1737809"/>
              <a:ext cx="7179694" cy="1148230"/>
            </a:xfrm>
            <a:custGeom>
              <a:avLst/>
              <a:gdLst>
                <a:gd name="connsiteX0" fmla="*/ 0 w 7179694"/>
                <a:gd name="connsiteY0" fmla="*/ 287058 h 1148230"/>
                <a:gd name="connsiteX1" fmla="*/ 6605579 w 7179694"/>
                <a:gd name="connsiteY1" fmla="*/ 287058 h 1148230"/>
                <a:gd name="connsiteX2" fmla="*/ 6605579 w 7179694"/>
                <a:gd name="connsiteY2" fmla="*/ 0 h 1148230"/>
                <a:gd name="connsiteX3" fmla="*/ 7179694 w 7179694"/>
                <a:gd name="connsiteY3" fmla="*/ 574115 h 1148230"/>
                <a:gd name="connsiteX4" fmla="*/ 6605579 w 7179694"/>
                <a:gd name="connsiteY4" fmla="*/ 1148230 h 1148230"/>
                <a:gd name="connsiteX5" fmla="*/ 6605579 w 7179694"/>
                <a:gd name="connsiteY5" fmla="*/ 861173 h 1148230"/>
                <a:gd name="connsiteX6" fmla="*/ 0 w 7179694"/>
                <a:gd name="connsiteY6" fmla="*/ 861173 h 1148230"/>
                <a:gd name="connsiteX7" fmla="*/ 0 w 7179694"/>
                <a:gd name="connsiteY7" fmla="*/ 287058 h 1148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179694" h="1148230">
                  <a:moveTo>
                    <a:pt x="0" y="287058"/>
                  </a:moveTo>
                  <a:lnTo>
                    <a:pt x="6605579" y="287058"/>
                  </a:lnTo>
                  <a:lnTo>
                    <a:pt x="6605579" y="0"/>
                  </a:lnTo>
                  <a:lnTo>
                    <a:pt x="7179694" y="574115"/>
                  </a:lnTo>
                  <a:lnTo>
                    <a:pt x="6605579" y="1148230"/>
                  </a:lnTo>
                  <a:lnTo>
                    <a:pt x="6605579" y="861173"/>
                  </a:lnTo>
                  <a:lnTo>
                    <a:pt x="0" y="861173"/>
                  </a:lnTo>
                  <a:lnTo>
                    <a:pt x="0" y="287058"/>
                  </a:lnTo>
                  <a:close/>
                </a:path>
              </a:pathLst>
            </a:cu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83820" tIns="370878" rIns="541057" bIns="469339" numCol="1" spcCol="1270" anchor="ctr" anchorCtr="0">
              <a:noAutofit/>
            </a:bodyPr>
            <a:lstStyle/>
            <a:p>
              <a:pPr lvl="0" algn="l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200" b="0" kern="1200" cap="none" spc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Trauma Sensitive</a:t>
              </a:r>
              <a:endParaRPr lang="en-US" sz="2200" b="0" kern="120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1" name="Freeform 10"/>
            <p:cNvSpPr/>
            <p:nvPr/>
          </p:nvSpPr>
          <p:spPr>
            <a:xfrm>
              <a:off x="3834608" y="2623260"/>
              <a:ext cx="3295447" cy="1855515"/>
            </a:xfrm>
            <a:custGeom>
              <a:avLst/>
              <a:gdLst>
                <a:gd name="connsiteX0" fmla="*/ 0 w 3795015"/>
                <a:gd name="connsiteY0" fmla="*/ 0 h 2211913"/>
                <a:gd name="connsiteX1" fmla="*/ 3795015 w 3795015"/>
                <a:gd name="connsiteY1" fmla="*/ 0 h 2211913"/>
                <a:gd name="connsiteX2" fmla="*/ 3795015 w 3795015"/>
                <a:gd name="connsiteY2" fmla="*/ 2211913 h 2211913"/>
                <a:gd name="connsiteX3" fmla="*/ 0 w 3795015"/>
                <a:gd name="connsiteY3" fmla="*/ 2211913 h 2211913"/>
                <a:gd name="connsiteX4" fmla="*/ 0 w 3795015"/>
                <a:gd name="connsiteY4" fmla="*/ 0 h 2211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5015" h="2211913">
                  <a:moveTo>
                    <a:pt x="0" y="0"/>
                  </a:moveTo>
                  <a:lnTo>
                    <a:pt x="3795015" y="0"/>
                  </a:lnTo>
                  <a:lnTo>
                    <a:pt x="3795015" y="2211913"/>
                  </a:lnTo>
                  <a:lnTo>
                    <a:pt x="0" y="221191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2390" tIns="72390" rIns="72390" bIns="72390" numCol="1" spcCol="1270" anchor="t" anchorCtr="0">
              <a:noAutofit/>
            </a:bodyPr>
            <a:lstStyle/>
            <a:p>
              <a:pPr lvl="0" algn="l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kern="1200" dirty="0">
                  <a:solidFill>
                    <a:schemeClr val="accent2">
                      <a:lumMod val="75000"/>
                    </a:schemeClr>
                  </a:solidFill>
                </a:rPr>
                <a:t>Beginning exploration of TIS principles within environment</a:t>
              </a:r>
            </a:p>
            <a:p>
              <a:pPr lvl="0" algn="l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kern="1200" dirty="0">
                  <a:solidFill>
                    <a:schemeClr val="accent2">
                      <a:lumMod val="75000"/>
                    </a:schemeClr>
                  </a:solidFill>
                </a:rPr>
                <a:t>Consensus building around principles of TIS</a:t>
              </a:r>
            </a:p>
            <a:p>
              <a:pPr lvl="0" algn="l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kern="1200" dirty="0">
                  <a:solidFill>
                    <a:schemeClr val="accent2">
                      <a:lumMod val="75000"/>
                    </a:schemeClr>
                  </a:solidFill>
                </a:rPr>
                <a:t>PREPARE for change </a:t>
              </a:r>
            </a:p>
          </p:txBody>
        </p:sp>
        <p:sp>
          <p:nvSpPr>
            <p:cNvPr id="12" name="Freeform 11"/>
            <p:cNvSpPr/>
            <p:nvPr/>
          </p:nvSpPr>
          <p:spPr>
            <a:xfrm>
              <a:off x="7130055" y="2120553"/>
              <a:ext cx="3884241" cy="1148230"/>
            </a:xfrm>
            <a:custGeom>
              <a:avLst/>
              <a:gdLst>
                <a:gd name="connsiteX0" fmla="*/ 0 w 4634507"/>
                <a:gd name="connsiteY0" fmla="*/ 287058 h 1148230"/>
                <a:gd name="connsiteX1" fmla="*/ 4060392 w 4634507"/>
                <a:gd name="connsiteY1" fmla="*/ 287058 h 1148230"/>
                <a:gd name="connsiteX2" fmla="*/ 4060392 w 4634507"/>
                <a:gd name="connsiteY2" fmla="*/ 0 h 1148230"/>
                <a:gd name="connsiteX3" fmla="*/ 4634507 w 4634507"/>
                <a:gd name="connsiteY3" fmla="*/ 574115 h 1148230"/>
                <a:gd name="connsiteX4" fmla="*/ 4060392 w 4634507"/>
                <a:gd name="connsiteY4" fmla="*/ 1148230 h 1148230"/>
                <a:gd name="connsiteX5" fmla="*/ 4060392 w 4634507"/>
                <a:gd name="connsiteY5" fmla="*/ 861173 h 1148230"/>
                <a:gd name="connsiteX6" fmla="*/ 0 w 4634507"/>
                <a:gd name="connsiteY6" fmla="*/ 861173 h 1148230"/>
                <a:gd name="connsiteX7" fmla="*/ 0 w 4634507"/>
                <a:gd name="connsiteY7" fmla="*/ 287058 h 1148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634507" h="1148230">
                  <a:moveTo>
                    <a:pt x="0" y="287058"/>
                  </a:moveTo>
                  <a:lnTo>
                    <a:pt x="4060392" y="287058"/>
                  </a:lnTo>
                  <a:lnTo>
                    <a:pt x="4060392" y="0"/>
                  </a:lnTo>
                  <a:lnTo>
                    <a:pt x="4634507" y="574115"/>
                  </a:lnTo>
                  <a:lnTo>
                    <a:pt x="4060392" y="1148230"/>
                  </a:lnTo>
                  <a:lnTo>
                    <a:pt x="4060392" y="861173"/>
                  </a:lnTo>
                  <a:lnTo>
                    <a:pt x="0" y="861173"/>
                  </a:lnTo>
                  <a:lnTo>
                    <a:pt x="0" y="287058"/>
                  </a:lnTo>
                  <a:close/>
                </a:path>
              </a:pathLst>
            </a:cu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83820" tIns="370878" rIns="541057" bIns="469339" numCol="1" spcCol="1270" anchor="ctr" anchorCtr="0">
              <a:noAutofit/>
            </a:bodyPr>
            <a:lstStyle/>
            <a:p>
              <a:pPr lvl="0" algn="l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200" b="0" kern="1200" cap="none" spc="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Trauma Responsive</a:t>
              </a:r>
            </a:p>
          </p:txBody>
        </p:sp>
        <p:sp>
          <p:nvSpPr>
            <p:cNvPr id="13" name="Freeform 12"/>
            <p:cNvSpPr/>
            <p:nvPr/>
          </p:nvSpPr>
          <p:spPr>
            <a:xfrm>
              <a:off x="7130055" y="3014871"/>
              <a:ext cx="3385545" cy="1923823"/>
            </a:xfrm>
            <a:custGeom>
              <a:avLst/>
              <a:gdLst>
                <a:gd name="connsiteX0" fmla="*/ 0 w 4014510"/>
                <a:gd name="connsiteY0" fmla="*/ 0 h 2179542"/>
                <a:gd name="connsiteX1" fmla="*/ 4014510 w 4014510"/>
                <a:gd name="connsiteY1" fmla="*/ 0 h 2179542"/>
                <a:gd name="connsiteX2" fmla="*/ 4014510 w 4014510"/>
                <a:gd name="connsiteY2" fmla="*/ 2179542 h 2179542"/>
                <a:gd name="connsiteX3" fmla="*/ 0 w 4014510"/>
                <a:gd name="connsiteY3" fmla="*/ 2179542 h 2179542"/>
                <a:gd name="connsiteX4" fmla="*/ 0 w 4014510"/>
                <a:gd name="connsiteY4" fmla="*/ 0 h 2179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14510" h="2179542">
                  <a:moveTo>
                    <a:pt x="0" y="0"/>
                  </a:moveTo>
                  <a:lnTo>
                    <a:pt x="4014510" y="0"/>
                  </a:lnTo>
                  <a:lnTo>
                    <a:pt x="4014510" y="2179542"/>
                  </a:lnTo>
                  <a:lnTo>
                    <a:pt x="0" y="2179542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2390" tIns="72390" rIns="72390" bIns="72390" numCol="1" spcCol="1270" anchor="t" anchorCtr="0">
              <a:noAutofit/>
            </a:bodyPr>
            <a:lstStyle/>
            <a:p>
              <a:pPr lvl="0" algn="l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kern="1200" dirty="0">
                  <a:solidFill>
                    <a:schemeClr val="accent2">
                      <a:lumMod val="75000"/>
                    </a:schemeClr>
                  </a:solidFill>
                </a:rPr>
                <a:t>Beginning of change in culture to highlight role of trauma</a:t>
              </a:r>
            </a:p>
            <a:p>
              <a:pPr lvl="0" algn="l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kern="1200" dirty="0">
                  <a:solidFill>
                    <a:schemeClr val="accent2">
                      <a:lumMod val="75000"/>
                    </a:schemeClr>
                  </a:solidFill>
                </a:rPr>
                <a:t>TIS principles integrated at all levels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A JOURNEY….</a:t>
            </a:r>
          </a:p>
        </p:txBody>
      </p:sp>
      <p:sp>
        <p:nvSpPr>
          <p:cNvPr id="7" name="Rectangle 6"/>
          <p:cNvSpPr/>
          <p:nvPr/>
        </p:nvSpPr>
        <p:spPr>
          <a:xfrm>
            <a:off x="632425" y="6443808"/>
            <a:ext cx="873668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i="1" dirty="0">
                <a:solidFill>
                  <a:schemeClr val="tx1">
                    <a:lumMod val="95000"/>
                  </a:schemeClr>
                </a:solidFill>
              </a:rPr>
              <a:t>Missouri Model: A Developmental Framework for Trauma Informed, MO Dept. of Mental Health and Partners (2014).</a:t>
            </a:r>
            <a:endParaRPr lang="en-US" sz="1200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68890" y="5126460"/>
            <a:ext cx="11599325" cy="5546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Ultimate Outcome: Trauma Informed</a:t>
            </a:r>
          </a:p>
        </p:txBody>
      </p:sp>
    </p:spTree>
    <p:extLst>
      <p:ext uri="{BB962C8B-B14F-4D97-AF65-F5344CB8AC3E}">
        <p14:creationId xmlns:p14="http://schemas.microsoft.com/office/powerpoint/2010/main" val="2557385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/>
              <a:t>Why Trauma Informed Services?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154954" y="3277492"/>
            <a:ext cx="10058400" cy="2375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31B6FD"/>
              </a:buClr>
              <a:buSzPct val="125000"/>
              <a:buFont typeface="Arial" charset="0"/>
              <a:buChar char="•"/>
              <a:defRPr/>
            </a:pPr>
            <a:r>
              <a:rPr lang="en-US" sz="2800" dirty="0"/>
              <a:t>Recovery and healing are possible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31B6FD"/>
              </a:buClr>
              <a:buSzPct val="125000"/>
              <a:buFont typeface="Arial" charset="0"/>
              <a:buChar char="•"/>
              <a:defRPr/>
            </a:pPr>
            <a:r>
              <a:rPr lang="en-US" sz="2800" dirty="0"/>
              <a:t>Protective factors facilitate healing and resilience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31B6FD"/>
              </a:buClr>
              <a:buSzPct val="125000"/>
              <a:buFont typeface="Arial" charset="0"/>
              <a:buChar char="•"/>
              <a:defRPr/>
            </a:pPr>
            <a:r>
              <a:rPr lang="en-US" sz="2800" b="1" i="1" dirty="0"/>
              <a:t>Healing occurs within the context of RELATIONSHIPS.</a:t>
            </a:r>
            <a:endParaRPr lang="en-US" sz="2800" dirty="0"/>
          </a:p>
        </p:txBody>
      </p:sp>
      <p:sp>
        <p:nvSpPr>
          <p:cNvPr id="5" name="Rectangle 4"/>
          <p:cNvSpPr/>
          <p:nvPr/>
        </p:nvSpPr>
        <p:spPr>
          <a:xfrm>
            <a:off x="4125750" y="6460053"/>
            <a:ext cx="3940502" cy="2893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en-US" sz="1600" dirty="0">
                <a:solidFill>
                  <a:schemeClr val="tx1">
                    <a:lumMod val="95000"/>
                  </a:schemeClr>
                </a:solidFill>
              </a:rPr>
              <a:t>(adapted from </a:t>
            </a:r>
            <a:r>
              <a:rPr lang="en-US" sz="1600" dirty="0" err="1">
                <a:solidFill>
                  <a:schemeClr val="tx1">
                    <a:lumMod val="95000"/>
                  </a:schemeClr>
                </a:solidFill>
              </a:rPr>
              <a:t>Fallot</a:t>
            </a:r>
            <a:r>
              <a:rPr lang="en-US" sz="1600" dirty="0">
                <a:solidFill>
                  <a:schemeClr val="tx1">
                    <a:lumMod val="95000"/>
                  </a:schemeClr>
                </a:solidFill>
              </a:rPr>
              <a:t> and Harris, 2002)</a:t>
            </a:r>
          </a:p>
        </p:txBody>
      </p:sp>
    </p:spTree>
    <p:extLst>
      <p:ext uri="{BB962C8B-B14F-4D97-AF65-F5344CB8AC3E}">
        <p14:creationId xmlns:p14="http://schemas.microsoft.com/office/powerpoint/2010/main" val="265136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0606" y="583783"/>
            <a:ext cx="10058400" cy="1450757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en-US" dirty="0">
                <a:solidFill>
                  <a:schemeClr val="bg1"/>
                </a:solidFill>
              </a:rPr>
              <a:t>What Does It Mean to Provide 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Trauma Informed Services?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759096" y="2815771"/>
            <a:ext cx="10058400" cy="317863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2800" dirty="0"/>
              <a:t>Delivers services, (mental health, legal, child welfare, education, public health, addiction, housing supports, vocational or employment counseling services, etc.,) in a manner that </a:t>
            </a:r>
            <a:r>
              <a:rPr lang="en-US" sz="2800" b="1" i="1" dirty="0"/>
              <a:t>acknowledges the role that trauma</a:t>
            </a:r>
            <a:r>
              <a:rPr lang="en-US" sz="2800" dirty="0"/>
              <a:t>, (violence and victimization) plays in the lives of many people seeking these services . . . </a:t>
            </a:r>
          </a:p>
          <a:p>
            <a:pPr marL="469900" indent="-469900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  <a:defRPr/>
            </a:pPr>
            <a:endParaRPr lang="en-US" sz="2000" dirty="0"/>
          </a:p>
        </p:txBody>
      </p:sp>
      <p:sp>
        <p:nvSpPr>
          <p:cNvPr id="5" name="Rectangle 4"/>
          <p:cNvSpPr/>
          <p:nvPr/>
        </p:nvSpPr>
        <p:spPr>
          <a:xfrm>
            <a:off x="4125750" y="6481838"/>
            <a:ext cx="3940502" cy="2893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en-US" sz="1600" dirty="0">
                <a:solidFill>
                  <a:schemeClr val="tx1">
                    <a:lumMod val="95000"/>
                  </a:schemeClr>
                </a:solidFill>
              </a:rPr>
              <a:t>(adapted from </a:t>
            </a:r>
            <a:r>
              <a:rPr lang="en-US" sz="1600" dirty="0" err="1">
                <a:solidFill>
                  <a:schemeClr val="tx1">
                    <a:lumMod val="95000"/>
                  </a:schemeClr>
                </a:solidFill>
              </a:rPr>
              <a:t>Fallot</a:t>
            </a:r>
            <a:r>
              <a:rPr lang="en-US" sz="1600" dirty="0">
                <a:solidFill>
                  <a:schemeClr val="tx1">
                    <a:lumMod val="95000"/>
                  </a:schemeClr>
                </a:solidFill>
              </a:rPr>
              <a:t> and Harris, 2001)</a:t>
            </a:r>
          </a:p>
        </p:txBody>
      </p:sp>
    </p:spTree>
    <p:extLst>
      <p:ext uri="{BB962C8B-B14F-4D97-AF65-F5344CB8AC3E}">
        <p14:creationId xmlns:p14="http://schemas.microsoft.com/office/powerpoint/2010/main" val="1363932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54197"/>
            <a:ext cx="10058400" cy="1489936"/>
          </a:xfrm>
        </p:spPr>
        <p:txBody>
          <a:bodyPr anchor="b">
            <a:noAutofit/>
          </a:bodyPr>
          <a:lstStyle/>
          <a:p>
            <a:r>
              <a:rPr lang="en-US" dirty="0"/>
              <a:t>Trauma Informed Services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37029" y="2888342"/>
            <a:ext cx="9679486" cy="3290573"/>
          </a:xfrm>
        </p:spPr>
        <p:txBody>
          <a:bodyPr>
            <a:normAutofit/>
          </a:bodyPr>
          <a:lstStyle/>
          <a:p>
            <a:pPr marL="347663" indent="-347663">
              <a:buSzPct val="125000"/>
              <a:buFont typeface="Arial" panose="020B0604020202020204" pitchFamily="34" charset="0"/>
              <a:buChar char="•"/>
            </a:pPr>
            <a:r>
              <a:rPr lang="en-US" sz="2800" dirty="0"/>
              <a:t>Compassionate care</a:t>
            </a:r>
          </a:p>
          <a:p>
            <a:pPr marL="347663" indent="-347663">
              <a:buSzPct val="125000"/>
              <a:buFont typeface="Arial" panose="020B0604020202020204" pitchFamily="34" charset="0"/>
              <a:buChar char="•"/>
            </a:pPr>
            <a:r>
              <a:rPr lang="en-US" sz="2800" dirty="0"/>
              <a:t>An approach not an intervention</a:t>
            </a:r>
          </a:p>
          <a:p>
            <a:pPr marL="347663" indent="-347663">
              <a:buSzPct val="125000"/>
              <a:buFont typeface="Arial" panose="020B0604020202020204" pitchFamily="34" charset="0"/>
              <a:buChar char="•"/>
            </a:pPr>
            <a:r>
              <a:rPr lang="en-US" sz="2800" dirty="0"/>
              <a:t>Supports healing &amp; resilience</a:t>
            </a:r>
          </a:p>
        </p:txBody>
      </p:sp>
      <p:pic>
        <p:nvPicPr>
          <p:cNvPr id="1028" name="Picture 4" descr="C:\Users\Muellerm1\AppData\Local\Microsoft\Windows\Temporary Internet Files\Content.IE5\4UB2KM4Q\blockpage[1]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0285" y="3426144"/>
            <a:ext cx="11430" cy="5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Muellerm1\AppData\Local\Microsoft\Windows\Temporary Internet Files\Content.IE5\53EWYBCI\blockpage[1]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0285" y="3426144"/>
            <a:ext cx="11430" cy="5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Users\Muellerm1\AppData\Local\Microsoft\Windows\Temporary Internet Files\Content.IE5\1KDS76DJ\blockpage[1]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0285" y="3426144"/>
            <a:ext cx="11430" cy="5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:\Users\Muellerm1\AppData\Local\Microsoft\Windows\Temporary Internet Files\Content.IE5\4UB2KM4Q\blockpage[2]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0285" y="3426144"/>
            <a:ext cx="11430" cy="5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C:\Users\Muellerm1\AppData\Local\Microsoft\Windows\Temporary Internet Files\Content.IE5\53EWYBCI\blockpage[2]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0285" y="3426144"/>
            <a:ext cx="11430" cy="5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C:\Users\Muellerm1\AppData\Local\Microsoft\Windows\Temporary Internet Files\Content.IE5\4N3SWX3Y\blockpage[1]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0285" y="3426144"/>
            <a:ext cx="11430" cy="5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 descr="C:\Users\Muellerm1\AppData\Local\Microsoft\Windows\Temporary Internet Files\Content.IE5\1KDS76DJ\blockpage[2]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0285" y="3426144"/>
            <a:ext cx="11430" cy="5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C:\Users\Muellerm1\AppData\Local\Microsoft\Windows\Temporary Internet Files\Content.IE5\4UB2KM4Q\blockpage[3]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0285" y="3426144"/>
            <a:ext cx="11430" cy="5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1" name="Picture 17" descr="C:\Users\Muellerm1\AppData\Local\Microsoft\Windows\Temporary Internet Files\Content.IE5\53EWYBCI\blockpage[3]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0362" y="4193382"/>
            <a:ext cx="14288" cy="7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C:\Users\Muellerm1\AppData\Local\Microsoft\Windows\Temporary Internet Files\Content.IE5\4N3SWX3Y\blockpage[2]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0285" y="3426144"/>
            <a:ext cx="11430" cy="5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3" name="Picture 19" descr="C:\Users\Muellerm1\AppData\Local\Microsoft\Windows\Temporary Internet Files\Content.IE5\1KDS76DJ\blockpage[3]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0285" y="3426144"/>
            <a:ext cx="11430" cy="5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11540" y="2549321"/>
            <a:ext cx="2742247" cy="3288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656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91000"/>
                <a:satMod val="164000"/>
                <a:lumMod val="74000"/>
              </a:schemeClr>
              <a:schemeClr val="bg2">
                <a:hueMod val="124000"/>
                <a:satMod val="140000"/>
                <a:lumMod val="14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93E10248-AF0E-477D-B4D2-47C02CE4E3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33010C2-2DA5-460F-A40C-5317F567A0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17CB0634-F963-4EC9-A6F6-8EA46BD1F1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73C0A186-7444-4460-9C37-532E7671E9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1ECA4FE-7D2F-4576-B767-3A5F5ABFE9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 useBgFill="1">
          <p:nvSpPr>
            <p:cNvPr id="15" name="Rectangle 14">
              <a:extLst>
                <a:ext uri="{FF2B5EF4-FFF2-40B4-BE49-F238E27FC236}">
                  <a16:creationId xmlns:a16="http://schemas.microsoft.com/office/drawing/2014/main" id="{5969441E-5462-4859-86CD-1737FDE360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596BD4B5-6833-40CC-96FE-EDC6756342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4890D01-208D-DABB-636F-77E11FB395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3171" y="1169773"/>
            <a:ext cx="8825658" cy="287016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dirty="0">
                <a:solidFill>
                  <a:schemeClr val="tx1"/>
                </a:solidFill>
              </a:rPr>
              <a:t>Psychological First Aid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81F53E2-F556-42FA-8D24-113839EE19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758249" y="4166888"/>
            <a:ext cx="675502" cy="0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08216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93E10248-AF0E-477D-B4D2-47C02CE4E3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33010C2-2DA5-460F-A40C-5317F567A0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17CB0634-F963-4EC9-A6F6-8EA46BD1F1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73C0A186-7444-4460-9C37-532E7671E9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id="{D22D1B95-2B54-43E9-85D9-B489F6C5DD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21010068">
            <a:off x="8490951" y="4185117"/>
            <a:ext cx="3299407" cy="440924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6" name="Freeform 5">
            <a:extLst>
              <a:ext uri="{FF2B5EF4-FFF2-40B4-BE49-F238E27FC236}">
                <a16:creationId xmlns:a16="http://schemas.microsoft.com/office/drawing/2014/main" id="{7D0F3F6D-A49D-4406-8D61-1C4F8D792F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455612" y="4241801"/>
            <a:ext cx="11277600" cy="2337161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8" name="Freeform 5">
            <a:extLst>
              <a:ext uri="{FF2B5EF4-FFF2-40B4-BE49-F238E27FC236}">
                <a16:creationId xmlns:a16="http://schemas.microsoft.com/office/drawing/2014/main" id="{D953A318-DA8D-4405-9536-D889E45C5E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E382A3D-2F90-475C-8DF2-F666FEA342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3171" y="1143000"/>
            <a:ext cx="8825658" cy="338921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6600">
                <a:solidFill>
                  <a:srgbClr val="FFFFFF"/>
                </a:solidFill>
              </a:rPr>
              <a:t>What is PFA?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83171" y="5240851"/>
            <a:ext cx="8825658" cy="82893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 sz="2400" cap="all">
                <a:solidFill>
                  <a:schemeClr val="tx2"/>
                </a:solidFill>
              </a:rPr>
              <a:t>PFA is a humane, supportive response to a person suffering and who may need support.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41875" y="1611296"/>
            <a:ext cx="3766990" cy="4938361"/>
          </a:xfrm>
        </p:spPr>
        <p:txBody>
          <a:bodyPr anchor="ctr">
            <a:normAutofit/>
          </a:bodyPr>
          <a:lstStyle/>
          <a:p>
            <a:pPr algn="r"/>
            <a:r>
              <a:rPr lang="en-US" sz="4400" dirty="0">
                <a:solidFill>
                  <a:schemeClr val="tx1"/>
                </a:solidFill>
              </a:rPr>
              <a:t>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6990" y="3017487"/>
            <a:ext cx="7265870" cy="353217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1800" dirty="0"/>
              <a:t>By the end of this session, attendees will be able to:</a:t>
            </a:r>
          </a:p>
          <a:p>
            <a:pPr marL="0" indent="0">
              <a:buNone/>
            </a:pPr>
            <a:endParaRPr lang="en-US" sz="1800" dirty="0"/>
          </a:p>
          <a:p>
            <a:pPr marL="347663" indent="-347663">
              <a:buSzPct val="125000"/>
              <a:buFont typeface="Arial" panose="020B0604020202020204" pitchFamily="34" charset="0"/>
              <a:buChar char="•"/>
            </a:pPr>
            <a:r>
              <a:rPr lang="en-US" sz="1800"/>
              <a:t>The </a:t>
            </a:r>
            <a:r>
              <a:rPr lang="en-US" dirty="0"/>
              <a:t>e</a:t>
            </a:r>
            <a:r>
              <a:rPr lang="en-US" sz="1800"/>
              <a:t>ffects </a:t>
            </a:r>
            <a:r>
              <a:rPr lang="en-US" sz="1800" dirty="0"/>
              <a:t>of trauma</a:t>
            </a:r>
          </a:p>
          <a:p>
            <a:pPr marL="347663" indent="-347663">
              <a:buSzPct val="125000"/>
              <a:buFont typeface="Arial" panose="020B0604020202020204" pitchFamily="34" charset="0"/>
              <a:buChar char="•"/>
            </a:pPr>
            <a:r>
              <a:rPr lang="en-US" sz="1800" dirty="0"/>
              <a:t>What person-centered, trauma-informed (PCTI) care is</a:t>
            </a:r>
          </a:p>
          <a:p>
            <a:pPr marL="347663" indent="-347663">
              <a:buSzPct val="125000"/>
              <a:buFont typeface="Arial" panose="020B0604020202020204" pitchFamily="34" charset="0"/>
              <a:buChar char="•"/>
            </a:pPr>
            <a:r>
              <a:rPr lang="en-US" sz="1800" dirty="0"/>
              <a:t>How PCTI care can mitigate trauma triggers</a:t>
            </a:r>
          </a:p>
          <a:p>
            <a:pPr marL="347663" indent="-347663">
              <a:buSzPct val="125000"/>
              <a:buFont typeface="Arial" panose="020B0604020202020204" pitchFamily="34" charset="0"/>
              <a:buChar char="•"/>
            </a:pPr>
            <a:r>
              <a:rPr lang="en-US" sz="1800" dirty="0"/>
              <a:t>How to incorporate PCTI care into policies and procedures, agency space, staff, and service delivery</a:t>
            </a:r>
          </a:p>
          <a:p>
            <a:pPr marL="0" indent="0">
              <a:buSzPct val="125000"/>
              <a:buNone/>
            </a:pPr>
            <a:endParaRPr lang="en-US" sz="1800" dirty="0"/>
          </a:p>
          <a:p>
            <a:endParaRPr lang="en-US" sz="1800" dirty="0"/>
          </a:p>
          <a:p>
            <a:pPr marL="0" indent="0"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097083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24E43EB-867C-4B35-9A5C-E435157C72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7C0F5DA-B59F-4F13-8BB8-FFD8F2C572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2" name="Freeform 5">
            <a:extLst>
              <a:ext uri="{FF2B5EF4-FFF2-40B4-BE49-F238E27FC236}">
                <a16:creationId xmlns:a16="http://schemas.microsoft.com/office/drawing/2014/main" id="{9CEA1DEC-CC9E-4776-9E08-048A15BFA6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5922489">
            <a:off x="3140485" y="1826078"/>
            <a:ext cx="3299407" cy="440924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9CE399CF-F4B8-4832-A8CB-B93F6B1EF4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5171964" y="-140866"/>
            <a:ext cx="6053670" cy="7139732"/>
          </a:xfrm>
          <a:custGeom>
            <a:avLst/>
            <a:gdLst>
              <a:gd name="connsiteX0" fmla="*/ 6053670 w 6053670"/>
              <a:gd name="connsiteY0" fmla="*/ 1098 h 7139732"/>
              <a:gd name="connsiteX1" fmla="*/ 6053670 w 6053670"/>
              <a:gd name="connsiteY1" fmla="*/ 1084479 h 7139732"/>
              <a:gd name="connsiteX2" fmla="*/ 6053670 w 6053670"/>
              <a:gd name="connsiteY2" fmla="*/ 1254558 h 7139732"/>
              <a:gd name="connsiteX3" fmla="*/ 6053670 w 6053670"/>
              <a:gd name="connsiteY3" fmla="*/ 7139732 h 7139732"/>
              <a:gd name="connsiteX4" fmla="*/ 0 w 6053670"/>
              <a:gd name="connsiteY4" fmla="*/ 7139732 h 7139732"/>
              <a:gd name="connsiteX5" fmla="*/ 0 w 6053670"/>
              <a:gd name="connsiteY5" fmla="*/ 1249853 h 7139732"/>
              <a:gd name="connsiteX6" fmla="*/ 0 w 6053670"/>
              <a:gd name="connsiteY6" fmla="*/ 1084479 h 7139732"/>
              <a:gd name="connsiteX7" fmla="*/ 0 w 6053670"/>
              <a:gd name="connsiteY7" fmla="*/ 0 h 7139732"/>
              <a:gd name="connsiteX8" fmla="*/ 35717 w 6053670"/>
              <a:gd name="connsiteY8" fmla="*/ 5488 h 7139732"/>
              <a:gd name="connsiteX9" fmla="*/ 140445 w 6053670"/>
              <a:gd name="connsiteY9" fmla="*/ 21641 h 7139732"/>
              <a:gd name="connsiteX10" fmla="*/ 216722 w 6053670"/>
              <a:gd name="connsiteY10" fmla="*/ 32932 h 7139732"/>
              <a:gd name="connsiteX11" fmla="*/ 307527 w 6053670"/>
              <a:gd name="connsiteY11" fmla="*/ 44850 h 7139732"/>
              <a:gd name="connsiteX12" fmla="*/ 415282 w 6053670"/>
              <a:gd name="connsiteY12" fmla="*/ 59121 h 7139732"/>
              <a:gd name="connsiteX13" fmla="*/ 534539 w 6053670"/>
              <a:gd name="connsiteY13" fmla="*/ 74175 h 7139732"/>
              <a:gd name="connsiteX14" fmla="*/ 668931 w 6053670"/>
              <a:gd name="connsiteY14" fmla="*/ 90014 h 7139732"/>
              <a:gd name="connsiteX15" fmla="*/ 815430 w 6053670"/>
              <a:gd name="connsiteY15" fmla="*/ 106794 h 7139732"/>
              <a:gd name="connsiteX16" fmla="*/ 974641 w 6053670"/>
              <a:gd name="connsiteY16" fmla="*/ 123574 h 7139732"/>
              <a:gd name="connsiteX17" fmla="*/ 1144144 w 6053670"/>
              <a:gd name="connsiteY17" fmla="*/ 140667 h 7139732"/>
              <a:gd name="connsiteX18" fmla="*/ 1326965 w 6053670"/>
              <a:gd name="connsiteY18" fmla="*/ 156506 h 7139732"/>
              <a:gd name="connsiteX19" fmla="*/ 1518261 w 6053670"/>
              <a:gd name="connsiteY19" fmla="*/ 171717 h 7139732"/>
              <a:gd name="connsiteX20" fmla="*/ 1720453 w 6053670"/>
              <a:gd name="connsiteY20" fmla="*/ 185518 h 7139732"/>
              <a:gd name="connsiteX21" fmla="*/ 1931121 w 6053670"/>
              <a:gd name="connsiteY21" fmla="*/ 198690 h 7139732"/>
              <a:gd name="connsiteX22" fmla="*/ 2150869 w 6053670"/>
              <a:gd name="connsiteY22" fmla="*/ 211079 h 7139732"/>
              <a:gd name="connsiteX23" fmla="*/ 2263467 w 6053670"/>
              <a:gd name="connsiteY23" fmla="*/ 215470 h 7139732"/>
              <a:gd name="connsiteX24" fmla="*/ 2378487 w 6053670"/>
              <a:gd name="connsiteY24" fmla="*/ 220332 h 7139732"/>
              <a:gd name="connsiteX25" fmla="*/ 2495323 w 6053670"/>
              <a:gd name="connsiteY25" fmla="*/ 224879 h 7139732"/>
              <a:gd name="connsiteX26" fmla="*/ 2612764 w 6053670"/>
              <a:gd name="connsiteY26" fmla="*/ 227859 h 7139732"/>
              <a:gd name="connsiteX27" fmla="*/ 2732627 w 6053670"/>
              <a:gd name="connsiteY27" fmla="*/ 230525 h 7139732"/>
              <a:gd name="connsiteX28" fmla="*/ 2853700 w 6053670"/>
              <a:gd name="connsiteY28" fmla="*/ 233348 h 7139732"/>
              <a:gd name="connsiteX29" fmla="*/ 2977195 w 6053670"/>
              <a:gd name="connsiteY29" fmla="*/ 235229 h 7139732"/>
              <a:gd name="connsiteX30" fmla="*/ 3101901 w 6053670"/>
              <a:gd name="connsiteY30" fmla="*/ 235229 h 7139732"/>
              <a:gd name="connsiteX31" fmla="*/ 3227817 w 6053670"/>
              <a:gd name="connsiteY31" fmla="*/ 236170 h 7139732"/>
              <a:gd name="connsiteX32" fmla="*/ 3354944 w 6053670"/>
              <a:gd name="connsiteY32" fmla="*/ 235229 h 7139732"/>
              <a:gd name="connsiteX33" fmla="*/ 3483887 w 6053670"/>
              <a:gd name="connsiteY33" fmla="*/ 233348 h 7139732"/>
              <a:gd name="connsiteX34" fmla="*/ 3612830 w 6053670"/>
              <a:gd name="connsiteY34" fmla="*/ 231623 h 7139732"/>
              <a:gd name="connsiteX35" fmla="*/ 3743590 w 6053670"/>
              <a:gd name="connsiteY35" fmla="*/ 227859 h 7139732"/>
              <a:gd name="connsiteX36" fmla="*/ 3875560 w 6053670"/>
              <a:gd name="connsiteY36" fmla="*/ 223938 h 7139732"/>
              <a:gd name="connsiteX37" fmla="*/ 4007530 w 6053670"/>
              <a:gd name="connsiteY37" fmla="*/ 219391 h 7139732"/>
              <a:gd name="connsiteX38" fmla="*/ 4140710 w 6053670"/>
              <a:gd name="connsiteY38" fmla="*/ 212961 h 7139732"/>
              <a:gd name="connsiteX39" fmla="*/ 4275102 w 6053670"/>
              <a:gd name="connsiteY39" fmla="*/ 205277 h 7139732"/>
              <a:gd name="connsiteX40" fmla="*/ 4410098 w 6053670"/>
              <a:gd name="connsiteY40" fmla="*/ 197907 h 7139732"/>
              <a:gd name="connsiteX41" fmla="*/ 4545096 w 6053670"/>
              <a:gd name="connsiteY41" fmla="*/ 188498 h 7139732"/>
              <a:gd name="connsiteX42" fmla="*/ 4681909 w 6053670"/>
              <a:gd name="connsiteY42" fmla="*/ 177207 h 7139732"/>
              <a:gd name="connsiteX43" fmla="*/ 4816905 w 6053670"/>
              <a:gd name="connsiteY43" fmla="*/ 165916 h 7139732"/>
              <a:gd name="connsiteX44" fmla="*/ 4954323 w 6053670"/>
              <a:gd name="connsiteY44" fmla="*/ 152899 h 7139732"/>
              <a:gd name="connsiteX45" fmla="*/ 5092347 w 6053670"/>
              <a:gd name="connsiteY45" fmla="*/ 138629 h 7139732"/>
              <a:gd name="connsiteX46" fmla="*/ 5228555 w 6053670"/>
              <a:gd name="connsiteY46" fmla="*/ 123574 h 7139732"/>
              <a:gd name="connsiteX47" fmla="*/ 5366578 w 6053670"/>
              <a:gd name="connsiteY47" fmla="*/ 106010 h 7139732"/>
              <a:gd name="connsiteX48" fmla="*/ 5503997 w 6053670"/>
              <a:gd name="connsiteY48" fmla="*/ 87192 h 7139732"/>
              <a:gd name="connsiteX49" fmla="*/ 5642020 w 6053670"/>
              <a:gd name="connsiteY49" fmla="*/ 68530 h 7139732"/>
              <a:gd name="connsiteX50" fmla="*/ 5779438 w 6053670"/>
              <a:gd name="connsiteY50" fmla="*/ 46733 h 7139732"/>
              <a:gd name="connsiteX51" fmla="*/ 5916251 w 6053670"/>
              <a:gd name="connsiteY51" fmla="*/ 24464 h 7139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053670" h="7139732">
                <a:moveTo>
                  <a:pt x="6053670" y="1098"/>
                </a:moveTo>
                <a:lnTo>
                  <a:pt x="6053670" y="1084479"/>
                </a:lnTo>
                <a:lnTo>
                  <a:pt x="6053670" y="1254558"/>
                </a:lnTo>
                <a:lnTo>
                  <a:pt x="6053670" y="7139732"/>
                </a:lnTo>
                <a:lnTo>
                  <a:pt x="0" y="7139732"/>
                </a:lnTo>
                <a:lnTo>
                  <a:pt x="0" y="1249853"/>
                </a:lnTo>
                <a:lnTo>
                  <a:pt x="0" y="1084479"/>
                </a:lnTo>
                <a:lnTo>
                  <a:pt x="0" y="0"/>
                </a:lnTo>
                <a:lnTo>
                  <a:pt x="35717" y="5488"/>
                </a:lnTo>
                <a:lnTo>
                  <a:pt x="140445" y="21641"/>
                </a:lnTo>
                <a:lnTo>
                  <a:pt x="216722" y="32932"/>
                </a:lnTo>
                <a:lnTo>
                  <a:pt x="307527" y="44850"/>
                </a:lnTo>
                <a:lnTo>
                  <a:pt x="415282" y="59121"/>
                </a:lnTo>
                <a:lnTo>
                  <a:pt x="534539" y="74175"/>
                </a:lnTo>
                <a:lnTo>
                  <a:pt x="668931" y="90014"/>
                </a:lnTo>
                <a:lnTo>
                  <a:pt x="815430" y="106794"/>
                </a:lnTo>
                <a:lnTo>
                  <a:pt x="974641" y="123574"/>
                </a:lnTo>
                <a:lnTo>
                  <a:pt x="1144144" y="140667"/>
                </a:lnTo>
                <a:lnTo>
                  <a:pt x="1326965" y="156506"/>
                </a:lnTo>
                <a:lnTo>
                  <a:pt x="1518261" y="171717"/>
                </a:lnTo>
                <a:lnTo>
                  <a:pt x="1720453" y="185518"/>
                </a:lnTo>
                <a:lnTo>
                  <a:pt x="1931121" y="198690"/>
                </a:lnTo>
                <a:lnTo>
                  <a:pt x="2150869" y="211079"/>
                </a:lnTo>
                <a:lnTo>
                  <a:pt x="2263467" y="215470"/>
                </a:lnTo>
                <a:lnTo>
                  <a:pt x="2378487" y="220332"/>
                </a:lnTo>
                <a:lnTo>
                  <a:pt x="2495323" y="224879"/>
                </a:lnTo>
                <a:lnTo>
                  <a:pt x="2612764" y="227859"/>
                </a:lnTo>
                <a:lnTo>
                  <a:pt x="2732627" y="230525"/>
                </a:lnTo>
                <a:lnTo>
                  <a:pt x="2853700" y="233348"/>
                </a:lnTo>
                <a:lnTo>
                  <a:pt x="2977195" y="235229"/>
                </a:lnTo>
                <a:lnTo>
                  <a:pt x="3101901" y="235229"/>
                </a:lnTo>
                <a:lnTo>
                  <a:pt x="3227817" y="236170"/>
                </a:lnTo>
                <a:lnTo>
                  <a:pt x="3354944" y="235229"/>
                </a:lnTo>
                <a:lnTo>
                  <a:pt x="3483887" y="233348"/>
                </a:lnTo>
                <a:lnTo>
                  <a:pt x="3612830" y="231623"/>
                </a:lnTo>
                <a:lnTo>
                  <a:pt x="3743590" y="227859"/>
                </a:lnTo>
                <a:lnTo>
                  <a:pt x="3875560" y="223938"/>
                </a:lnTo>
                <a:lnTo>
                  <a:pt x="4007530" y="219391"/>
                </a:lnTo>
                <a:lnTo>
                  <a:pt x="4140710" y="212961"/>
                </a:lnTo>
                <a:lnTo>
                  <a:pt x="4275102" y="205277"/>
                </a:lnTo>
                <a:lnTo>
                  <a:pt x="4410098" y="197907"/>
                </a:lnTo>
                <a:lnTo>
                  <a:pt x="4545096" y="188498"/>
                </a:lnTo>
                <a:lnTo>
                  <a:pt x="4681909" y="177207"/>
                </a:lnTo>
                <a:lnTo>
                  <a:pt x="4816905" y="165916"/>
                </a:lnTo>
                <a:lnTo>
                  <a:pt x="4954323" y="152899"/>
                </a:lnTo>
                <a:lnTo>
                  <a:pt x="5092347" y="138629"/>
                </a:lnTo>
                <a:lnTo>
                  <a:pt x="5228555" y="123574"/>
                </a:lnTo>
                <a:lnTo>
                  <a:pt x="5366578" y="106010"/>
                </a:lnTo>
                <a:lnTo>
                  <a:pt x="5503997" y="87192"/>
                </a:lnTo>
                <a:lnTo>
                  <a:pt x="5642020" y="68530"/>
                </a:lnTo>
                <a:lnTo>
                  <a:pt x="5779438" y="46733"/>
                </a:lnTo>
                <a:lnTo>
                  <a:pt x="5916251" y="2446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6" name="Freeform 5">
            <a:extLst>
              <a:ext uri="{FF2B5EF4-FFF2-40B4-BE49-F238E27FC236}">
                <a16:creationId xmlns:a16="http://schemas.microsoft.com/office/drawing/2014/main" id="{1F23E73A-FDC8-462C-83C1-3AA8961449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4087" y="1130603"/>
            <a:ext cx="3342442" cy="4596794"/>
          </a:xfrm>
        </p:spPr>
        <p:txBody>
          <a:bodyPr anchor="ctr">
            <a:normAutofit/>
          </a:bodyPr>
          <a:lstStyle/>
          <a:p>
            <a:r>
              <a:rPr lang="en-US" sz="3200">
                <a:solidFill>
                  <a:srgbClr val="EBEBEB"/>
                </a:solidFill>
              </a:rPr>
              <a:t>When to Use PFA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90077" y="437513"/>
            <a:ext cx="5502614" cy="5954325"/>
          </a:xfrm>
        </p:spPr>
        <p:txBody>
          <a:bodyPr anchor="ctr">
            <a:normAutofit/>
          </a:bodyPr>
          <a:lstStyle/>
          <a:p>
            <a:r>
              <a:rPr lang="en-US" sz="2000"/>
              <a:t>Use in the aftermath of trauma: natural disasters, community violence, personal loss, etc.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08BCF048-8940-4354-B9EC-5AD74E283C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024C14A-78BD-44B0-82BE-6A0D0A2706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809F3D29-EDB1-4F1C-A0E0-36F28CE171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5282F4AB-C7B8-4A86-9927-AA106AA27B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0B26874-5AFA-4D1E-94A9-53AF9790D7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A1DA6C95-40F8-4305-89F6-17F6167C0B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A2FA2D29-AEEE-4FFA-B233-94FBE84C9B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6DA5143E-FA8E-4EC1-99F7-35AE5AD4E3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973667"/>
            <a:ext cx="2942210" cy="4833745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EBEBEB"/>
                </a:solidFill>
              </a:rPr>
              <a:t>RAPID Model Overview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C28BCC9-4093-4FD5-83EB-7EC297F513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B49DF0C-A155-B0B6-60A5-74238C2D916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64853742"/>
              </p:ext>
            </p:extLst>
          </p:nvPr>
        </p:nvGraphicFramePr>
        <p:xfrm>
          <a:off x="5194300" y="808038"/>
          <a:ext cx="6391275" cy="5246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91000"/>
                <a:satMod val="164000"/>
                <a:lumMod val="74000"/>
              </a:schemeClr>
              <a:schemeClr val="bg2">
                <a:hueMod val="124000"/>
                <a:satMod val="140000"/>
                <a:lumMod val="14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314C310-850D-4491-AA52-C75BEA68B6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4EC3799-3F52-48CE-85CC-83AED368EB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3FC2939-BF10-4CBC-904B-74A17D4B9C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266B6D5D-11B6-40A6-9CEF-F0B0D104C5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247" y="1085549"/>
            <a:ext cx="3430947" cy="4686903"/>
          </a:xfrm>
        </p:spPr>
        <p:txBody>
          <a:bodyPr anchor="ctr">
            <a:normAutofit/>
          </a:bodyPr>
          <a:lstStyle/>
          <a:p>
            <a:pPr algn="r"/>
            <a:r>
              <a:rPr lang="en-US">
                <a:solidFill>
                  <a:schemeClr val="tx1"/>
                </a:solidFill>
              </a:rPr>
              <a:t>Reflective Listening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89E20C7-BB50-4317-93C7-90C8ED80B2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930986"/>
            <a:ext cx="0" cy="3200400"/>
          </a:xfrm>
          <a:prstGeom prst="line">
            <a:avLst/>
          </a:prstGeom>
          <a:ln w="15875" cap="sq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1399" y="1085549"/>
            <a:ext cx="5579707" cy="4686903"/>
          </a:xfrm>
        </p:spPr>
        <p:txBody>
          <a:bodyPr anchor="ctr">
            <a:normAutofit/>
          </a:bodyPr>
          <a:lstStyle/>
          <a:p>
            <a:r>
              <a:rPr lang="en-US">
                <a:solidFill>
                  <a:schemeClr val="tx1"/>
                </a:solidFill>
              </a:rPr>
              <a:t>Listen without judgment. Provide a calm, compassionate presence.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91000"/>
                <a:satMod val="164000"/>
                <a:lumMod val="74000"/>
              </a:schemeClr>
              <a:schemeClr val="bg2">
                <a:hueMod val="124000"/>
                <a:satMod val="140000"/>
                <a:lumMod val="14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314C310-850D-4491-AA52-C75BEA68B6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4EC3799-3F52-48CE-85CC-83AED368EB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3FC2939-BF10-4CBC-904B-74A17D4B9C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266B6D5D-11B6-40A6-9CEF-F0B0D104C5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247" y="1085549"/>
            <a:ext cx="3430947" cy="4686903"/>
          </a:xfrm>
        </p:spPr>
        <p:txBody>
          <a:bodyPr anchor="ctr">
            <a:normAutofit/>
          </a:bodyPr>
          <a:lstStyle/>
          <a:p>
            <a:pPr algn="r"/>
            <a:r>
              <a:rPr lang="en-US">
                <a:solidFill>
                  <a:schemeClr val="tx1"/>
                </a:solidFill>
              </a:rPr>
              <a:t>Assessment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89E20C7-BB50-4317-93C7-90C8ED80B2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930986"/>
            <a:ext cx="0" cy="3200400"/>
          </a:xfrm>
          <a:prstGeom prst="line">
            <a:avLst/>
          </a:prstGeom>
          <a:ln w="15875" cap="sq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1399" y="1085549"/>
            <a:ext cx="5579707" cy="4686903"/>
          </a:xfrm>
        </p:spPr>
        <p:txBody>
          <a:bodyPr anchor="ctr">
            <a:normAutofit/>
          </a:bodyPr>
          <a:lstStyle/>
          <a:p>
            <a:r>
              <a:rPr lang="en-US">
                <a:solidFill>
                  <a:schemeClr val="tx1"/>
                </a:solidFill>
              </a:rPr>
              <a:t>Evaluate needs and stress reactions. Who needs the most help, and what do they need?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91000"/>
                <a:satMod val="164000"/>
                <a:lumMod val="74000"/>
              </a:schemeClr>
              <a:schemeClr val="bg2">
                <a:hueMod val="124000"/>
                <a:satMod val="140000"/>
                <a:lumMod val="14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314C310-850D-4491-AA52-C75BEA68B6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4EC3799-3F52-48CE-85CC-83AED368EB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3FC2939-BF10-4CBC-904B-74A17D4B9C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266B6D5D-11B6-40A6-9CEF-F0B0D104C5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247" y="1085549"/>
            <a:ext cx="3430947" cy="4686903"/>
          </a:xfrm>
        </p:spPr>
        <p:txBody>
          <a:bodyPr anchor="ctr">
            <a:normAutofit/>
          </a:bodyPr>
          <a:lstStyle/>
          <a:p>
            <a:pPr algn="r"/>
            <a:r>
              <a:rPr lang="en-US">
                <a:solidFill>
                  <a:schemeClr val="tx1"/>
                </a:solidFill>
              </a:rPr>
              <a:t>Prioritization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89E20C7-BB50-4317-93C7-90C8ED80B2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930986"/>
            <a:ext cx="0" cy="3200400"/>
          </a:xfrm>
          <a:prstGeom prst="line">
            <a:avLst/>
          </a:prstGeom>
          <a:ln w="15875" cap="sq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1399" y="1085549"/>
            <a:ext cx="5579707" cy="4686903"/>
          </a:xfrm>
        </p:spPr>
        <p:txBody>
          <a:bodyPr anchor="ctr">
            <a:normAutofit/>
          </a:bodyPr>
          <a:lstStyle/>
          <a:p>
            <a:r>
              <a:rPr lang="en-US">
                <a:solidFill>
                  <a:schemeClr val="tx1"/>
                </a:solidFill>
              </a:rPr>
              <a:t>Determine urgency. Who is at greatest risk or in most need?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91000"/>
                <a:satMod val="164000"/>
                <a:lumMod val="74000"/>
              </a:schemeClr>
              <a:schemeClr val="bg2">
                <a:hueMod val="124000"/>
                <a:satMod val="140000"/>
                <a:lumMod val="14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314C310-850D-4491-AA52-C75BEA68B6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4EC3799-3F52-48CE-85CC-83AED368EB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3FC2939-BF10-4CBC-904B-74A17D4B9C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266B6D5D-11B6-40A6-9CEF-F0B0D104C5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247" y="1085549"/>
            <a:ext cx="3430947" cy="4686903"/>
          </a:xfrm>
        </p:spPr>
        <p:txBody>
          <a:bodyPr anchor="ctr">
            <a:normAutofit/>
          </a:bodyPr>
          <a:lstStyle/>
          <a:p>
            <a:pPr algn="r"/>
            <a:r>
              <a:rPr lang="en-US">
                <a:solidFill>
                  <a:schemeClr val="tx1"/>
                </a:solidFill>
              </a:rPr>
              <a:t>Intervention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89E20C7-BB50-4317-93C7-90C8ED80B2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930986"/>
            <a:ext cx="0" cy="3200400"/>
          </a:xfrm>
          <a:prstGeom prst="line">
            <a:avLst/>
          </a:prstGeom>
          <a:ln w="15875" cap="sq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1399" y="1085549"/>
            <a:ext cx="5579707" cy="4686903"/>
          </a:xfrm>
        </p:spPr>
        <p:txBody>
          <a:bodyPr anchor="ctr">
            <a:normAutofit/>
          </a:bodyPr>
          <a:lstStyle/>
          <a:p>
            <a:r>
              <a:rPr lang="en-US">
                <a:solidFill>
                  <a:schemeClr val="tx1"/>
                </a:solidFill>
              </a:rPr>
              <a:t>Offer practical help, coping support, and connection to resources.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91000"/>
                <a:satMod val="164000"/>
                <a:lumMod val="74000"/>
              </a:schemeClr>
              <a:schemeClr val="bg2">
                <a:hueMod val="124000"/>
                <a:satMod val="140000"/>
                <a:lumMod val="14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314C310-850D-4491-AA52-C75BEA68B6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4EC3799-3F52-48CE-85CC-83AED368EB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3FC2939-BF10-4CBC-904B-74A17D4B9C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266B6D5D-11B6-40A6-9CEF-F0B0D104C5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247" y="1085549"/>
            <a:ext cx="3430947" cy="4686903"/>
          </a:xfrm>
        </p:spPr>
        <p:txBody>
          <a:bodyPr anchor="ctr">
            <a:normAutofit/>
          </a:bodyPr>
          <a:lstStyle/>
          <a:p>
            <a:pPr algn="r"/>
            <a:r>
              <a:rPr lang="en-US">
                <a:solidFill>
                  <a:schemeClr val="tx1"/>
                </a:solidFill>
              </a:rPr>
              <a:t>Disposition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89E20C7-BB50-4317-93C7-90C8ED80B2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930986"/>
            <a:ext cx="0" cy="3200400"/>
          </a:xfrm>
          <a:prstGeom prst="line">
            <a:avLst/>
          </a:prstGeom>
          <a:ln w="15875" cap="sq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1399" y="1085549"/>
            <a:ext cx="5579707" cy="4686903"/>
          </a:xfrm>
        </p:spPr>
        <p:txBody>
          <a:bodyPr anchor="ctr">
            <a:normAutofit/>
          </a:bodyPr>
          <a:lstStyle/>
          <a:p>
            <a:r>
              <a:rPr lang="en-US">
                <a:solidFill>
                  <a:schemeClr val="tx1"/>
                </a:solidFill>
              </a:rPr>
              <a:t>Connect the person with long-term support and follow-up resources.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08BCF048-8940-4354-B9EC-5AD74E283C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024C14A-78BD-44B0-82BE-6A0D0A2706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809F3D29-EDB1-4F1C-A0E0-36F28CE171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5282F4AB-C7B8-4A86-9927-AA106AA27B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0B26874-5AFA-4D1E-94A9-53AF9790D7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A1DA6C95-40F8-4305-89F6-17F6167C0B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A2FA2D29-AEEE-4FFA-B233-94FBE84C9B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6DA5143E-FA8E-4EC1-99F7-35AE5AD4E3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973667"/>
            <a:ext cx="2942210" cy="4833745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EBEBEB"/>
                </a:solidFill>
              </a:rPr>
              <a:t>Scenario Practice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C28BCC9-4093-4FD5-83EB-7EC297F513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E2CAB5A-9310-F343-2B69-B416E9B6225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65259842"/>
              </p:ext>
            </p:extLst>
          </p:nvPr>
        </p:nvGraphicFramePr>
        <p:xfrm>
          <a:off x="5194300" y="808038"/>
          <a:ext cx="6391275" cy="5246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93E10248-AF0E-477D-B4D2-47C02CE4E3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33010C2-2DA5-460F-A40C-5317F567A0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17CB0634-F963-4EC9-A6F6-8EA46BD1F1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73C0A186-7444-4460-9C37-532E7671E9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id="{D22D1B95-2B54-43E9-85D9-B489F6C5DD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21010068">
            <a:off x="8490951" y="4185117"/>
            <a:ext cx="3299407" cy="440924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6" name="Freeform 5">
            <a:extLst>
              <a:ext uri="{FF2B5EF4-FFF2-40B4-BE49-F238E27FC236}">
                <a16:creationId xmlns:a16="http://schemas.microsoft.com/office/drawing/2014/main" id="{7D0F3F6D-A49D-4406-8D61-1C4F8D792F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455612" y="4241801"/>
            <a:ext cx="11277600" cy="2337161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8" name="Freeform 5">
            <a:extLst>
              <a:ext uri="{FF2B5EF4-FFF2-40B4-BE49-F238E27FC236}">
                <a16:creationId xmlns:a16="http://schemas.microsoft.com/office/drawing/2014/main" id="{D953A318-DA8D-4405-9536-D889E45C5E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E382A3D-2F90-475C-8DF2-F666FEA342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3171" y="1143000"/>
            <a:ext cx="8825658" cy="338921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6600">
                <a:solidFill>
                  <a:srgbClr val="FFFFFF"/>
                </a:solidFill>
              </a:rPr>
              <a:t>Reflection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83171" y="5240851"/>
            <a:ext cx="8825658" cy="82893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 sz="2400" cap="all">
                <a:solidFill>
                  <a:schemeClr val="tx2"/>
                </a:solidFill>
              </a:rPr>
              <a:t>How can PFA be applied in your work?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91000"/>
                <a:satMod val="164000"/>
                <a:lumMod val="74000"/>
              </a:schemeClr>
              <a:schemeClr val="bg2">
                <a:hueMod val="124000"/>
                <a:satMod val="140000"/>
                <a:lumMod val="14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93E10248-AF0E-477D-B4D2-47C02CE4E3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33010C2-2DA5-460F-A40C-5317F567A0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17CB0634-F963-4EC9-A6F6-8EA46BD1F1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73C0A186-7444-4460-9C37-532E7671E9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4EC3799-3F52-48CE-85CC-83AED368EB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 useBgFill="1">
          <p:nvSpPr>
            <p:cNvPr id="14" name="Rectangle 13">
              <a:extLst>
                <a:ext uri="{FF2B5EF4-FFF2-40B4-BE49-F238E27FC236}">
                  <a16:creationId xmlns:a16="http://schemas.microsoft.com/office/drawing/2014/main" id="{F3FC2939-BF10-4CBC-904B-74A17D4B9C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266B6D5D-11B6-40A6-9CEF-F0B0D104C5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8420" y="1370143"/>
            <a:ext cx="6391270" cy="415744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6600">
                <a:solidFill>
                  <a:schemeClr val="tx1"/>
                </a:solidFill>
              </a:rPr>
              <a:t>Mindfulness &amp; Self-Care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89E20C7-BB50-4317-93C7-90C8ED80B2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356687" y="1930986"/>
            <a:ext cx="0" cy="3200400"/>
          </a:xfrm>
          <a:prstGeom prst="line">
            <a:avLst/>
          </a:prstGeom>
          <a:ln w="15875" cap="sq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13799F-75B7-6F61-CDFB-F3EA7A0CCA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841EAE-F2FD-45DB-9272-9997F48BED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Knowledge Check</a:t>
            </a:r>
          </a:p>
        </p:txBody>
      </p:sp>
    </p:spTree>
    <p:extLst>
      <p:ext uri="{BB962C8B-B14F-4D97-AF65-F5344CB8AC3E}">
        <p14:creationId xmlns:p14="http://schemas.microsoft.com/office/powerpoint/2010/main" val="27431480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2F448CB3-7B4F-45D7-B7C0-DF553DF614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C5305EA-7A88-413D-BE8A-47A02476F0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FCA94DB5-FE56-4A3D-BC48-31B5595197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Why Self-Care Matters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9ED434F-8767-46CC-B26B-5AF62FF01E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D4338AF-6FA6-FABE-1B17-E37161F46D7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2873548"/>
              </p:ext>
            </p:extLst>
          </p:nvPr>
        </p:nvGraphicFramePr>
        <p:xfrm>
          <a:off x="1286934" y="2324100"/>
          <a:ext cx="9625383" cy="34226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08BCF048-8940-4354-B9EC-5AD74E283C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024C14A-78BD-44B0-82BE-6A0D0A2706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809F3D29-EDB1-4F1C-A0E0-36F28CE171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5282F4AB-C7B8-4A86-9927-AA106AA27B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0B26874-5AFA-4D1E-94A9-53AF9790D7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A1DA6C95-40F8-4305-89F6-17F6167C0B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A2FA2D29-AEEE-4FFA-B233-94FBE84C9B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6DA5143E-FA8E-4EC1-99F7-35AE5AD4E3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973667"/>
            <a:ext cx="2942210" cy="4833745"/>
          </a:xfrm>
        </p:spPr>
        <p:txBody>
          <a:bodyPr>
            <a:normAutofit/>
          </a:bodyPr>
          <a:lstStyle/>
          <a:p>
            <a:r>
              <a:rPr lang="en-US" sz="3300">
                <a:solidFill>
                  <a:srgbClr val="EBEBEB"/>
                </a:solidFill>
              </a:rPr>
              <a:t>What is Mindfulness?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C28BCC9-4093-4FD5-83EB-7EC297F513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234FB1A-B6B7-FB92-4B0C-907A5400987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32396089"/>
              </p:ext>
            </p:extLst>
          </p:nvPr>
        </p:nvGraphicFramePr>
        <p:xfrm>
          <a:off x="5194300" y="808038"/>
          <a:ext cx="6391275" cy="5246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08BCF048-8940-4354-B9EC-5AD74E283C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024C14A-78BD-44B0-82BE-6A0D0A2706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809F3D29-EDB1-4F1C-A0E0-36F28CE171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5282F4AB-C7B8-4A86-9927-AA106AA27B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0B26874-5AFA-4D1E-94A9-53AF9790D7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A1DA6C95-40F8-4305-89F6-17F6167C0B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A2FA2D29-AEEE-4FFA-B233-94FBE84C9B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6DA5143E-FA8E-4EC1-99F7-35AE5AD4E3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973667"/>
            <a:ext cx="2942210" cy="4833745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EBEBEB"/>
                </a:solidFill>
              </a:rPr>
              <a:t>Common Stressors in Human Services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C28BCC9-4093-4FD5-83EB-7EC297F513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537C8CE-3D34-8946-5F26-22B5376F5EB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77188128"/>
              </p:ext>
            </p:extLst>
          </p:nvPr>
        </p:nvGraphicFramePr>
        <p:xfrm>
          <a:off x="5194300" y="808038"/>
          <a:ext cx="6391275" cy="5246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EBEBEB"/>
                </a:solidFill>
              </a:rPr>
              <a:t>Mindfulness Techniques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8C4318B-3295-B141-345A-6801E37857E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45572025"/>
              </p:ext>
            </p:extLst>
          </p:nvPr>
        </p:nvGraphicFramePr>
        <p:xfrm>
          <a:off x="1286934" y="2925232"/>
          <a:ext cx="9625383" cy="30864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4091D54B-59AB-4A5E-8E9E-0421BD66D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47CE62E-FFFD-4A1F-BA78-C3B89C36FC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AE51FD27-6B6A-4D21-BF22-245DA9BD0B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B8144315-1C5A-4185-A952-25D98D303D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6" name="Freeform 5">
            <a:extLst>
              <a:ext uri="{FF2B5EF4-FFF2-40B4-BE49-F238E27FC236}">
                <a16:creationId xmlns:a16="http://schemas.microsoft.com/office/drawing/2014/main" id="{4E212B76-74CB-461F-90A3-EF4F2397A8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44929" y="1241266"/>
            <a:ext cx="4798142" cy="3153753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5400" b="0" i="0" kern="120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Let’s Practice: Deep Breathing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44929" y="4591665"/>
            <a:ext cx="4798142" cy="162232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b="0" i="0" kern="1200" cap="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rPr>
              <a:t>Inhale for 4… Hold for 4… Exhale for 4… Repeat.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1E746D0-4B37-4869-B2EF-79D5F0FFFB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7" name="Graphic 6" descr="Lungs">
            <a:extLst>
              <a:ext uri="{FF2B5EF4-FFF2-40B4-BE49-F238E27FC236}">
                <a16:creationId xmlns:a16="http://schemas.microsoft.com/office/drawing/2014/main" id="{09D12349-A8B5-3B08-E635-A7DABC6407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88503" y="1113063"/>
            <a:ext cx="4628758" cy="4628758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08BCF048-8940-4354-B9EC-5AD74E283C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024C14A-78BD-44B0-82BE-6A0D0A2706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809F3D29-EDB1-4F1C-A0E0-36F28CE171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5282F4AB-C7B8-4A86-9927-AA106AA27B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0B26874-5AFA-4D1E-94A9-53AF9790D7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A1DA6C95-40F8-4305-89F6-17F6167C0B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A2FA2D29-AEEE-4FFA-B233-94FBE84C9B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6DA5143E-FA8E-4EC1-99F7-35AE5AD4E3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973667"/>
            <a:ext cx="2942210" cy="4833745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EBEBEB"/>
                </a:solidFill>
              </a:rPr>
              <a:t>Guided Exercise: Grounding (5-4-3-2-1)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C28BCC9-4093-4FD5-83EB-7EC297F513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6FB9322-218B-7176-CDB7-43FAA790FE4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45266629"/>
              </p:ext>
            </p:extLst>
          </p:nvPr>
        </p:nvGraphicFramePr>
        <p:xfrm>
          <a:off x="5194300" y="808038"/>
          <a:ext cx="6391275" cy="5246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EBEBEB"/>
                </a:solidFill>
              </a:rPr>
              <a:t>Personal Reflection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09CCEC1-5426-4E72-B134-766323E7A80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57627836"/>
              </p:ext>
            </p:extLst>
          </p:nvPr>
        </p:nvGraphicFramePr>
        <p:xfrm>
          <a:off x="1286934" y="2925232"/>
          <a:ext cx="9625383" cy="30864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2F448CB3-7B4F-45D7-B7C0-DF553DF614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C5305EA-7A88-413D-BE8A-47A02476F0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FCA94DB5-FE56-4A3D-BC48-31B5595197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Barriers to Self-Care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9ED434F-8767-46CC-B26B-5AF62FF01E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678E20DE-421B-4B6F-B26E-07AD3DC0456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52368614"/>
              </p:ext>
            </p:extLst>
          </p:nvPr>
        </p:nvGraphicFramePr>
        <p:xfrm>
          <a:off x="1286934" y="2324100"/>
          <a:ext cx="9625383" cy="34226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B219AE65-9B94-44EA-BEF3-EF4BFA169C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0C81A57-9CD5-461B-8FFE-4A8CB6CFBE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17539" y="467397"/>
            <a:ext cx="695829" cy="591911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3086C462-37F4-494D-8292-CCB95221CC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  <a:solidFill>
            <a:srgbClr val="FFFFFF"/>
          </a:solidFill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C7D2D64-353F-4802-AA48-A70CE6020B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7" name="Freeform 5">
              <a:extLst>
                <a:ext uri="{FF2B5EF4-FFF2-40B4-BE49-F238E27FC236}">
                  <a16:creationId xmlns:a16="http://schemas.microsoft.com/office/drawing/2014/main" id="{30A6328F-CAA3-4052-BF4C-14BD47706E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ln>
              <a:noFill/>
            </a:ln>
          </p:spPr>
          <p:style>
            <a:lnRef idx="0">
              <a:scrgbClr r="0" g="0" b="0"/>
            </a:lnRef>
            <a:fillRef idx="1002">
              <a:schemeClr val="dk2"/>
            </a:fillRef>
            <a:effectRef idx="0">
              <a:scrgbClr r="0" g="0" b="0"/>
            </a:effectRef>
            <a:fontRef idx="major"/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5E72D77-F2B8-8D89-DDCE-1FA59ED5D7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0372" y="1209957"/>
            <a:ext cx="3034580" cy="4438087"/>
          </a:xfrm>
        </p:spPr>
        <p:txBody>
          <a:bodyPr anchor="ctr">
            <a:normAutofit/>
          </a:bodyPr>
          <a:lstStyle/>
          <a:p>
            <a:pPr algn="r"/>
            <a:r>
              <a:rPr lang="en-US" sz="3200">
                <a:solidFill>
                  <a:schemeClr val="tx1"/>
                </a:solidFill>
              </a:rPr>
              <a:t>Possible Strategies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AD23B2CD-009B-425A-9616-1E1AD1D5AB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356687" y="1930986"/>
            <a:ext cx="0" cy="3200400"/>
          </a:xfrm>
          <a:prstGeom prst="line">
            <a:avLst/>
          </a:prstGeom>
          <a:ln w="15875" cap="sq">
            <a:solidFill>
              <a:schemeClr val="tx2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85B46F2D-9D9E-A3A5-C946-8E56C0E843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8424" y="1059025"/>
            <a:ext cx="5302189" cy="4739950"/>
          </a:xfrm>
        </p:spPr>
        <p:txBody>
          <a:bodyPr anchor="ctr">
            <a:norm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016767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EBEBEB"/>
                </a:solidFill>
              </a:rPr>
              <a:t>Creating a Self-Care Plan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D9C7348-F805-CB3D-1032-2EAAD5EB855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82504076"/>
              </p:ext>
            </p:extLst>
          </p:nvPr>
        </p:nvGraphicFramePr>
        <p:xfrm>
          <a:off x="1286934" y="2925232"/>
          <a:ext cx="9625383" cy="30864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066800" y="458053"/>
            <a:ext cx="10058400" cy="1450757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Defining Trauma (</a:t>
            </a:r>
            <a:r>
              <a:rPr lang="en-US" b="1" dirty="0">
                <a:solidFill>
                  <a:schemeClr val="bg1"/>
                </a:solidFill>
              </a:rPr>
              <a:t>3Es)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929467"/>
            <a:ext cx="10972800" cy="190296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i="1" dirty="0"/>
              <a:t>Trauma is an </a:t>
            </a:r>
            <a:r>
              <a:rPr lang="en-US" sz="3200" b="1" i="1" dirty="0">
                <a:solidFill>
                  <a:schemeClr val="accent1">
                    <a:lumMod val="75000"/>
                  </a:schemeClr>
                </a:solidFill>
              </a:rPr>
              <a:t>event</a:t>
            </a:r>
            <a:r>
              <a:rPr lang="en-US" sz="3200" i="1" dirty="0"/>
              <a:t>, series of events, or set of circumstances that is </a:t>
            </a:r>
            <a:r>
              <a:rPr lang="en-US" sz="3200" b="1" i="1" dirty="0">
                <a:solidFill>
                  <a:schemeClr val="accent1">
                    <a:lumMod val="75000"/>
                  </a:schemeClr>
                </a:solidFill>
              </a:rPr>
              <a:t>experienced</a:t>
            </a:r>
            <a:r>
              <a:rPr lang="en-US" sz="3200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200" i="1" dirty="0"/>
              <a:t>by an individual as physically or emotionally harmful or threatening and has lasting adverse </a:t>
            </a:r>
            <a:r>
              <a:rPr lang="en-US" sz="3200" b="1" i="1" dirty="0">
                <a:solidFill>
                  <a:schemeClr val="accent1">
                    <a:lumMod val="75000"/>
                  </a:schemeClr>
                </a:solidFill>
              </a:rPr>
              <a:t>effects</a:t>
            </a:r>
            <a:r>
              <a:rPr lang="en-US" sz="3200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200" i="1" dirty="0"/>
              <a:t>on the individual's functioning and physical, social, emotional, or spiritual well-being.</a:t>
            </a:r>
          </a:p>
        </p:txBody>
      </p:sp>
      <p:sp>
        <p:nvSpPr>
          <p:cNvPr id="4" name="Rectangle 3"/>
          <p:cNvSpPr/>
          <p:nvPr/>
        </p:nvSpPr>
        <p:spPr>
          <a:xfrm>
            <a:off x="5210629" y="6439449"/>
            <a:ext cx="177074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i="1" dirty="0">
                <a:solidFill>
                  <a:schemeClr val="bg1"/>
                </a:solidFill>
              </a:rPr>
              <a:t>www.SAMHSA.gov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2017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08BCF048-8940-4354-B9EC-5AD74E283C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024C14A-78BD-44B0-82BE-6A0D0A2706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809F3D29-EDB1-4F1C-A0E0-36F28CE171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5282F4AB-C7B8-4A86-9927-AA106AA27B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0B26874-5AFA-4D1E-94A9-53AF9790D7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A1DA6C95-40F8-4305-89F6-17F6167C0B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A2FA2D29-AEEE-4FFA-B233-94FBE84C9B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6DA5143E-FA8E-4EC1-99F7-35AE5AD4E3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973667"/>
            <a:ext cx="2942210" cy="4833745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EBEBEB"/>
                </a:solidFill>
              </a:rPr>
              <a:t>Resources for Virginia Staff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C28BCC9-4093-4FD5-83EB-7EC297F513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graphicFrame>
        <p:nvGraphicFramePr>
          <p:cNvPr id="17" name="Content Placeholder 2">
            <a:extLst>
              <a:ext uri="{FF2B5EF4-FFF2-40B4-BE49-F238E27FC236}">
                <a16:creationId xmlns:a16="http://schemas.microsoft.com/office/drawing/2014/main" id="{3D038121-10C8-19B3-3F49-7B4980F0538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21586721"/>
              </p:ext>
            </p:extLst>
          </p:nvPr>
        </p:nvGraphicFramePr>
        <p:xfrm>
          <a:off x="5194300" y="808038"/>
          <a:ext cx="6391275" cy="5246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Being Trauma-Informed at Work</a:t>
            </a:r>
            <a:endParaRPr lang="en-US" dirty="0"/>
          </a:p>
        </p:txBody>
      </p:sp>
      <p:graphicFrame>
        <p:nvGraphicFramePr>
          <p:cNvPr id="15" name="Content Placeholder 2">
            <a:extLst>
              <a:ext uri="{FF2B5EF4-FFF2-40B4-BE49-F238E27FC236}">
                <a16:creationId xmlns:a16="http://schemas.microsoft.com/office/drawing/2014/main" id="{F1A5EAE0-9ACF-9004-3E32-6972C1C754F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53305373"/>
              </p:ext>
            </p:extLst>
          </p:nvPr>
        </p:nvGraphicFramePr>
        <p:xfrm>
          <a:off x="1154954" y="2603500"/>
          <a:ext cx="8825659" cy="3416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EBEBEB"/>
                </a:solidFill>
              </a:rPr>
              <a:t>Scenario Practice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BEF82EA-D900-70B8-5149-E78B22D579E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70487827"/>
              </p:ext>
            </p:extLst>
          </p:nvPr>
        </p:nvGraphicFramePr>
        <p:xfrm>
          <a:off x="1286934" y="2925232"/>
          <a:ext cx="9625383" cy="30864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08BCF048-8940-4354-B9EC-5AD74E283C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024C14A-78BD-44B0-82BE-6A0D0A2706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809F3D29-EDB1-4F1C-A0E0-36F28CE171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5282F4AB-C7B8-4A86-9927-AA106AA27B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0B26874-5AFA-4D1E-94A9-53AF9790D7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A1DA6C95-40F8-4305-89F6-17F6167C0B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A2FA2D29-AEEE-4FFA-B233-94FBE84C9B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6DA5143E-FA8E-4EC1-99F7-35AE5AD4E3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973667"/>
            <a:ext cx="2942210" cy="4833745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EBEBEB"/>
                </a:solidFill>
              </a:rPr>
              <a:t>Self-Care for Providers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C28BCC9-4093-4FD5-83EB-7EC297F513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01FBC41-E31A-9CDE-3CFF-050857A5362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72714267"/>
              </p:ext>
            </p:extLst>
          </p:nvPr>
        </p:nvGraphicFramePr>
        <p:xfrm>
          <a:off x="5194300" y="808038"/>
          <a:ext cx="6391275" cy="5246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08BCF048-8940-4354-B9EC-5AD74E283C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024C14A-78BD-44B0-82BE-6A0D0A2706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809F3D29-EDB1-4F1C-A0E0-36F28CE171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5282F4AB-C7B8-4A86-9927-AA106AA27B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0B26874-5AFA-4D1E-94A9-53AF9790D7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A1DA6C95-40F8-4305-89F6-17F6167C0B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A2FA2D29-AEEE-4FFA-B233-94FBE84C9B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6DA5143E-FA8E-4EC1-99F7-35AE5AD4E3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973667"/>
            <a:ext cx="2942210" cy="4833745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EBEBEB"/>
                </a:solidFill>
              </a:rPr>
              <a:t>Virginia Resources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C28BCC9-4093-4FD5-83EB-7EC297F513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042791C-11BA-FC23-7005-D73E9A125EB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33809585"/>
              </p:ext>
            </p:extLst>
          </p:nvPr>
        </p:nvGraphicFramePr>
        <p:xfrm>
          <a:off x="5194300" y="808038"/>
          <a:ext cx="6391275" cy="5246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Reflection &amp; Wrap-Up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/>
              <a:t>What is one trauma-informed strategy you will apply?</a:t>
            </a:r>
          </a:p>
          <a:p>
            <a:r>
              <a:rPr dirty="0"/>
              <a:t>How can your team support trauma-informed practices?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Trauma-Informed Professionals…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2302934"/>
            <a:ext cx="10058400" cy="4061178"/>
          </a:xfrm>
        </p:spPr>
        <p:txBody>
          <a:bodyPr>
            <a:noAutofit/>
          </a:bodyPr>
          <a:lstStyle/>
          <a:p>
            <a:pPr marL="347663" indent="-347663">
              <a:buSzPct val="125000"/>
              <a:buFont typeface="Arial" panose="020B0604020202020204" pitchFamily="34" charset="0"/>
              <a:buChar char="•"/>
            </a:pPr>
            <a:r>
              <a:rPr lang="en-US" sz="2800" dirty="0"/>
              <a:t>Appreciate the </a:t>
            </a:r>
            <a:r>
              <a:rPr lang="en-US" sz="2800" b="1" i="1" dirty="0"/>
              <a:t>high prevalence </a:t>
            </a:r>
            <a:r>
              <a:rPr lang="en-US" sz="2800" dirty="0"/>
              <a:t>of traumatic experiences among older adults/individuals seeking support</a:t>
            </a:r>
          </a:p>
          <a:p>
            <a:pPr marL="347663" indent="-347663">
              <a:buSzPct val="125000"/>
              <a:buFont typeface="Arial" panose="020B0604020202020204" pitchFamily="34" charset="0"/>
              <a:buChar char="•"/>
            </a:pPr>
            <a:r>
              <a:rPr lang="en-US" sz="2800" dirty="0"/>
              <a:t>Understand the </a:t>
            </a:r>
            <a:r>
              <a:rPr lang="en-US" sz="2800" b="1" i="1" dirty="0"/>
              <a:t>profound neurological, biological and social effects </a:t>
            </a:r>
            <a:r>
              <a:rPr lang="en-US" sz="2800" dirty="0"/>
              <a:t>of trauma and violence </a:t>
            </a:r>
          </a:p>
          <a:p>
            <a:pPr marL="347663" indent="-347663">
              <a:buSzPct val="125000"/>
              <a:buFont typeface="Arial" panose="020B0604020202020204" pitchFamily="34" charset="0"/>
              <a:buChar char="•"/>
            </a:pPr>
            <a:r>
              <a:rPr lang="en-US" sz="2800" dirty="0"/>
              <a:t>Engage with those they support in a manner that </a:t>
            </a:r>
            <a:r>
              <a:rPr lang="en-US" sz="2800" b="1" i="1" dirty="0"/>
              <a:t>recognizes and addresses </a:t>
            </a:r>
            <a:r>
              <a:rPr lang="en-US" sz="2800" dirty="0"/>
              <a:t>trauma-related issues</a:t>
            </a:r>
          </a:p>
          <a:p>
            <a:pPr marL="347663" indent="-347663">
              <a:buSzPct val="125000"/>
              <a:buFont typeface="Arial" panose="020B0604020202020204" pitchFamily="34" charset="0"/>
              <a:buChar char="•"/>
            </a:pPr>
            <a:r>
              <a:rPr lang="en-US" sz="2800" dirty="0"/>
              <a:t>Are collaborative, supportive, and skilled</a:t>
            </a:r>
          </a:p>
          <a:p>
            <a:pPr marL="347663" indent="-347663">
              <a:buSzPct val="125000"/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7663" indent="-347663">
              <a:buSzPct val="125000"/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5" name="Rectangle 4"/>
          <p:cNvSpPr/>
          <p:nvPr/>
        </p:nvSpPr>
        <p:spPr>
          <a:xfrm>
            <a:off x="2223786" y="6439449"/>
            <a:ext cx="692208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600" dirty="0">
                <a:solidFill>
                  <a:schemeClr val="tx1">
                    <a:lumMod val="95000"/>
                  </a:schemeClr>
                </a:solidFill>
              </a:rPr>
              <a:t>(adapted from Harris and Fallot, 2001) and NASMHPD, 2003-present)</a:t>
            </a:r>
          </a:p>
        </p:txBody>
      </p:sp>
    </p:spTree>
    <p:extLst>
      <p:ext uri="{BB962C8B-B14F-4D97-AF65-F5344CB8AC3E}">
        <p14:creationId xmlns:p14="http://schemas.microsoft.com/office/powerpoint/2010/main" val="1288434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4902117" y="2556937"/>
            <a:ext cx="2582333" cy="3098800"/>
          </a:xfrm>
          <a:prstGeom prst="roundRect">
            <a:avLst>
              <a:gd name="adj" fmla="val 6831"/>
            </a:avLst>
          </a:prstGeom>
          <a:solidFill>
            <a:schemeClr val="bg2"/>
          </a:solidFill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ounded Rectangle 46"/>
          <p:cNvSpPr/>
          <p:nvPr/>
        </p:nvSpPr>
        <p:spPr>
          <a:xfrm>
            <a:off x="4993839" y="2717801"/>
            <a:ext cx="2398889" cy="2794003"/>
          </a:xfrm>
          <a:prstGeom prst="roundRect">
            <a:avLst>
              <a:gd name="adj" fmla="val 0"/>
            </a:avLst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ounded Rectangle 30"/>
          <p:cNvSpPr/>
          <p:nvPr/>
        </p:nvSpPr>
        <p:spPr>
          <a:xfrm>
            <a:off x="5252953" y="2421472"/>
            <a:ext cx="143933" cy="372533"/>
          </a:xfrm>
          <a:prstGeom prst="roundRect">
            <a:avLst>
              <a:gd name="adj" fmla="val 6831"/>
            </a:avLst>
          </a:prstGeom>
          <a:solidFill>
            <a:schemeClr val="bg2">
              <a:lumMod val="90000"/>
            </a:schemeClr>
          </a:solidFill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ounded Rectangle 31"/>
          <p:cNvSpPr/>
          <p:nvPr/>
        </p:nvSpPr>
        <p:spPr>
          <a:xfrm>
            <a:off x="5549286" y="2421472"/>
            <a:ext cx="143933" cy="372533"/>
          </a:xfrm>
          <a:prstGeom prst="roundRect">
            <a:avLst>
              <a:gd name="adj" fmla="val 6831"/>
            </a:avLst>
          </a:prstGeom>
          <a:solidFill>
            <a:schemeClr val="bg2">
              <a:lumMod val="90000"/>
            </a:schemeClr>
          </a:solidFill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ounded Rectangle 32"/>
          <p:cNvSpPr/>
          <p:nvPr/>
        </p:nvSpPr>
        <p:spPr>
          <a:xfrm>
            <a:off x="5839270" y="2421472"/>
            <a:ext cx="143933" cy="372533"/>
          </a:xfrm>
          <a:prstGeom prst="roundRect">
            <a:avLst>
              <a:gd name="adj" fmla="val 6831"/>
            </a:avLst>
          </a:prstGeom>
          <a:solidFill>
            <a:schemeClr val="bg2">
              <a:lumMod val="90000"/>
            </a:schemeClr>
          </a:solidFill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ounded Rectangle 33"/>
          <p:cNvSpPr/>
          <p:nvPr/>
        </p:nvSpPr>
        <p:spPr>
          <a:xfrm>
            <a:off x="6135603" y="2421472"/>
            <a:ext cx="143933" cy="372533"/>
          </a:xfrm>
          <a:prstGeom prst="roundRect">
            <a:avLst>
              <a:gd name="adj" fmla="val 6831"/>
            </a:avLst>
          </a:prstGeom>
          <a:solidFill>
            <a:schemeClr val="bg2">
              <a:lumMod val="90000"/>
            </a:schemeClr>
          </a:solidFill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ounded Rectangle 34"/>
          <p:cNvSpPr/>
          <p:nvPr/>
        </p:nvSpPr>
        <p:spPr>
          <a:xfrm>
            <a:off x="6428762" y="2421472"/>
            <a:ext cx="143933" cy="372533"/>
          </a:xfrm>
          <a:prstGeom prst="roundRect">
            <a:avLst>
              <a:gd name="adj" fmla="val 6831"/>
            </a:avLst>
          </a:prstGeom>
          <a:solidFill>
            <a:schemeClr val="bg2">
              <a:lumMod val="90000"/>
            </a:schemeClr>
          </a:solidFill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Rounded Rectangle 35"/>
          <p:cNvSpPr/>
          <p:nvPr/>
        </p:nvSpPr>
        <p:spPr>
          <a:xfrm>
            <a:off x="6725095" y="2421472"/>
            <a:ext cx="143933" cy="372533"/>
          </a:xfrm>
          <a:prstGeom prst="roundRect">
            <a:avLst>
              <a:gd name="adj" fmla="val 6831"/>
            </a:avLst>
          </a:prstGeom>
          <a:solidFill>
            <a:schemeClr val="bg2">
              <a:lumMod val="90000"/>
            </a:schemeClr>
          </a:solidFill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ounded Rectangle 36"/>
          <p:cNvSpPr/>
          <p:nvPr/>
        </p:nvSpPr>
        <p:spPr>
          <a:xfrm>
            <a:off x="6992324" y="2421472"/>
            <a:ext cx="143933" cy="372533"/>
          </a:xfrm>
          <a:prstGeom prst="roundRect">
            <a:avLst>
              <a:gd name="adj" fmla="val 6831"/>
            </a:avLst>
          </a:prstGeom>
          <a:solidFill>
            <a:schemeClr val="bg2">
              <a:lumMod val="90000"/>
            </a:schemeClr>
          </a:solidFill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9" name="Straight Connector 38"/>
          <p:cNvCxnSpPr/>
          <p:nvPr/>
        </p:nvCxnSpPr>
        <p:spPr>
          <a:xfrm>
            <a:off x="5113783" y="3175004"/>
            <a:ext cx="2116667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113783" y="3424771"/>
            <a:ext cx="2116667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5113783" y="3674538"/>
            <a:ext cx="146304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5113783" y="4755449"/>
            <a:ext cx="2116667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5113783" y="4998160"/>
            <a:ext cx="2116667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5113783" y="5240872"/>
            <a:ext cx="2116667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5113783" y="4512738"/>
            <a:ext cx="2116667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9" name="Group 48"/>
          <p:cNvGrpSpPr/>
          <p:nvPr/>
        </p:nvGrpSpPr>
        <p:grpSpPr>
          <a:xfrm rot="13864234">
            <a:off x="7731536" y="2872259"/>
            <a:ext cx="321733" cy="2578711"/>
            <a:chOff x="10981266" y="3483422"/>
            <a:chExt cx="321733" cy="2578711"/>
          </a:xfrm>
        </p:grpSpPr>
        <p:sp>
          <p:nvSpPr>
            <p:cNvPr id="48" name="Trapezoid 47"/>
            <p:cNvSpPr/>
            <p:nvPr/>
          </p:nvSpPr>
          <p:spPr>
            <a:xfrm>
              <a:off x="10981267" y="3483422"/>
              <a:ext cx="321732" cy="499533"/>
            </a:xfrm>
            <a:prstGeom prst="trapezoid">
              <a:avLst>
                <a:gd name="adj" fmla="val 50000"/>
              </a:avLst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Trapezoid 49"/>
            <p:cNvSpPr/>
            <p:nvPr/>
          </p:nvSpPr>
          <p:spPr>
            <a:xfrm>
              <a:off x="10981267" y="3982955"/>
              <a:ext cx="321732" cy="1739955"/>
            </a:xfrm>
            <a:prstGeom prst="trapezoid">
              <a:avLst>
                <a:gd name="adj" fmla="val 0"/>
              </a:avLst>
            </a:prstGeom>
            <a:gradFill>
              <a:gsLst>
                <a:gs pos="50000">
                  <a:srgbClr val="1C82B8"/>
                </a:gs>
                <a:gs pos="0">
                  <a:srgbClr val="1C82B8"/>
                </a:gs>
                <a:gs pos="51000">
                  <a:srgbClr val="C6E7FC"/>
                </a:gs>
                <a:gs pos="100000">
                  <a:srgbClr val="C6E7FC"/>
                </a:gs>
              </a:gsLst>
              <a:lin ang="0" scaled="1"/>
            </a:gra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Trapezoid 50"/>
            <p:cNvSpPr/>
            <p:nvPr/>
          </p:nvSpPr>
          <p:spPr>
            <a:xfrm>
              <a:off x="10981266" y="5640891"/>
              <a:ext cx="321732" cy="185144"/>
            </a:xfrm>
            <a:prstGeom prst="trapezoid">
              <a:avLst>
                <a:gd name="adj" fmla="val 0"/>
              </a:avLst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Round Same Side Corner Rectangle 51"/>
            <p:cNvSpPr/>
            <p:nvPr/>
          </p:nvSpPr>
          <p:spPr>
            <a:xfrm rot="10800000">
              <a:off x="10981267" y="5768305"/>
              <a:ext cx="321732" cy="293828"/>
            </a:xfrm>
            <a:prstGeom prst="round2SameRect">
              <a:avLst/>
            </a:prstGeom>
            <a:solidFill>
              <a:srgbClr val="1C82B8"/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Trapezoid 52"/>
            <p:cNvSpPr/>
            <p:nvPr/>
          </p:nvSpPr>
          <p:spPr>
            <a:xfrm>
              <a:off x="11082867" y="3496567"/>
              <a:ext cx="101600" cy="157748"/>
            </a:xfrm>
            <a:prstGeom prst="trapezoid">
              <a:avLst>
                <a:gd name="adj" fmla="val 50000"/>
              </a:avLst>
            </a:prstGeom>
            <a:solidFill>
              <a:srgbClr val="1C82B8"/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197034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Contact: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3102024" y="2716108"/>
            <a:ext cx="5984775" cy="20164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/>
              <a:t>Melissa Armstead White, MEd</a:t>
            </a:r>
          </a:p>
          <a:p>
            <a:pPr marL="0" indent="0">
              <a:buNone/>
            </a:pPr>
            <a:r>
              <a:rPr lang="en-US" dirty="0"/>
              <a:t>Training and Options Counseling Specialist, </a:t>
            </a:r>
          </a:p>
          <a:p>
            <a:pPr marL="0" indent="0">
              <a:buNone/>
            </a:pPr>
            <a:r>
              <a:rPr lang="en-US" dirty="0"/>
              <a:t>No Wrong Door Virginia</a:t>
            </a:r>
          </a:p>
          <a:p>
            <a:pPr marL="0" indent="0">
              <a:buNone/>
            </a:pPr>
            <a:r>
              <a:rPr lang="en-US" sz="1600" dirty="0"/>
              <a:t>Virginia Department of Aging &amp; Rehabilitative Services</a:t>
            </a:r>
          </a:p>
          <a:p>
            <a:pPr marL="0" indent="0">
              <a:buNone/>
            </a:pPr>
            <a:r>
              <a:rPr lang="en-US" sz="1600" u="sng" dirty="0">
                <a:solidFill>
                  <a:srgbClr val="0B87D6"/>
                </a:solidFill>
              </a:rPr>
              <a:t>Melissa. White@dars.virginia.gov</a:t>
            </a:r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28759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5"/>
          <p:cNvSpPr>
            <a:spLocks noGrp="1" noChangeArrowheads="1"/>
          </p:cNvSpPr>
          <p:nvPr>
            <p:ph type="title"/>
          </p:nvPr>
        </p:nvSpPr>
        <p:spPr>
          <a:xfrm>
            <a:off x="989891" y="2230279"/>
            <a:ext cx="3029313" cy="3675908"/>
          </a:xfrm>
        </p:spPr>
        <p:txBody>
          <a:bodyPr anchor="ctr">
            <a:normAutofit/>
          </a:bodyPr>
          <a:lstStyle/>
          <a:p>
            <a:r>
              <a:rPr lang="en-US" sz="4000" dirty="0">
                <a:solidFill>
                  <a:schemeClr val="tx1"/>
                </a:solidFill>
              </a:rPr>
              <a:t>Trauma….</a:t>
            </a:r>
          </a:p>
        </p:txBody>
      </p:sp>
      <p:graphicFrame>
        <p:nvGraphicFramePr>
          <p:cNvPr id="5148" name="Rectangle 6">
            <a:extLst>
              <a:ext uri="{FF2B5EF4-FFF2-40B4-BE49-F238E27FC236}">
                <a16:creationId xmlns:a16="http://schemas.microsoft.com/office/drawing/2014/main" id="{A588E08B-D904-DE11-F5BB-299F2CB8470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88499232"/>
              </p:ext>
            </p:extLst>
          </p:nvPr>
        </p:nvGraphicFramePr>
        <p:xfrm>
          <a:off x="5271545" y="2051050"/>
          <a:ext cx="6046133" cy="46058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637236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Impact of Trauma &amp; Toxic Stress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22A814C-BCBA-BF7A-4B95-1D876B91CF7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55961366"/>
              </p:ext>
            </p:extLst>
          </p:nvPr>
        </p:nvGraphicFramePr>
        <p:xfrm>
          <a:off x="1096963" y="2098515"/>
          <a:ext cx="10058400" cy="3786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61580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3 Primary Categories of Response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25674168"/>
              </p:ext>
            </p:extLst>
          </p:nvPr>
        </p:nvGraphicFramePr>
        <p:xfrm>
          <a:off x="230505" y="2535238"/>
          <a:ext cx="11791950" cy="31543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83222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d9fb0ce-cc5e-4069-a635-474c35d56436">
      <Terms xmlns="http://schemas.microsoft.com/office/infopath/2007/PartnerControls"/>
    </lcf76f155ced4ddcb4097134ff3c332f>
    <TaxCatchAll xmlns="5546905e-4a60-40fd-8bc3-55b8fdc9a8e5" xsi:nil="true"/>
    <Canva_x0020_link xmlns="cd9fb0ce-cc5e-4069-a635-474c35d56436">
      <Url xsi:nil="true"/>
      <Description xsi:nil="true"/>
    </Canva_x0020_link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64A14DBBA55DC48809AFC08C18A0C39" ma:contentTypeVersion="14" ma:contentTypeDescription="Create a new document." ma:contentTypeScope="" ma:versionID="49f3955f8be39cc4925dc5ea0044f02e">
  <xsd:schema xmlns:xsd="http://www.w3.org/2001/XMLSchema" xmlns:xs="http://www.w3.org/2001/XMLSchema" xmlns:p="http://schemas.microsoft.com/office/2006/metadata/properties" xmlns:ns2="cd9fb0ce-cc5e-4069-a635-474c35d56436" xmlns:ns3="5546905e-4a60-40fd-8bc3-55b8fdc9a8e5" targetNamespace="http://schemas.microsoft.com/office/2006/metadata/properties" ma:root="true" ma:fieldsID="b04f6b29729840dd7f7c7c76ae8f14ca" ns2:_="" ns3:_="">
    <xsd:import namespace="cd9fb0ce-cc5e-4069-a635-474c35d56436"/>
    <xsd:import namespace="5546905e-4a60-40fd-8bc3-55b8fdc9a8e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  <xsd:element ref="ns2:Canva_x0020_link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d9fb0ce-cc5e-4069-a635-474c35d5643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0920e099-540f-4e49-b54d-0e500676ccf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Canva_x0020_link" ma:index="21" nillable="true" ma:displayName="Canva link" ma:format="Hyperlink" ma:internalName="Canva_x0020_link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546905e-4a60-40fd-8bc3-55b8fdc9a8e5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8d98577a-4332-4ac1-ae5c-2c9210ee0568}" ma:internalName="TaxCatchAll" ma:showField="CatchAllData" ma:web="5546905e-4a60-40fd-8bc3-55b8fdc9a8e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948335A-9968-475F-8195-A63EE362676B}">
  <ds:schemaRefs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cd9fb0ce-cc5e-4069-a635-474c35d56436"/>
    <ds:schemaRef ds:uri="http://purl.org/dc/terms/"/>
    <ds:schemaRef ds:uri="http://purl.org/dc/dcmitype/"/>
    <ds:schemaRef ds:uri="5546905e-4a60-40fd-8bc3-55b8fdc9a8e5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74122325-1CD3-4C05-B957-8C52F66C007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d9fb0ce-cc5e-4069-a635-474c35d56436"/>
    <ds:schemaRef ds:uri="5546905e-4a60-40fd-8bc3-55b8fdc9a8e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8B8C6C3-BA41-47D3-819A-22115AC77BB7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620ae5a9-4ec1-4fa0-8641-5d9f386c7309}" enabled="0" method="" siteId="{620ae5a9-4ec1-4fa0-8641-5d9f386c7309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81126</TotalTime>
  <Words>1856</Words>
  <Application>Microsoft Office PowerPoint</Application>
  <PresentationFormat>Widescreen</PresentationFormat>
  <Paragraphs>321</Paragraphs>
  <Slides>68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68</vt:i4>
      </vt:variant>
    </vt:vector>
  </HeadingPairs>
  <TitlesOfParts>
    <vt:vector size="76" baseType="lpstr">
      <vt:lpstr>Abadi</vt:lpstr>
      <vt:lpstr>Aharoni</vt:lpstr>
      <vt:lpstr>Arial</vt:lpstr>
      <vt:lpstr>Arial   </vt:lpstr>
      <vt:lpstr>Calibri</vt:lpstr>
      <vt:lpstr>Century Gothic</vt:lpstr>
      <vt:lpstr>Wingdings 3</vt:lpstr>
      <vt:lpstr>Ion Boardroom</vt:lpstr>
      <vt:lpstr>Trauma Informed Care: It starts with YOU!</vt:lpstr>
      <vt:lpstr>Menti</vt:lpstr>
      <vt:lpstr>The Training Environment</vt:lpstr>
      <vt:lpstr>Objectives</vt:lpstr>
      <vt:lpstr>PowerPoint Presentation</vt:lpstr>
      <vt:lpstr>Defining Trauma (3Es)</vt:lpstr>
      <vt:lpstr>Trauma….</vt:lpstr>
      <vt:lpstr>Impact of Trauma &amp; Toxic Stress</vt:lpstr>
      <vt:lpstr>3 Primary Categories of Response</vt:lpstr>
      <vt:lpstr>ACEs Intro Slide</vt:lpstr>
      <vt:lpstr>Long Term Impacts:  The Adverse Childhood Experiences (ACE) Study</vt:lpstr>
      <vt:lpstr>ACE Questionnaire</vt:lpstr>
      <vt:lpstr>Menti</vt:lpstr>
      <vt:lpstr>Findings: As ACE Score    ,  So Does Risk For:  (ACE Score 4 or More)</vt:lpstr>
      <vt:lpstr>Trauma’s Prevalence in Virginia</vt:lpstr>
      <vt:lpstr>Trauma Triggers</vt:lpstr>
      <vt:lpstr>Trauma Triggers (Reminders)</vt:lpstr>
      <vt:lpstr>The Connection of Trauma and Health </vt:lpstr>
      <vt:lpstr>The Connection of Trauma and Health</vt:lpstr>
      <vt:lpstr>Trauma In Older Adults </vt:lpstr>
      <vt:lpstr>PowerPoint Presentation</vt:lpstr>
      <vt:lpstr> SAMHSA's Principles</vt:lpstr>
      <vt:lpstr>SAMHSA Principles</vt:lpstr>
      <vt:lpstr>1. Safety</vt:lpstr>
      <vt:lpstr>2. Trustworthiness &amp; Transparency</vt:lpstr>
      <vt:lpstr>3. Peer Support</vt:lpstr>
      <vt:lpstr>4. Collaboration &amp; Mutuality</vt:lpstr>
      <vt:lpstr>5. Empowerment, Voice &amp; Choice</vt:lpstr>
      <vt:lpstr>6. Cultural, Historical &amp; Gender Issues</vt:lpstr>
      <vt:lpstr>Putting It All Together</vt:lpstr>
      <vt:lpstr>Application Activity</vt:lpstr>
      <vt:lpstr>Reflection &amp; Wrap-Up</vt:lpstr>
      <vt:lpstr>Overall…. </vt:lpstr>
      <vt:lpstr>A JOURNEY….</vt:lpstr>
      <vt:lpstr>Why Trauma Informed Services?</vt:lpstr>
      <vt:lpstr>What Does It Mean to Provide  Trauma Informed Services?</vt:lpstr>
      <vt:lpstr>Trauma Informed Services</vt:lpstr>
      <vt:lpstr>Psychological First Aid</vt:lpstr>
      <vt:lpstr>What is PFA?</vt:lpstr>
      <vt:lpstr>When to Use PFA</vt:lpstr>
      <vt:lpstr>RAPID Model Overview</vt:lpstr>
      <vt:lpstr>Reflective Listening</vt:lpstr>
      <vt:lpstr>Assessment</vt:lpstr>
      <vt:lpstr>Prioritization</vt:lpstr>
      <vt:lpstr>Intervention</vt:lpstr>
      <vt:lpstr>Disposition</vt:lpstr>
      <vt:lpstr>Scenario Practice</vt:lpstr>
      <vt:lpstr>Reflection</vt:lpstr>
      <vt:lpstr>Mindfulness &amp; Self-Care</vt:lpstr>
      <vt:lpstr>Why Self-Care Matters</vt:lpstr>
      <vt:lpstr>What is Mindfulness?</vt:lpstr>
      <vt:lpstr>Common Stressors in Human Services</vt:lpstr>
      <vt:lpstr>Mindfulness Techniques</vt:lpstr>
      <vt:lpstr>Let’s Practice: Deep Breathing</vt:lpstr>
      <vt:lpstr>Guided Exercise: Grounding (5-4-3-2-1)</vt:lpstr>
      <vt:lpstr>Personal Reflection</vt:lpstr>
      <vt:lpstr>Barriers to Self-Care</vt:lpstr>
      <vt:lpstr>Possible Strategies</vt:lpstr>
      <vt:lpstr>Creating a Self-Care Plan</vt:lpstr>
      <vt:lpstr>Resources for Virginia Staff</vt:lpstr>
      <vt:lpstr>Being Trauma-Informed at Work</vt:lpstr>
      <vt:lpstr>Scenario Practice</vt:lpstr>
      <vt:lpstr>Self-Care for Providers</vt:lpstr>
      <vt:lpstr>Virginia Resources</vt:lpstr>
      <vt:lpstr>Reflection &amp; Wrap-Up</vt:lpstr>
      <vt:lpstr>Trauma-Informed Professionals…</vt:lpstr>
      <vt:lpstr>Next Steps</vt:lpstr>
      <vt:lpstr>Contact: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Trauma Informed &amp; Responsive Education PART I: Trauma &amp; Sensory Processing 101</dc:title>
  <dc:creator>MDHHS</dc:creator>
  <cp:keywords>MDHHS; Trauma; Informed; Responsive</cp:keywords>
  <cp:lastModifiedBy>Murphy, Val (DARS)</cp:lastModifiedBy>
  <cp:revision>252</cp:revision>
  <cp:lastPrinted>2025-04-08T19:35:16Z</cp:lastPrinted>
  <dcterms:created xsi:type="dcterms:W3CDTF">2016-06-08T15:34:01Z</dcterms:created>
  <dcterms:modified xsi:type="dcterms:W3CDTF">2026-05-01T15:39:31Z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0x010100764A14DBBA55DC48809AFC08C18A0C39</vt:lpwstr>
  </property>
  <property fmtid="{D5CDD505-2E9C-101B-9397-08002B2CF9AE}" pid="3" name="MediaServiceImageTags">
    <vt:lpwstr/>
  </property>
</Properties>
</file>