
<file path=[Content_Types].xml><?xml version="1.0" encoding="utf-8"?>
<Types xmlns="http://schemas.openxmlformats.org/package/2006/content-types">
  <Default Extension="jfif" ContentType="image/pn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9" r:id="rId5"/>
    <p:sldMasterId id="2147483704" r:id="rId6"/>
  </p:sldMasterIdLst>
  <p:notesMasterIdLst>
    <p:notesMasterId r:id="rId29"/>
  </p:notesMasterIdLst>
  <p:handoutMasterIdLst>
    <p:handoutMasterId r:id="rId30"/>
  </p:handoutMasterIdLst>
  <p:sldIdLst>
    <p:sldId id="2147474744" r:id="rId7"/>
    <p:sldId id="2147474745" r:id="rId8"/>
    <p:sldId id="1052" r:id="rId9"/>
    <p:sldId id="2147474742" r:id="rId10"/>
    <p:sldId id="2147480568" r:id="rId11"/>
    <p:sldId id="2147480563" r:id="rId12"/>
    <p:sldId id="2147480567" r:id="rId13"/>
    <p:sldId id="2147474729" r:id="rId14"/>
    <p:sldId id="2147480546" r:id="rId15"/>
    <p:sldId id="2147480547" r:id="rId16"/>
    <p:sldId id="2147480548" r:id="rId17"/>
    <p:sldId id="2147480550" r:id="rId18"/>
    <p:sldId id="2147480551" r:id="rId19"/>
    <p:sldId id="2147480552" r:id="rId20"/>
    <p:sldId id="2147480553" r:id="rId21"/>
    <p:sldId id="2147480554" r:id="rId22"/>
    <p:sldId id="2147480555" r:id="rId23"/>
    <p:sldId id="2147480556" r:id="rId24"/>
    <p:sldId id="2147480562" r:id="rId25"/>
    <p:sldId id="2147474731" r:id="rId26"/>
    <p:sldId id="2147474735" r:id="rId27"/>
    <p:sldId id="2147474746" r:id="rId28"/>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9640D0-5FC6-4148-A0D8-DFC57A107B63}">
          <p14:sldIdLst>
            <p14:sldId id="2147474744"/>
            <p14:sldId id="2147474745"/>
            <p14:sldId id="1052"/>
            <p14:sldId id="2147474742"/>
            <p14:sldId id="2147480568"/>
            <p14:sldId id="2147480563"/>
            <p14:sldId id="2147480567"/>
            <p14:sldId id="2147474729"/>
            <p14:sldId id="2147480546"/>
            <p14:sldId id="2147480547"/>
            <p14:sldId id="2147480548"/>
            <p14:sldId id="2147480550"/>
            <p14:sldId id="2147480551"/>
            <p14:sldId id="2147480552"/>
            <p14:sldId id="2147480553"/>
            <p14:sldId id="2147480554"/>
            <p14:sldId id="2147480555"/>
            <p14:sldId id="2147480556"/>
            <p14:sldId id="2147480562"/>
            <p14:sldId id="2147474731"/>
            <p14:sldId id="2147474735"/>
            <p14:sldId id="2147474746"/>
          </p14:sldIdLst>
        </p14:section>
      </p14:sectionLst>
    </p:ext>
    <p:ext uri="{EFAFB233-063F-42B5-8137-9DF3F51BA10A}">
      <p15:sldGuideLst xmlns:p15="http://schemas.microsoft.com/office/powerpoint/2012/main">
        <p15:guide id="2" pos="3840" userDrawn="1">
          <p15:clr>
            <a:srgbClr val="A4A3A4"/>
          </p15:clr>
        </p15:guide>
        <p15:guide id="3" orient="horz" pos="337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ED5D4A-B0A0-CF8B-0D86-BA20B79FEBAF}" name="Bucholz, Shanteal S" initials="BS" userId="S::shanteal.bucholz@uhc.com::997da3b2-e0ff-42fc-a464-8c09ca0ff9db" providerId="AD"/>
  <p188:author id="{447939F5-C7D5-9689-C5A3-97119D668A1B}" name="Hall, Kristi L" initials="HK" userId="S::kristi.hall1@uhc.com::0f1b87cc-e825-471f-b492-09eb61b3d98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E27F"/>
    <a:srgbClr val="002677"/>
    <a:srgbClr val="EAEBEB"/>
    <a:srgbClr val="FFFFFF"/>
    <a:srgbClr val="FFB38F"/>
    <a:srgbClr val="CC6528"/>
    <a:srgbClr val="FFE1D2"/>
    <a:srgbClr val="FDB392"/>
    <a:srgbClr val="FDF1CC"/>
    <a:srgbClr val="F8D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22359-0A10-464C-8575-BFD9B10073A4}" v="831" dt="2025-10-02T14:56:18.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71671" autoAdjust="0"/>
  </p:normalViewPr>
  <p:slideViewPr>
    <p:cSldViewPr snapToGrid="0">
      <p:cViewPr varScale="1">
        <p:scale>
          <a:sx n="79" d="100"/>
          <a:sy n="79" d="100"/>
        </p:scale>
        <p:origin x="1668" y="84"/>
      </p:cViewPr>
      <p:guideLst>
        <p:guide pos="3840"/>
        <p:guide orient="horz" pos="3376"/>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Bronte" userId="130167b3-e219-42ca-88ec-4a4523b05e18" providerId="ADAL" clId="{57E22359-0A10-464C-8575-BFD9B10073A4}"/>
    <pc:docChg chg="undo custSel addSld delSld modSld modSection">
      <pc:chgData name="Smith, Bronte" userId="130167b3-e219-42ca-88ec-4a4523b05e18" providerId="ADAL" clId="{57E22359-0A10-464C-8575-BFD9B10073A4}" dt="2025-10-02T14:56:23.550" v="6121" actId="113"/>
      <pc:docMkLst>
        <pc:docMk/>
      </pc:docMkLst>
      <pc:sldChg chg="modSp mod modNotesTx">
        <pc:chgData name="Smith, Bronte" userId="130167b3-e219-42ca-88ec-4a4523b05e18" providerId="ADAL" clId="{57E22359-0A10-464C-8575-BFD9B10073A4}" dt="2025-10-02T14:04:10.084" v="5154" actId="20577"/>
        <pc:sldMkLst>
          <pc:docMk/>
          <pc:sldMk cId="1790062439" sldId="2147474729"/>
        </pc:sldMkLst>
        <pc:graphicFrameChg chg="mod modGraphic">
          <ac:chgData name="Smith, Bronte" userId="130167b3-e219-42ca-88ec-4a4523b05e18" providerId="ADAL" clId="{57E22359-0A10-464C-8575-BFD9B10073A4}" dt="2025-10-01T16:41:11.845" v="2676" actId="115"/>
          <ac:graphicFrameMkLst>
            <pc:docMk/>
            <pc:sldMk cId="1790062439" sldId="2147474729"/>
            <ac:graphicFrameMk id="6" creationId="{37C876D2-9FB4-A210-7F7C-B6FD16C6D22E}"/>
          </ac:graphicFrameMkLst>
        </pc:graphicFrameChg>
      </pc:sldChg>
      <pc:sldChg chg="modSp mod">
        <pc:chgData name="Smith, Bronte" userId="130167b3-e219-42ca-88ec-4a4523b05e18" providerId="ADAL" clId="{57E22359-0A10-464C-8575-BFD9B10073A4}" dt="2025-10-02T13:51:30.462" v="4421" actId="20577"/>
        <pc:sldMkLst>
          <pc:docMk/>
          <pc:sldMk cId="1463730030" sldId="2147474742"/>
        </pc:sldMkLst>
        <pc:spChg chg="mod">
          <ac:chgData name="Smith, Bronte" userId="130167b3-e219-42ca-88ec-4a4523b05e18" providerId="ADAL" clId="{57E22359-0A10-464C-8575-BFD9B10073A4}" dt="2025-10-02T13:51:30.462" v="4421" actId="20577"/>
          <ac:spMkLst>
            <pc:docMk/>
            <pc:sldMk cId="1463730030" sldId="2147474742"/>
            <ac:spMk id="4" creationId="{77FC107B-D281-618E-12D5-3C755E3B9BCF}"/>
          </ac:spMkLst>
        </pc:spChg>
      </pc:sldChg>
      <pc:sldChg chg="modNotesTx">
        <pc:chgData name="Smith, Bronte" userId="130167b3-e219-42ca-88ec-4a4523b05e18" providerId="ADAL" clId="{57E22359-0A10-464C-8575-BFD9B10073A4}" dt="2025-10-02T13:48:25.723" v="4398" actId="20577"/>
        <pc:sldMkLst>
          <pc:docMk/>
          <pc:sldMk cId="4068356633" sldId="2147474744"/>
        </pc:sldMkLst>
      </pc:sldChg>
      <pc:sldChg chg="modSp mod modNotesTx">
        <pc:chgData name="Smith, Bronte" userId="130167b3-e219-42ca-88ec-4a4523b05e18" providerId="ADAL" clId="{57E22359-0A10-464C-8575-BFD9B10073A4}" dt="2025-10-02T13:49:44.409" v="4420" actId="20577"/>
        <pc:sldMkLst>
          <pc:docMk/>
          <pc:sldMk cId="987143887" sldId="2147474745"/>
        </pc:sldMkLst>
        <pc:spChg chg="mod">
          <ac:chgData name="Smith, Bronte" userId="130167b3-e219-42ca-88ec-4a4523b05e18" providerId="ADAL" clId="{57E22359-0A10-464C-8575-BFD9B10073A4}" dt="2025-10-01T19:18:37.783" v="2949" actId="20577"/>
          <ac:spMkLst>
            <pc:docMk/>
            <pc:sldMk cId="987143887" sldId="2147474745"/>
            <ac:spMk id="4" creationId="{3C4BDD8F-A4B1-6365-56B0-04C146E121A8}"/>
          </ac:spMkLst>
        </pc:spChg>
      </pc:sldChg>
      <pc:sldChg chg="del">
        <pc:chgData name="Smith, Bronte" userId="130167b3-e219-42ca-88ec-4a4523b05e18" providerId="ADAL" clId="{57E22359-0A10-464C-8575-BFD9B10073A4}" dt="2025-09-30T20:27:17.928" v="0" actId="47"/>
        <pc:sldMkLst>
          <pc:docMk/>
          <pc:sldMk cId="2823015395" sldId="2147480538"/>
        </pc:sldMkLst>
      </pc:sldChg>
      <pc:sldChg chg="addSp delSp modSp mod modNotesTx">
        <pc:chgData name="Smith, Bronte" userId="130167b3-e219-42ca-88ec-4a4523b05e18" providerId="ADAL" clId="{57E22359-0A10-464C-8575-BFD9B10073A4}" dt="2025-10-02T14:07:31.787" v="5196" actId="20577"/>
        <pc:sldMkLst>
          <pc:docMk/>
          <pc:sldMk cId="217711626" sldId="2147480546"/>
        </pc:sldMkLst>
        <pc:spChg chg="mod">
          <ac:chgData name="Smith, Bronte" userId="130167b3-e219-42ca-88ec-4a4523b05e18" providerId="ADAL" clId="{57E22359-0A10-464C-8575-BFD9B10073A4}" dt="2025-10-01T15:16:25.644" v="1249" actId="1076"/>
          <ac:spMkLst>
            <pc:docMk/>
            <pc:sldMk cId="217711626" sldId="2147480546"/>
            <ac:spMk id="2" creationId="{BD160599-50B3-2828-EDAB-8D8AAFA62028}"/>
          </ac:spMkLst>
        </pc:spChg>
        <pc:spChg chg="add del mod">
          <ac:chgData name="Smith, Bronte" userId="130167b3-e219-42ca-88ec-4a4523b05e18" providerId="ADAL" clId="{57E22359-0A10-464C-8575-BFD9B10073A4}" dt="2025-10-02T14:06:55.276" v="5160" actId="20577"/>
          <ac:spMkLst>
            <pc:docMk/>
            <pc:sldMk cId="217711626" sldId="2147480546"/>
            <ac:spMk id="4" creationId="{66653E34-909A-683B-4B68-EC29BD5A0EBD}"/>
          </ac:spMkLst>
        </pc:spChg>
        <pc:spChg chg="add del mod">
          <ac:chgData name="Smith, Bronte" userId="130167b3-e219-42ca-88ec-4a4523b05e18" providerId="ADAL" clId="{57E22359-0A10-464C-8575-BFD9B10073A4}" dt="2025-10-02T13:38:40.790" v="3525" actId="478"/>
          <ac:spMkLst>
            <pc:docMk/>
            <pc:sldMk cId="217711626" sldId="2147480546"/>
            <ac:spMk id="5" creationId="{FA5ACCDC-A550-4C7F-DE3C-04F60658BEA9}"/>
          </ac:spMkLst>
        </pc:spChg>
        <pc:spChg chg="add del mod">
          <ac:chgData name="Smith, Bronte" userId="130167b3-e219-42ca-88ec-4a4523b05e18" providerId="ADAL" clId="{57E22359-0A10-464C-8575-BFD9B10073A4}" dt="2025-10-01T15:06:20.077" v="1081"/>
          <ac:spMkLst>
            <pc:docMk/>
            <pc:sldMk cId="217711626" sldId="2147480546"/>
            <ac:spMk id="11" creationId="{A20AF361-4D68-B9CD-185B-183B46C95D25}"/>
          </ac:spMkLst>
        </pc:spChg>
        <pc:spChg chg="add del mod">
          <ac:chgData name="Smith, Bronte" userId="130167b3-e219-42ca-88ec-4a4523b05e18" providerId="ADAL" clId="{57E22359-0A10-464C-8575-BFD9B10073A4}" dt="2025-10-01T15:03:13.750" v="1048" actId="11529"/>
          <ac:spMkLst>
            <pc:docMk/>
            <pc:sldMk cId="217711626" sldId="2147480546"/>
            <ac:spMk id="14" creationId="{981FDA78-EC76-3610-F635-A4E153C923ED}"/>
          </ac:spMkLst>
        </pc:spChg>
        <pc:graphicFrameChg chg="add del modGraphic">
          <ac:chgData name="Smith, Bronte" userId="130167b3-e219-42ca-88ec-4a4523b05e18" providerId="ADAL" clId="{57E22359-0A10-464C-8575-BFD9B10073A4}" dt="2025-10-01T14:52:27.829" v="333" actId="478"/>
          <ac:graphicFrameMkLst>
            <pc:docMk/>
            <pc:sldMk cId="217711626" sldId="2147480546"/>
            <ac:graphicFrameMk id="5" creationId="{D399F077-FB13-7714-51E8-9B8294D90660}"/>
          </ac:graphicFrameMkLst>
        </pc:graphicFrameChg>
        <pc:graphicFrameChg chg="add mod">
          <ac:chgData name="Smith, Bronte" userId="130167b3-e219-42ca-88ec-4a4523b05e18" providerId="ADAL" clId="{57E22359-0A10-464C-8575-BFD9B10073A4}" dt="2025-10-01T14:56:59.843" v="957" actId="12084"/>
          <ac:graphicFrameMkLst>
            <pc:docMk/>
            <pc:sldMk cId="217711626" sldId="2147480546"/>
            <ac:graphicFrameMk id="6" creationId="{02B639F9-A833-50FE-5A03-9B7D91820626}"/>
          </ac:graphicFrameMkLst>
        </pc:graphicFrameChg>
        <pc:graphicFrameChg chg="add mod">
          <ac:chgData name="Smith, Bronte" userId="130167b3-e219-42ca-88ec-4a4523b05e18" providerId="ADAL" clId="{57E22359-0A10-464C-8575-BFD9B10073A4}" dt="2025-10-01T14:57:21.800" v="959" actId="12084"/>
          <ac:graphicFrameMkLst>
            <pc:docMk/>
            <pc:sldMk cId="217711626" sldId="2147480546"/>
            <ac:graphicFrameMk id="7" creationId="{3B4014C4-90F0-FBAF-986F-8DD0904DB679}"/>
          </ac:graphicFrameMkLst>
        </pc:graphicFrameChg>
        <pc:graphicFrameChg chg="add del mod modGraphic">
          <ac:chgData name="Smith, Bronte" userId="130167b3-e219-42ca-88ec-4a4523b05e18" providerId="ADAL" clId="{57E22359-0A10-464C-8575-BFD9B10073A4}" dt="2025-10-01T14:58:05.722" v="965" actId="1032"/>
          <ac:graphicFrameMkLst>
            <pc:docMk/>
            <pc:sldMk cId="217711626" sldId="2147480546"/>
            <ac:graphicFrameMk id="8" creationId="{D52FBCE1-C5F0-DCDF-9ABE-7322BF755DDF}"/>
          </ac:graphicFrameMkLst>
        </pc:graphicFrameChg>
        <pc:graphicFrameChg chg="add del mod modGraphic">
          <ac:chgData name="Smith, Bronte" userId="130167b3-e219-42ca-88ec-4a4523b05e18" providerId="ADAL" clId="{57E22359-0A10-464C-8575-BFD9B10073A4}" dt="2025-10-01T14:58:37.920" v="970" actId="1032"/>
          <ac:graphicFrameMkLst>
            <pc:docMk/>
            <pc:sldMk cId="217711626" sldId="2147480546"/>
            <ac:graphicFrameMk id="9" creationId="{0E41A06F-34B0-2328-5341-E8CCF3CDF7DF}"/>
          </ac:graphicFrameMkLst>
        </pc:graphicFrameChg>
        <pc:graphicFrameChg chg="add del modGraphic">
          <ac:chgData name="Smith, Bronte" userId="130167b3-e219-42ca-88ec-4a4523b05e18" providerId="ADAL" clId="{57E22359-0A10-464C-8575-BFD9B10073A4}" dt="2025-10-01T14:59:24.504" v="1000" actId="1032"/>
          <ac:graphicFrameMkLst>
            <pc:docMk/>
            <pc:sldMk cId="217711626" sldId="2147480546"/>
            <ac:graphicFrameMk id="12" creationId="{AE979CF4-ECC2-DC1D-F04F-7F0D10D6935A}"/>
          </ac:graphicFrameMkLst>
        </pc:graphicFrameChg>
        <pc:graphicFrameChg chg="add del mod modGraphic">
          <ac:chgData name="Smith, Bronte" userId="130167b3-e219-42ca-88ec-4a4523b05e18" providerId="ADAL" clId="{57E22359-0A10-464C-8575-BFD9B10073A4}" dt="2025-10-01T15:02:08.762" v="1031" actId="21"/>
          <ac:graphicFrameMkLst>
            <pc:docMk/>
            <pc:sldMk cId="217711626" sldId="2147480546"/>
            <ac:graphicFrameMk id="13" creationId="{303D328D-E380-9E8F-79FB-8DCC9C455ACA}"/>
          </ac:graphicFrameMkLst>
        </pc:graphicFrameChg>
      </pc:sldChg>
      <pc:sldChg chg="delSp modSp mod modNotesTx">
        <pc:chgData name="Smith, Bronte" userId="130167b3-e219-42ca-88ec-4a4523b05e18" providerId="ADAL" clId="{57E22359-0A10-464C-8575-BFD9B10073A4}" dt="2025-10-02T14:09:44.080" v="5274" actId="20577"/>
        <pc:sldMkLst>
          <pc:docMk/>
          <pc:sldMk cId="4090872521" sldId="2147480547"/>
        </pc:sldMkLst>
        <pc:spChg chg="mod">
          <ac:chgData name="Smith, Bronte" userId="130167b3-e219-42ca-88ec-4a4523b05e18" providerId="ADAL" clId="{57E22359-0A10-464C-8575-BFD9B10073A4}" dt="2025-09-30T20:31:57.733" v="60" actId="403"/>
          <ac:spMkLst>
            <pc:docMk/>
            <pc:sldMk cId="4090872521" sldId="2147480547"/>
            <ac:spMk id="2" creationId="{EFD96962-846D-20C3-EEE9-C91E9DACC82F}"/>
          </ac:spMkLst>
        </pc:spChg>
        <pc:spChg chg="mod">
          <ac:chgData name="Smith, Bronte" userId="130167b3-e219-42ca-88ec-4a4523b05e18" providerId="ADAL" clId="{57E22359-0A10-464C-8575-BFD9B10073A4}" dt="2025-10-02T14:08:51.096" v="5222" actId="20577"/>
          <ac:spMkLst>
            <pc:docMk/>
            <pc:sldMk cId="4090872521" sldId="2147480547"/>
            <ac:spMk id="4" creationId="{2CD403A7-9C4C-8D14-2F83-C305146838B1}"/>
          </ac:spMkLst>
        </pc:spChg>
      </pc:sldChg>
      <pc:sldChg chg="modSp mod modNotesTx">
        <pc:chgData name="Smith, Bronte" userId="130167b3-e219-42ca-88ec-4a4523b05e18" providerId="ADAL" clId="{57E22359-0A10-464C-8575-BFD9B10073A4}" dt="2025-10-02T13:46:05.061" v="4289" actId="20577"/>
        <pc:sldMkLst>
          <pc:docMk/>
          <pc:sldMk cId="2775855711" sldId="2147480551"/>
        </pc:sldMkLst>
        <pc:spChg chg="mod">
          <ac:chgData name="Smith, Bronte" userId="130167b3-e219-42ca-88ec-4a4523b05e18" providerId="ADAL" clId="{57E22359-0A10-464C-8575-BFD9B10073A4}" dt="2025-10-02T13:44:14.905" v="3767" actId="20577"/>
          <ac:spMkLst>
            <pc:docMk/>
            <pc:sldMk cId="2775855711" sldId="2147480551"/>
            <ac:spMk id="4" creationId="{95A5C023-0647-5C61-FC9E-D9D102E08214}"/>
          </ac:spMkLst>
        </pc:spChg>
      </pc:sldChg>
      <pc:sldChg chg="modSp mod modNotesTx">
        <pc:chgData name="Smith, Bronte" userId="130167b3-e219-42ca-88ec-4a4523b05e18" providerId="ADAL" clId="{57E22359-0A10-464C-8575-BFD9B10073A4}" dt="2025-10-02T14:17:28.194" v="6103" actId="20577"/>
        <pc:sldMkLst>
          <pc:docMk/>
          <pc:sldMk cId="1844457395" sldId="2147480552"/>
        </pc:sldMkLst>
        <pc:spChg chg="mod">
          <ac:chgData name="Smith, Bronte" userId="130167b3-e219-42ca-88ec-4a4523b05e18" providerId="ADAL" clId="{57E22359-0A10-464C-8575-BFD9B10073A4}" dt="2025-09-30T21:04:59.306" v="146" actId="20577"/>
          <ac:spMkLst>
            <pc:docMk/>
            <pc:sldMk cId="1844457395" sldId="2147480552"/>
            <ac:spMk id="4" creationId="{AC08A945-21EB-F455-B67B-C347FCC5DDEA}"/>
          </ac:spMkLst>
        </pc:spChg>
      </pc:sldChg>
      <pc:sldChg chg="modSp mod">
        <pc:chgData name="Smith, Bronte" userId="130167b3-e219-42ca-88ec-4a4523b05e18" providerId="ADAL" clId="{57E22359-0A10-464C-8575-BFD9B10073A4}" dt="2025-10-02T00:20:42.229" v="3077" actId="207"/>
        <pc:sldMkLst>
          <pc:docMk/>
          <pc:sldMk cId="564690462" sldId="2147480553"/>
        </pc:sldMkLst>
        <pc:spChg chg="mod">
          <ac:chgData name="Smith, Bronte" userId="130167b3-e219-42ca-88ec-4a4523b05e18" providerId="ADAL" clId="{57E22359-0A10-464C-8575-BFD9B10073A4}" dt="2025-10-02T00:20:42.229" v="3077" actId="207"/>
          <ac:spMkLst>
            <pc:docMk/>
            <pc:sldMk cId="564690462" sldId="2147480553"/>
            <ac:spMk id="4" creationId="{57C17339-18B3-DCEF-E6D4-EF8778CFC154}"/>
          </ac:spMkLst>
        </pc:spChg>
      </pc:sldChg>
      <pc:sldChg chg="modNotesTx">
        <pc:chgData name="Smith, Bronte" userId="130167b3-e219-42ca-88ec-4a4523b05e18" providerId="ADAL" clId="{57E22359-0A10-464C-8575-BFD9B10073A4}" dt="2025-10-02T13:45:30.065" v="4127" actId="6549"/>
        <pc:sldMkLst>
          <pc:docMk/>
          <pc:sldMk cId="366950499" sldId="2147480554"/>
        </pc:sldMkLst>
      </pc:sldChg>
      <pc:sldChg chg="modSp mod">
        <pc:chgData name="Smith, Bronte" userId="130167b3-e219-42ca-88ec-4a4523b05e18" providerId="ADAL" clId="{57E22359-0A10-464C-8575-BFD9B10073A4}" dt="2025-10-02T00:22:59.755" v="3130" actId="20577"/>
        <pc:sldMkLst>
          <pc:docMk/>
          <pc:sldMk cId="252578712" sldId="2147480555"/>
        </pc:sldMkLst>
        <pc:spChg chg="mod">
          <ac:chgData name="Smith, Bronte" userId="130167b3-e219-42ca-88ec-4a4523b05e18" providerId="ADAL" clId="{57E22359-0A10-464C-8575-BFD9B10073A4}" dt="2025-10-02T00:22:59.755" v="3130" actId="20577"/>
          <ac:spMkLst>
            <pc:docMk/>
            <pc:sldMk cId="252578712" sldId="2147480555"/>
            <ac:spMk id="4" creationId="{15173790-CE61-FFC2-D679-A2CCFF79607E}"/>
          </ac:spMkLst>
        </pc:spChg>
      </pc:sldChg>
      <pc:sldChg chg="modSp mod">
        <pc:chgData name="Smith, Bronte" userId="130167b3-e219-42ca-88ec-4a4523b05e18" providerId="ADAL" clId="{57E22359-0A10-464C-8575-BFD9B10073A4}" dt="2025-10-01T15:47:51.600" v="2090" actId="207"/>
        <pc:sldMkLst>
          <pc:docMk/>
          <pc:sldMk cId="2352333413" sldId="2147480556"/>
        </pc:sldMkLst>
        <pc:spChg chg="mod">
          <ac:chgData name="Smith, Bronte" userId="130167b3-e219-42ca-88ec-4a4523b05e18" providerId="ADAL" clId="{57E22359-0A10-464C-8575-BFD9B10073A4}" dt="2025-10-01T15:47:51.600" v="2090" actId="207"/>
          <ac:spMkLst>
            <pc:docMk/>
            <pc:sldMk cId="2352333413" sldId="2147480556"/>
            <ac:spMk id="4" creationId="{12108C8F-697C-15F5-9AF5-5EBDE2F18460}"/>
          </ac:spMkLst>
        </pc:spChg>
      </pc:sldChg>
      <pc:sldChg chg="del">
        <pc:chgData name="Smith, Bronte" userId="130167b3-e219-42ca-88ec-4a4523b05e18" providerId="ADAL" clId="{57E22359-0A10-464C-8575-BFD9B10073A4}" dt="2025-09-30T20:27:51.271" v="3" actId="47"/>
        <pc:sldMkLst>
          <pc:docMk/>
          <pc:sldMk cId="4009809231" sldId="2147480560"/>
        </pc:sldMkLst>
      </pc:sldChg>
      <pc:sldChg chg="modSp mod">
        <pc:chgData name="Smith, Bronte" userId="130167b3-e219-42ca-88ec-4a4523b05e18" providerId="ADAL" clId="{57E22359-0A10-464C-8575-BFD9B10073A4}" dt="2025-10-02T14:56:23.550" v="6121" actId="113"/>
        <pc:sldMkLst>
          <pc:docMk/>
          <pc:sldMk cId="3747651047" sldId="2147480562"/>
        </pc:sldMkLst>
        <pc:spChg chg="mod">
          <ac:chgData name="Smith, Bronte" userId="130167b3-e219-42ca-88ec-4a4523b05e18" providerId="ADAL" clId="{57E22359-0A10-464C-8575-BFD9B10073A4}" dt="2025-10-01T15:41:51.266" v="2041" actId="14100"/>
          <ac:spMkLst>
            <pc:docMk/>
            <pc:sldMk cId="3747651047" sldId="2147480562"/>
            <ac:spMk id="2" creationId="{7710800D-C2E3-4D17-0C71-928B5472884A}"/>
          </ac:spMkLst>
        </pc:spChg>
        <pc:spChg chg="mod">
          <ac:chgData name="Smith, Bronte" userId="130167b3-e219-42ca-88ec-4a4523b05e18" providerId="ADAL" clId="{57E22359-0A10-464C-8575-BFD9B10073A4}" dt="2025-10-02T14:56:23.550" v="6121" actId="113"/>
          <ac:spMkLst>
            <pc:docMk/>
            <pc:sldMk cId="3747651047" sldId="2147480562"/>
            <ac:spMk id="4" creationId="{79162A3E-59DC-6796-1442-4D8106B3987D}"/>
          </ac:spMkLst>
        </pc:spChg>
      </pc:sldChg>
      <pc:sldChg chg="modSp modNotesTx">
        <pc:chgData name="Smith, Bronte" userId="130167b3-e219-42ca-88ec-4a4523b05e18" providerId="ADAL" clId="{57E22359-0A10-464C-8575-BFD9B10073A4}" dt="2025-10-02T13:58:17.419" v="4763" actId="20577"/>
        <pc:sldMkLst>
          <pc:docMk/>
          <pc:sldMk cId="3836799507" sldId="2147480563"/>
        </pc:sldMkLst>
        <pc:graphicFrameChg chg="mod">
          <ac:chgData name="Smith, Bronte" userId="130167b3-e219-42ca-88ec-4a4523b05e18" providerId="ADAL" clId="{57E22359-0A10-464C-8575-BFD9B10073A4}" dt="2025-10-02T13:57:05.387" v="4566" actId="20577"/>
          <ac:graphicFrameMkLst>
            <pc:docMk/>
            <pc:sldMk cId="3836799507" sldId="2147480563"/>
            <ac:graphicFrameMk id="5" creationId="{0C0D6174-A02D-1869-8A05-AC7B98C9F2EF}"/>
          </ac:graphicFrameMkLst>
        </pc:graphicFrameChg>
      </pc:sldChg>
      <pc:sldChg chg="del">
        <pc:chgData name="Smith, Bronte" userId="130167b3-e219-42ca-88ec-4a4523b05e18" providerId="ADAL" clId="{57E22359-0A10-464C-8575-BFD9B10073A4}" dt="2025-09-30T20:27:20.376" v="1" actId="47"/>
        <pc:sldMkLst>
          <pc:docMk/>
          <pc:sldMk cId="2929420599" sldId="2147480564"/>
        </pc:sldMkLst>
      </pc:sldChg>
      <pc:sldChg chg="modSp modNotesTx">
        <pc:chgData name="Smith, Bronte" userId="130167b3-e219-42ca-88ec-4a4523b05e18" providerId="ADAL" clId="{57E22359-0A10-464C-8575-BFD9B10073A4}" dt="2025-10-02T14:02:18.186" v="5150" actId="20577"/>
        <pc:sldMkLst>
          <pc:docMk/>
          <pc:sldMk cId="660722778" sldId="2147480567"/>
        </pc:sldMkLst>
        <pc:graphicFrameChg chg="mod">
          <ac:chgData name="Smith, Bronte" userId="130167b3-e219-42ca-88ec-4a4523b05e18" providerId="ADAL" clId="{57E22359-0A10-464C-8575-BFD9B10073A4}" dt="2025-10-02T14:00:35.679" v="4835" actId="20577"/>
          <ac:graphicFrameMkLst>
            <pc:docMk/>
            <pc:sldMk cId="660722778" sldId="2147480567"/>
            <ac:graphicFrameMk id="8" creationId="{B854F875-C099-893F-6ADE-07F7C3180F35}"/>
          </ac:graphicFrameMkLst>
        </pc:graphicFrameChg>
      </pc:sldChg>
      <pc:sldChg chg="modSp mod modNotesTx">
        <pc:chgData name="Smith, Bronte" userId="130167b3-e219-42ca-88ec-4a4523b05e18" providerId="ADAL" clId="{57E22359-0A10-464C-8575-BFD9B10073A4}" dt="2025-10-02T13:51:46.956" v="4435" actId="20577"/>
        <pc:sldMkLst>
          <pc:docMk/>
          <pc:sldMk cId="333207998" sldId="2147480568"/>
        </pc:sldMkLst>
        <pc:spChg chg="mod">
          <ac:chgData name="Smith, Bronte" userId="130167b3-e219-42ca-88ec-4a4523b05e18" providerId="ADAL" clId="{57E22359-0A10-464C-8575-BFD9B10073A4}" dt="2025-10-01T15:32:20.792" v="2028" actId="1076"/>
          <ac:spMkLst>
            <pc:docMk/>
            <pc:sldMk cId="333207998" sldId="2147480568"/>
            <ac:spMk id="6" creationId="{8FF4E066-E4E7-24A1-4E02-73A998742D9C}"/>
          </ac:spMkLst>
        </pc:spChg>
      </pc:sldChg>
      <pc:sldChg chg="addSp modSp new del mod">
        <pc:chgData name="Smith, Bronte" userId="130167b3-e219-42ca-88ec-4a4523b05e18" providerId="ADAL" clId="{57E22359-0A10-464C-8575-BFD9B10073A4}" dt="2025-10-01T15:02:32.727" v="1039" actId="47"/>
        <pc:sldMkLst>
          <pc:docMk/>
          <pc:sldMk cId="236384966" sldId="2147480569"/>
        </pc:sldMkLst>
        <pc:graphicFrameChg chg="add mod modGraphic">
          <ac:chgData name="Smith, Bronte" userId="130167b3-e219-42ca-88ec-4a4523b05e18" providerId="ADAL" clId="{57E22359-0A10-464C-8575-BFD9B10073A4}" dt="2025-10-01T15:02:27.858" v="1038" actId="404"/>
          <ac:graphicFrameMkLst>
            <pc:docMk/>
            <pc:sldMk cId="236384966" sldId="2147480569"/>
            <ac:graphicFrameMk id="13" creationId="{303D328D-E380-9E8F-79FB-8DCC9C455ACA}"/>
          </ac:graphicFrameMkLst>
        </pc:graphicFrameChg>
      </pc:sldChg>
      <pc:sldChg chg="addSp delSp modSp new del mod">
        <pc:chgData name="Smith, Bronte" userId="130167b3-e219-42ca-88ec-4a4523b05e18" providerId="ADAL" clId="{57E22359-0A10-464C-8575-BFD9B10073A4}" dt="2025-10-01T16:51:45.179" v="2910" actId="47"/>
        <pc:sldMkLst>
          <pc:docMk/>
          <pc:sldMk cId="1497703262" sldId="2147480569"/>
        </pc:sldMkLst>
        <pc:spChg chg="del">
          <ac:chgData name="Smith, Bronte" userId="130167b3-e219-42ca-88ec-4a4523b05e18" providerId="ADAL" clId="{57E22359-0A10-464C-8575-BFD9B10073A4}" dt="2025-10-01T15:19:16.477" v="1707" actId="478"/>
          <ac:spMkLst>
            <pc:docMk/>
            <pc:sldMk cId="1497703262" sldId="2147480569"/>
            <ac:spMk id="2" creationId="{27667B67-C18E-D651-BAD7-F6FB21C1A276}"/>
          </ac:spMkLst>
        </pc:spChg>
        <pc:spChg chg="mod">
          <ac:chgData name="Smith, Bronte" userId="130167b3-e219-42ca-88ec-4a4523b05e18" providerId="ADAL" clId="{57E22359-0A10-464C-8575-BFD9B10073A4}" dt="2025-10-01T15:20:49.717" v="1915" actId="1076"/>
          <ac:spMkLst>
            <pc:docMk/>
            <pc:sldMk cId="1497703262" sldId="2147480569"/>
            <ac:spMk id="4" creationId="{0B2D0BEA-93EB-CAA0-232C-EA3C7445907F}"/>
          </ac:spMkLst>
        </pc:spChg>
        <pc:spChg chg="add mod">
          <ac:chgData name="Smith, Bronte" userId="130167b3-e219-42ca-88ec-4a4523b05e18" providerId="ADAL" clId="{57E22359-0A10-464C-8575-BFD9B10073A4}" dt="2025-10-01T15:22:21.077" v="2022" actId="20577"/>
          <ac:spMkLst>
            <pc:docMk/>
            <pc:sldMk cId="1497703262" sldId="2147480569"/>
            <ac:spMk id="6" creationId="{0490F493-6E77-3B80-EED7-6F78889A2E50}"/>
          </ac:spMkLst>
        </pc:spChg>
        <pc:graphicFrameChg chg="add mod modGraphic">
          <ac:chgData name="Smith, Bronte" userId="130167b3-e219-42ca-88ec-4a4523b05e18" providerId="ADAL" clId="{57E22359-0A10-464C-8575-BFD9B10073A4}" dt="2025-10-01T15:22:39.238" v="2027" actId="20577"/>
          <ac:graphicFrameMkLst>
            <pc:docMk/>
            <pc:sldMk cId="1497703262" sldId="2147480569"/>
            <ac:graphicFrameMk id="5" creationId="{525FB50F-89D5-449C-17A6-9EABF7F411CD}"/>
          </ac:graphicFrameMkLst>
        </pc:graphicFrameChg>
        <pc:graphicFrameChg chg="add mod">
          <ac:chgData name="Smith, Bronte" userId="130167b3-e219-42ca-88ec-4a4523b05e18" providerId="ADAL" clId="{57E22359-0A10-464C-8575-BFD9B10073A4}" dt="2025-10-01T15:22:27.082" v="2024" actId="1076"/>
          <ac:graphicFrameMkLst>
            <pc:docMk/>
            <pc:sldMk cId="1497703262" sldId="2147480569"/>
            <ac:graphicFrameMk id="7" creationId="{71BD7558-5FCC-096C-0851-8CAD1A7F211B}"/>
          </ac:graphicFrameMkLst>
        </pc:graphicFrameChg>
      </pc:sldChg>
      <pc:sldChg chg="addSp modSp new del mod">
        <pc:chgData name="Smith, Bronte" userId="130167b3-e219-42ca-88ec-4a4523b05e18" providerId="ADAL" clId="{57E22359-0A10-464C-8575-BFD9B10073A4}" dt="2025-10-01T15:16:27.538" v="1250" actId="47"/>
        <pc:sldMkLst>
          <pc:docMk/>
          <pc:sldMk cId="2266462147" sldId="2147480569"/>
        </pc:sldMkLst>
        <pc:spChg chg="mod">
          <ac:chgData name="Smith, Bronte" userId="130167b3-e219-42ca-88ec-4a4523b05e18" providerId="ADAL" clId="{57E22359-0A10-464C-8575-BFD9B10073A4}" dt="2025-10-01T15:10:44.453" v="1084" actId="1076"/>
          <ac:spMkLst>
            <pc:docMk/>
            <pc:sldMk cId="2266462147" sldId="2147480569"/>
            <ac:spMk id="2" creationId="{1347437D-26D3-51FC-4EBF-75A1883130CA}"/>
          </ac:spMkLst>
        </pc:spChg>
        <pc:spChg chg="mod">
          <ac:chgData name="Smith, Bronte" userId="130167b3-e219-42ca-88ec-4a4523b05e18" providerId="ADAL" clId="{57E22359-0A10-464C-8575-BFD9B10073A4}" dt="2025-10-01T15:12:40.741" v="1148" actId="5793"/>
          <ac:spMkLst>
            <pc:docMk/>
            <pc:sldMk cId="2266462147" sldId="2147480569"/>
            <ac:spMk id="4" creationId="{FBCE9E25-3FC4-ACAB-9848-0C3483440DF4}"/>
          </ac:spMkLst>
        </pc:spChg>
        <pc:graphicFrameChg chg="add mod">
          <ac:chgData name="Smith, Bronte" userId="130167b3-e219-42ca-88ec-4a4523b05e18" providerId="ADAL" clId="{57E22359-0A10-464C-8575-BFD9B10073A4}" dt="2025-10-01T15:12:26.712" v="1142"/>
          <ac:graphicFrameMkLst>
            <pc:docMk/>
            <pc:sldMk cId="2266462147" sldId="2147480569"/>
            <ac:graphicFrameMk id="5" creationId="{68B2C64D-0E5E-1C2A-5C63-49E75E23D942}"/>
          </ac:graphicFrameMkLst>
        </pc:graphicFrameChg>
        <pc:graphicFrameChg chg="add mod">
          <ac:chgData name="Smith, Bronte" userId="130167b3-e219-42ca-88ec-4a4523b05e18" providerId="ADAL" clId="{57E22359-0A10-464C-8575-BFD9B10073A4}" dt="2025-10-01T15:12:30.169" v="1143"/>
          <ac:graphicFrameMkLst>
            <pc:docMk/>
            <pc:sldMk cId="2266462147" sldId="2147480569"/>
            <ac:graphicFrameMk id="6" creationId="{19ED5EBE-815E-99B6-02D4-2CE0F25A77A3}"/>
          </ac:graphicFrameMkLst>
        </pc:graphicFrameChg>
        <pc:graphicFrameChg chg="add mod">
          <ac:chgData name="Smith, Bronte" userId="130167b3-e219-42ca-88ec-4a4523b05e18" providerId="ADAL" clId="{57E22359-0A10-464C-8575-BFD9B10073A4}" dt="2025-10-01T15:12:32.931" v="1144"/>
          <ac:graphicFrameMkLst>
            <pc:docMk/>
            <pc:sldMk cId="2266462147" sldId="2147480569"/>
            <ac:graphicFrameMk id="7" creationId="{BFD6515D-41D0-A14A-5CA4-ED758F586B83}"/>
          </ac:graphicFrameMkLst>
        </pc:graphicFrameChg>
        <pc:graphicFrameChg chg="add mod modGraphic">
          <ac:chgData name="Smith, Bronte" userId="130167b3-e219-42ca-88ec-4a4523b05e18" providerId="ADAL" clId="{57E22359-0A10-464C-8575-BFD9B10073A4}" dt="2025-10-01T15:13:21.117" v="1235" actId="14100"/>
          <ac:graphicFrameMkLst>
            <pc:docMk/>
            <pc:sldMk cId="2266462147" sldId="2147480569"/>
            <ac:graphicFrameMk id="8" creationId="{10686CC0-DCD1-39DC-4808-FB0700B8E79B}"/>
          </ac:graphicFrameMkLst>
        </pc:graphicFrameChg>
      </pc:sldChg>
      <pc:sldChg chg="del">
        <pc:chgData name="Smith, Bronte" userId="130167b3-e219-42ca-88ec-4a4523b05e18" providerId="ADAL" clId="{57E22359-0A10-464C-8575-BFD9B10073A4}" dt="2025-09-30T20:27:24.777" v="2" actId="47"/>
        <pc:sldMkLst>
          <pc:docMk/>
          <pc:sldMk cId="2330649160" sldId="2147480569"/>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F9EA00-2543-4B70-B323-BFC5A4DA9B0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279DF55-51DB-4D94-84AE-200BCFAA5D7D}">
      <dgm:prSet phldrT="[Text]"/>
      <dgm:spPr/>
      <dgm:t>
        <a:bodyPr/>
        <a:lstStyle/>
        <a:p>
          <a:r>
            <a:rPr lang="en-US" b="1" dirty="0"/>
            <a:t>Measure ID</a:t>
          </a:r>
        </a:p>
      </dgm:t>
    </dgm:pt>
    <dgm:pt modelId="{8B6E9FD3-0768-4A47-8702-7F02E05905BD}" type="parTrans" cxnId="{10000C23-8D9E-4261-9E5F-F291A0EAAE0B}">
      <dgm:prSet/>
      <dgm:spPr/>
      <dgm:t>
        <a:bodyPr/>
        <a:lstStyle/>
        <a:p>
          <a:endParaRPr lang="en-US" b="1"/>
        </a:p>
      </dgm:t>
    </dgm:pt>
    <dgm:pt modelId="{C852110B-92CA-48DF-9325-BF58EDD88F7D}" type="sibTrans" cxnId="{10000C23-8D9E-4261-9E5F-F291A0EAAE0B}">
      <dgm:prSet/>
      <dgm:spPr/>
      <dgm:t>
        <a:bodyPr/>
        <a:lstStyle/>
        <a:p>
          <a:endParaRPr lang="en-US" b="1"/>
        </a:p>
      </dgm:t>
    </dgm:pt>
    <dgm:pt modelId="{0A2729B9-04EF-48D9-9ED6-AA85DECF2A78}">
      <dgm:prSet phldrT="[Text]"/>
      <dgm:spPr/>
      <dgm:t>
        <a:bodyPr/>
        <a:lstStyle/>
        <a:p>
          <a:r>
            <a:rPr lang="en-US" b="1" dirty="0"/>
            <a:t>Measure Description</a:t>
          </a:r>
        </a:p>
      </dgm:t>
    </dgm:pt>
    <dgm:pt modelId="{126FE6E9-E3CE-46AA-BFBA-2099E8C6D30A}" type="parTrans" cxnId="{1A768134-6EEC-46E3-9487-DE4B87FAE647}">
      <dgm:prSet/>
      <dgm:spPr/>
      <dgm:t>
        <a:bodyPr/>
        <a:lstStyle/>
        <a:p>
          <a:endParaRPr lang="en-US" b="1"/>
        </a:p>
      </dgm:t>
    </dgm:pt>
    <dgm:pt modelId="{3F28B20F-95A0-4C98-91B8-C0F3837F5DFD}" type="sibTrans" cxnId="{1A768134-6EEC-46E3-9487-DE4B87FAE647}">
      <dgm:prSet/>
      <dgm:spPr/>
      <dgm:t>
        <a:bodyPr/>
        <a:lstStyle/>
        <a:p>
          <a:endParaRPr lang="en-US" b="1"/>
        </a:p>
      </dgm:t>
    </dgm:pt>
    <dgm:pt modelId="{AD4A9C70-5B6C-4106-A7F0-79906B7DF1EC}">
      <dgm:prSet phldrT="[Text]"/>
      <dgm:spPr/>
      <dgm:t>
        <a:bodyPr/>
        <a:lstStyle/>
        <a:p>
          <a:r>
            <a:rPr lang="en-US" b="1" dirty="0"/>
            <a:t>Numerator</a:t>
          </a:r>
        </a:p>
      </dgm:t>
    </dgm:pt>
    <dgm:pt modelId="{66AE80DF-2CB9-42EF-A6B3-42941359F587}" type="parTrans" cxnId="{6FDDA342-A6BF-4317-A338-9C1667734C26}">
      <dgm:prSet/>
      <dgm:spPr/>
      <dgm:t>
        <a:bodyPr/>
        <a:lstStyle/>
        <a:p>
          <a:endParaRPr lang="en-US" b="1"/>
        </a:p>
      </dgm:t>
    </dgm:pt>
    <dgm:pt modelId="{00DE7FB6-535B-4A90-9026-A2D62E457532}" type="sibTrans" cxnId="{6FDDA342-A6BF-4317-A338-9C1667734C26}">
      <dgm:prSet/>
      <dgm:spPr/>
      <dgm:t>
        <a:bodyPr/>
        <a:lstStyle/>
        <a:p>
          <a:endParaRPr lang="en-US" b="1"/>
        </a:p>
      </dgm:t>
    </dgm:pt>
    <dgm:pt modelId="{F3D0FC59-24AE-4479-92B2-E84D9980A009}">
      <dgm:prSet phldrT="[Text]"/>
      <dgm:spPr/>
      <dgm:t>
        <a:bodyPr/>
        <a:lstStyle/>
        <a:p>
          <a:r>
            <a:rPr lang="en-US" b="1" dirty="0"/>
            <a:t>Exclusions</a:t>
          </a:r>
        </a:p>
      </dgm:t>
    </dgm:pt>
    <dgm:pt modelId="{A2EC1CAF-2401-4EFC-B839-33D0CA2BC5ED}" type="parTrans" cxnId="{46250BE9-28A5-42D2-A954-E0A56E92B47D}">
      <dgm:prSet/>
      <dgm:spPr/>
      <dgm:t>
        <a:bodyPr/>
        <a:lstStyle/>
        <a:p>
          <a:endParaRPr lang="en-US" b="1"/>
        </a:p>
      </dgm:t>
    </dgm:pt>
    <dgm:pt modelId="{16720321-37A7-447A-9E08-D8539637BF11}" type="sibTrans" cxnId="{46250BE9-28A5-42D2-A954-E0A56E92B47D}">
      <dgm:prSet/>
      <dgm:spPr/>
      <dgm:t>
        <a:bodyPr/>
        <a:lstStyle/>
        <a:p>
          <a:endParaRPr lang="en-US" b="1"/>
        </a:p>
      </dgm:t>
    </dgm:pt>
    <dgm:pt modelId="{316FA65B-E5D6-4D6A-8C35-3A381572BBBF}">
      <dgm:prSet phldrT="[Text]"/>
      <dgm:spPr/>
      <dgm:t>
        <a:bodyPr/>
        <a:lstStyle/>
        <a:p>
          <a:r>
            <a:rPr lang="en-US" b="1" dirty="0"/>
            <a:t>Unique identifier that includes a version number to indicate the published version of the eCQM</a:t>
          </a:r>
        </a:p>
      </dgm:t>
    </dgm:pt>
    <dgm:pt modelId="{AA2FB483-543B-49FA-9C38-0BD0E3759AF0}" type="parTrans" cxnId="{D57846CF-EEE3-45C5-8BF4-90B6B5B0BEF9}">
      <dgm:prSet/>
      <dgm:spPr/>
      <dgm:t>
        <a:bodyPr/>
        <a:lstStyle/>
        <a:p>
          <a:endParaRPr lang="en-US"/>
        </a:p>
      </dgm:t>
    </dgm:pt>
    <dgm:pt modelId="{381E7FB6-8C3E-4101-96CE-787C1453B589}" type="sibTrans" cxnId="{D57846CF-EEE3-45C5-8BF4-90B6B5B0BEF9}">
      <dgm:prSet/>
      <dgm:spPr/>
      <dgm:t>
        <a:bodyPr/>
        <a:lstStyle/>
        <a:p>
          <a:endParaRPr lang="en-US"/>
        </a:p>
      </dgm:t>
    </dgm:pt>
    <dgm:pt modelId="{31D34DFB-5699-4997-B980-55E72DDE897E}">
      <dgm:prSet phldrT="[Text]"/>
      <dgm:spPr/>
      <dgm:t>
        <a:bodyPr/>
        <a:lstStyle/>
        <a:p>
          <a:r>
            <a:rPr lang="en-US" b="1" dirty="0"/>
            <a:t>A general description of the measure’s intent</a:t>
          </a:r>
        </a:p>
      </dgm:t>
    </dgm:pt>
    <dgm:pt modelId="{D520EC7D-9A4F-406E-8203-F1DB292427C0}" type="parTrans" cxnId="{BFC8CEEA-544F-4EDA-8A5F-7D26ED0D134E}">
      <dgm:prSet/>
      <dgm:spPr/>
      <dgm:t>
        <a:bodyPr/>
        <a:lstStyle/>
        <a:p>
          <a:endParaRPr lang="en-US"/>
        </a:p>
      </dgm:t>
    </dgm:pt>
    <dgm:pt modelId="{CD10496C-95E4-417E-8288-E828CCDBAF75}" type="sibTrans" cxnId="{BFC8CEEA-544F-4EDA-8A5F-7D26ED0D134E}">
      <dgm:prSet/>
      <dgm:spPr/>
      <dgm:t>
        <a:bodyPr/>
        <a:lstStyle/>
        <a:p>
          <a:endParaRPr lang="en-US"/>
        </a:p>
      </dgm:t>
    </dgm:pt>
    <dgm:pt modelId="{4B6BB4C2-2A5B-4BBA-ADC6-ECBC1321A7E3}">
      <dgm:prSet phldrT="[Text]"/>
      <dgm:spPr/>
      <dgm:t>
        <a:bodyPr/>
        <a:lstStyle/>
        <a:p>
          <a:r>
            <a:rPr lang="en-US" b="1" dirty="0"/>
            <a:t>Describes the process, condition, event or outcome that satisfies the eCQM focus</a:t>
          </a:r>
        </a:p>
      </dgm:t>
    </dgm:pt>
    <dgm:pt modelId="{903F5CC4-27D2-4D49-A88A-F72F44C9AFF5}" type="parTrans" cxnId="{F0ADAAF7-6BBA-43E2-970C-0BD813303B40}">
      <dgm:prSet/>
      <dgm:spPr/>
      <dgm:t>
        <a:bodyPr/>
        <a:lstStyle/>
        <a:p>
          <a:endParaRPr lang="en-US"/>
        </a:p>
      </dgm:t>
    </dgm:pt>
    <dgm:pt modelId="{3DD10B01-541D-4199-8121-09ACF3792672}" type="sibTrans" cxnId="{F0ADAAF7-6BBA-43E2-970C-0BD813303B40}">
      <dgm:prSet/>
      <dgm:spPr/>
      <dgm:t>
        <a:bodyPr/>
        <a:lstStyle/>
        <a:p>
          <a:endParaRPr lang="en-US"/>
        </a:p>
      </dgm:t>
    </dgm:pt>
    <dgm:pt modelId="{F162D22E-CFEC-476D-B83B-A268674FD931}">
      <dgm:prSet phldrT="[Text]"/>
      <dgm:spPr/>
      <dgm:t>
        <a:bodyPr/>
        <a:lstStyle/>
        <a:p>
          <a:r>
            <a:rPr lang="en-US" b="1" i="0" dirty="0">
              <a:solidFill>
                <a:schemeClr val="tx1"/>
              </a:solidFill>
              <a:effectLst/>
              <a:latin typeface="+mn-lt"/>
              <a:ea typeface="+mn-ea"/>
              <a:cs typeface="+mn-cs"/>
            </a:rPr>
            <a:t>A case where the patient should be removed from the measure based on the measure specifications</a:t>
          </a:r>
          <a:endParaRPr lang="en-US" b="1" dirty="0"/>
        </a:p>
      </dgm:t>
    </dgm:pt>
    <dgm:pt modelId="{2D9D121C-BF34-42FD-9614-E9DFC5D0AFD6}" type="parTrans" cxnId="{06D36E38-23DC-42FD-8E0C-0353EA058A21}">
      <dgm:prSet/>
      <dgm:spPr/>
      <dgm:t>
        <a:bodyPr/>
        <a:lstStyle/>
        <a:p>
          <a:endParaRPr lang="en-US"/>
        </a:p>
      </dgm:t>
    </dgm:pt>
    <dgm:pt modelId="{0DB1B5EB-E6DC-4AEF-A935-0138616A5CE6}" type="sibTrans" cxnId="{06D36E38-23DC-42FD-8E0C-0353EA058A21}">
      <dgm:prSet/>
      <dgm:spPr/>
      <dgm:t>
        <a:bodyPr/>
        <a:lstStyle/>
        <a:p>
          <a:endParaRPr lang="en-US"/>
        </a:p>
      </dgm:t>
    </dgm:pt>
    <dgm:pt modelId="{53FA0018-8560-4034-9DB4-6B3D24B6F400}">
      <dgm:prSet phldrT="[Text]"/>
      <dgm:spPr/>
      <dgm:t>
        <a:bodyPr/>
        <a:lstStyle/>
        <a:p>
          <a:r>
            <a:rPr lang="en-US" b="1"/>
            <a:t>Denominator</a:t>
          </a:r>
          <a:endParaRPr lang="en-US" b="1" dirty="0"/>
        </a:p>
      </dgm:t>
    </dgm:pt>
    <dgm:pt modelId="{07BC0AFB-975D-4F92-822C-5BF39751FA38}" type="parTrans" cxnId="{1B21160B-1DF2-4AB2-B171-B8F89EFC6A36}">
      <dgm:prSet/>
      <dgm:spPr/>
      <dgm:t>
        <a:bodyPr/>
        <a:lstStyle/>
        <a:p>
          <a:endParaRPr lang="en-US"/>
        </a:p>
      </dgm:t>
    </dgm:pt>
    <dgm:pt modelId="{538F8DFA-58C5-481D-913B-35C2ADCE9A44}" type="sibTrans" cxnId="{1B21160B-1DF2-4AB2-B171-B8F89EFC6A36}">
      <dgm:prSet/>
      <dgm:spPr/>
      <dgm:t>
        <a:bodyPr/>
        <a:lstStyle/>
        <a:p>
          <a:endParaRPr lang="en-US"/>
        </a:p>
      </dgm:t>
    </dgm:pt>
    <dgm:pt modelId="{BEDE3FA5-CD3B-4373-AB0F-88CB3F821B2E}">
      <dgm:prSet phldrT="[Text]"/>
      <dgm:spPr/>
      <dgm:t>
        <a:bodyPr/>
        <a:lstStyle/>
        <a:p>
          <a:r>
            <a:rPr lang="en-US" b="1" dirty="0"/>
            <a:t>Considered the Initial Population, includes all patients that meet criteria to be included in the measure, who share defined characteristics (age, diagnoses, encounters, </a:t>
          </a:r>
          <a:r>
            <a:rPr lang="en-US" b="1" dirty="0" err="1"/>
            <a:t>etc</a:t>
          </a:r>
          <a:r>
            <a:rPr lang="en-US" b="1" dirty="0"/>
            <a:t>)  </a:t>
          </a:r>
        </a:p>
      </dgm:t>
    </dgm:pt>
    <dgm:pt modelId="{767F8242-CD38-4183-95AD-4688180350DC}" type="parTrans" cxnId="{43C8936A-1EAA-4403-A15A-97136697DFDA}">
      <dgm:prSet/>
      <dgm:spPr/>
      <dgm:t>
        <a:bodyPr/>
        <a:lstStyle/>
        <a:p>
          <a:endParaRPr lang="en-US"/>
        </a:p>
      </dgm:t>
    </dgm:pt>
    <dgm:pt modelId="{E9532B89-68B1-484D-9AD2-CDE95D30A343}" type="sibTrans" cxnId="{43C8936A-1EAA-4403-A15A-97136697DFDA}">
      <dgm:prSet/>
      <dgm:spPr/>
      <dgm:t>
        <a:bodyPr/>
        <a:lstStyle/>
        <a:p>
          <a:endParaRPr lang="en-US"/>
        </a:p>
      </dgm:t>
    </dgm:pt>
    <dgm:pt modelId="{ADC17183-94D4-4956-A9E5-54E967C88251}" type="pres">
      <dgm:prSet presAssocID="{0EF9EA00-2543-4B70-B323-BFC5A4DA9B0D}" presName="linear" presStyleCnt="0">
        <dgm:presLayoutVars>
          <dgm:animLvl val="lvl"/>
          <dgm:resizeHandles val="exact"/>
        </dgm:presLayoutVars>
      </dgm:prSet>
      <dgm:spPr/>
    </dgm:pt>
    <dgm:pt modelId="{30849595-0083-44F5-B48B-20752F73C6BF}" type="pres">
      <dgm:prSet presAssocID="{6279DF55-51DB-4D94-84AE-200BCFAA5D7D}" presName="parentText" presStyleLbl="node1" presStyleIdx="0" presStyleCnt="5">
        <dgm:presLayoutVars>
          <dgm:chMax val="0"/>
          <dgm:bulletEnabled val="1"/>
        </dgm:presLayoutVars>
      </dgm:prSet>
      <dgm:spPr/>
    </dgm:pt>
    <dgm:pt modelId="{4A41C007-8F59-4DB1-B118-021A3EA2C764}" type="pres">
      <dgm:prSet presAssocID="{6279DF55-51DB-4D94-84AE-200BCFAA5D7D}" presName="childText" presStyleLbl="revTx" presStyleIdx="0" presStyleCnt="5">
        <dgm:presLayoutVars>
          <dgm:bulletEnabled val="1"/>
        </dgm:presLayoutVars>
      </dgm:prSet>
      <dgm:spPr/>
    </dgm:pt>
    <dgm:pt modelId="{39505FA6-A4DB-4059-8854-075F44892A39}" type="pres">
      <dgm:prSet presAssocID="{0A2729B9-04EF-48D9-9ED6-AA85DECF2A78}" presName="parentText" presStyleLbl="node1" presStyleIdx="1" presStyleCnt="5">
        <dgm:presLayoutVars>
          <dgm:chMax val="0"/>
          <dgm:bulletEnabled val="1"/>
        </dgm:presLayoutVars>
      </dgm:prSet>
      <dgm:spPr/>
    </dgm:pt>
    <dgm:pt modelId="{72FB43BA-9623-4C87-B22C-6979AE4C90A1}" type="pres">
      <dgm:prSet presAssocID="{0A2729B9-04EF-48D9-9ED6-AA85DECF2A78}" presName="childText" presStyleLbl="revTx" presStyleIdx="1" presStyleCnt="5">
        <dgm:presLayoutVars>
          <dgm:bulletEnabled val="1"/>
        </dgm:presLayoutVars>
      </dgm:prSet>
      <dgm:spPr/>
    </dgm:pt>
    <dgm:pt modelId="{8E8ED76B-179F-4026-B43D-10BAD0FA6A0B}" type="pres">
      <dgm:prSet presAssocID="{AD4A9C70-5B6C-4106-A7F0-79906B7DF1EC}" presName="parentText" presStyleLbl="node1" presStyleIdx="2" presStyleCnt="5">
        <dgm:presLayoutVars>
          <dgm:chMax val="0"/>
          <dgm:bulletEnabled val="1"/>
        </dgm:presLayoutVars>
      </dgm:prSet>
      <dgm:spPr/>
    </dgm:pt>
    <dgm:pt modelId="{81054A2D-890C-4E88-AA87-B81CE5DC19F3}" type="pres">
      <dgm:prSet presAssocID="{AD4A9C70-5B6C-4106-A7F0-79906B7DF1EC}" presName="childText" presStyleLbl="revTx" presStyleIdx="2" presStyleCnt="5">
        <dgm:presLayoutVars>
          <dgm:bulletEnabled val="1"/>
        </dgm:presLayoutVars>
      </dgm:prSet>
      <dgm:spPr/>
    </dgm:pt>
    <dgm:pt modelId="{CCCA0902-30AE-4318-BFBE-0F875FE733B5}" type="pres">
      <dgm:prSet presAssocID="{53FA0018-8560-4034-9DB4-6B3D24B6F400}" presName="parentText" presStyleLbl="node1" presStyleIdx="3" presStyleCnt="5">
        <dgm:presLayoutVars>
          <dgm:chMax val="0"/>
          <dgm:bulletEnabled val="1"/>
        </dgm:presLayoutVars>
      </dgm:prSet>
      <dgm:spPr/>
    </dgm:pt>
    <dgm:pt modelId="{A2D47F2E-D142-4381-BF2B-15E27739B511}" type="pres">
      <dgm:prSet presAssocID="{53FA0018-8560-4034-9DB4-6B3D24B6F400}" presName="childText" presStyleLbl="revTx" presStyleIdx="3" presStyleCnt="5">
        <dgm:presLayoutVars>
          <dgm:bulletEnabled val="1"/>
        </dgm:presLayoutVars>
      </dgm:prSet>
      <dgm:spPr/>
    </dgm:pt>
    <dgm:pt modelId="{FCFE1138-9B73-4CE4-8ECB-59192637A665}" type="pres">
      <dgm:prSet presAssocID="{F3D0FC59-24AE-4479-92B2-E84D9980A009}" presName="parentText" presStyleLbl="node1" presStyleIdx="4" presStyleCnt="5">
        <dgm:presLayoutVars>
          <dgm:chMax val="0"/>
          <dgm:bulletEnabled val="1"/>
        </dgm:presLayoutVars>
      </dgm:prSet>
      <dgm:spPr/>
    </dgm:pt>
    <dgm:pt modelId="{141E4A4E-0866-4CE9-B3A1-49221608DCAC}" type="pres">
      <dgm:prSet presAssocID="{F3D0FC59-24AE-4479-92B2-E84D9980A009}" presName="childText" presStyleLbl="revTx" presStyleIdx="4" presStyleCnt="5">
        <dgm:presLayoutVars>
          <dgm:bulletEnabled val="1"/>
        </dgm:presLayoutVars>
      </dgm:prSet>
      <dgm:spPr/>
    </dgm:pt>
  </dgm:ptLst>
  <dgm:cxnLst>
    <dgm:cxn modelId="{1B21160B-1DF2-4AB2-B171-B8F89EFC6A36}" srcId="{0EF9EA00-2543-4B70-B323-BFC5A4DA9B0D}" destId="{53FA0018-8560-4034-9DB4-6B3D24B6F400}" srcOrd="3" destOrd="0" parTransId="{07BC0AFB-975D-4F92-822C-5BF39751FA38}" sibTransId="{538F8DFA-58C5-481D-913B-35C2ADCE9A44}"/>
    <dgm:cxn modelId="{10000C23-8D9E-4261-9E5F-F291A0EAAE0B}" srcId="{0EF9EA00-2543-4B70-B323-BFC5A4DA9B0D}" destId="{6279DF55-51DB-4D94-84AE-200BCFAA5D7D}" srcOrd="0" destOrd="0" parTransId="{8B6E9FD3-0768-4A47-8702-7F02E05905BD}" sibTransId="{C852110B-92CA-48DF-9325-BF58EDD88F7D}"/>
    <dgm:cxn modelId="{C2E9DC31-88BA-4358-B861-0006D2BD4294}" type="presOf" srcId="{4B6BB4C2-2A5B-4BBA-ADC6-ECBC1321A7E3}" destId="{81054A2D-890C-4E88-AA87-B81CE5DC19F3}" srcOrd="0" destOrd="0" presId="urn:microsoft.com/office/officeart/2005/8/layout/vList2"/>
    <dgm:cxn modelId="{30F7C533-C952-4B82-A462-0C69E4C12E99}" type="presOf" srcId="{53FA0018-8560-4034-9DB4-6B3D24B6F400}" destId="{CCCA0902-30AE-4318-BFBE-0F875FE733B5}" srcOrd="0" destOrd="0" presId="urn:microsoft.com/office/officeart/2005/8/layout/vList2"/>
    <dgm:cxn modelId="{1A768134-6EEC-46E3-9487-DE4B87FAE647}" srcId="{0EF9EA00-2543-4B70-B323-BFC5A4DA9B0D}" destId="{0A2729B9-04EF-48D9-9ED6-AA85DECF2A78}" srcOrd="1" destOrd="0" parTransId="{126FE6E9-E3CE-46AA-BFBA-2099E8C6D30A}" sibTransId="{3F28B20F-95A0-4C98-91B8-C0F3837F5DFD}"/>
    <dgm:cxn modelId="{7CD65537-41DF-4972-8969-B6D917C5273B}" type="presOf" srcId="{0EF9EA00-2543-4B70-B323-BFC5A4DA9B0D}" destId="{ADC17183-94D4-4956-A9E5-54E967C88251}" srcOrd="0" destOrd="0" presId="urn:microsoft.com/office/officeart/2005/8/layout/vList2"/>
    <dgm:cxn modelId="{06D36E38-23DC-42FD-8E0C-0353EA058A21}" srcId="{F3D0FC59-24AE-4479-92B2-E84D9980A009}" destId="{F162D22E-CFEC-476D-B83B-A268674FD931}" srcOrd="0" destOrd="0" parTransId="{2D9D121C-BF34-42FD-9614-E9DFC5D0AFD6}" sibTransId="{0DB1B5EB-E6DC-4AEF-A935-0138616A5CE6}"/>
    <dgm:cxn modelId="{6FDDA342-A6BF-4317-A338-9C1667734C26}" srcId="{0EF9EA00-2543-4B70-B323-BFC5A4DA9B0D}" destId="{AD4A9C70-5B6C-4106-A7F0-79906B7DF1EC}" srcOrd="2" destOrd="0" parTransId="{66AE80DF-2CB9-42EF-A6B3-42941359F587}" sibTransId="{00DE7FB6-535B-4A90-9026-A2D62E457532}"/>
    <dgm:cxn modelId="{43C8936A-1EAA-4403-A15A-97136697DFDA}" srcId="{53FA0018-8560-4034-9DB4-6B3D24B6F400}" destId="{BEDE3FA5-CD3B-4373-AB0F-88CB3F821B2E}" srcOrd="0" destOrd="0" parTransId="{767F8242-CD38-4183-95AD-4688180350DC}" sibTransId="{E9532B89-68B1-484D-9AD2-CDE95D30A343}"/>
    <dgm:cxn modelId="{40DD046D-E343-4164-83AC-7FB59A36892C}" type="presOf" srcId="{0A2729B9-04EF-48D9-9ED6-AA85DECF2A78}" destId="{39505FA6-A4DB-4059-8854-075F44892A39}" srcOrd="0" destOrd="0" presId="urn:microsoft.com/office/officeart/2005/8/layout/vList2"/>
    <dgm:cxn modelId="{D2F3F393-60B6-4D03-B1A9-D28853B0E988}" type="presOf" srcId="{AD4A9C70-5B6C-4106-A7F0-79906B7DF1EC}" destId="{8E8ED76B-179F-4026-B43D-10BAD0FA6A0B}" srcOrd="0" destOrd="0" presId="urn:microsoft.com/office/officeart/2005/8/layout/vList2"/>
    <dgm:cxn modelId="{DFC982A1-6700-4F65-AEC2-4F43FA08BA48}" type="presOf" srcId="{31D34DFB-5699-4997-B980-55E72DDE897E}" destId="{72FB43BA-9623-4C87-B22C-6979AE4C90A1}" srcOrd="0" destOrd="0" presId="urn:microsoft.com/office/officeart/2005/8/layout/vList2"/>
    <dgm:cxn modelId="{BA6CFCBB-008E-4972-BD18-A557BE05D88F}" type="presOf" srcId="{BEDE3FA5-CD3B-4373-AB0F-88CB3F821B2E}" destId="{A2D47F2E-D142-4381-BF2B-15E27739B511}" srcOrd="0" destOrd="0" presId="urn:microsoft.com/office/officeart/2005/8/layout/vList2"/>
    <dgm:cxn modelId="{51BA54C0-8834-4C94-9832-D59A7D5B1A83}" type="presOf" srcId="{316FA65B-E5D6-4D6A-8C35-3A381572BBBF}" destId="{4A41C007-8F59-4DB1-B118-021A3EA2C764}" srcOrd="0" destOrd="0" presId="urn:microsoft.com/office/officeart/2005/8/layout/vList2"/>
    <dgm:cxn modelId="{D57846CF-EEE3-45C5-8BF4-90B6B5B0BEF9}" srcId="{6279DF55-51DB-4D94-84AE-200BCFAA5D7D}" destId="{316FA65B-E5D6-4D6A-8C35-3A381572BBBF}" srcOrd="0" destOrd="0" parTransId="{AA2FB483-543B-49FA-9C38-0BD0E3759AF0}" sibTransId="{381E7FB6-8C3E-4101-96CE-787C1453B589}"/>
    <dgm:cxn modelId="{B3A9E9D6-41B5-4D25-B276-79E39680D4F6}" type="presOf" srcId="{6279DF55-51DB-4D94-84AE-200BCFAA5D7D}" destId="{30849595-0083-44F5-B48B-20752F73C6BF}" srcOrd="0" destOrd="0" presId="urn:microsoft.com/office/officeart/2005/8/layout/vList2"/>
    <dgm:cxn modelId="{BC80D6DC-808D-4B1E-9DDD-D67B7A6C210D}" type="presOf" srcId="{F162D22E-CFEC-476D-B83B-A268674FD931}" destId="{141E4A4E-0866-4CE9-B3A1-49221608DCAC}" srcOrd="0" destOrd="0" presId="urn:microsoft.com/office/officeart/2005/8/layout/vList2"/>
    <dgm:cxn modelId="{46250BE9-28A5-42D2-A954-E0A56E92B47D}" srcId="{0EF9EA00-2543-4B70-B323-BFC5A4DA9B0D}" destId="{F3D0FC59-24AE-4479-92B2-E84D9980A009}" srcOrd="4" destOrd="0" parTransId="{A2EC1CAF-2401-4EFC-B839-33D0CA2BC5ED}" sibTransId="{16720321-37A7-447A-9E08-D8539637BF11}"/>
    <dgm:cxn modelId="{BFC8CEEA-544F-4EDA-8A5F-7D26ED0D134E}" srcId="{0A2729B9-04EF-48D9-9ED6-AA85DECF2A78}" destId="{31D34DFB-5699-4997-B980-55E72DDE897E}" srcOrd="0" destOrd="0" parTransId="{D520EC7D-9A4F-406E-8203-F1DB292427C0}" sibTransId="{CD10496C-95E4-417E-8288-E828CCDBAF75}"/>
    <dgm:cxn modelId="{F0ADAAF7-6BBA-43E2-970C-0BD813303B40}" srcId="{AD4A9C70-5B6C-4106-A7F0-79906B7DF1EC}" destId="{4B6BB4C2-2A5B-4BBA-ADC6-ECBC1321A7E3}" srcOrd="0" destOrd="0" parTransId="{903F5CC4-27D2-4D49-A88A-F72F44C9AFF5}" sibTransId="{3DD10B01-541D-4199-8121-09ACF3792672}"/>
    <dgm:cxn modelId="{320FE5FA-325E-4894-B56E-09D7C795F0DA}" type="presOf" srcId="{F3D0FC59-24AE-4479-92B2-E84D9980A009}" destId="{FCFE1138-9B73-4CE4-8ECB-59192637A665}" srcOrd="0" destOrd="0" presId="urn:microsoft.com/office/officeart/2005/8/layout/vList2"/>
    <dgm:cxn modelId="{92E96761-9E0A-4D3A-B67F-F7FD9C5B74EE}" type="presParOf" srcId="{ADC17183-94D4-4956-A9E5-54E967C88251}" destId="{30849595-0083-44F5-B48B-20752F73C6BF}" srcOrd="0" destOrd="0" presId="urn:microsoft.com/office/officeart/2005/8/layout/vList2"/>
    <dgm:cxn modelId="{8BB6D117-12F3-46A5-96A0-9CD7603ACA16}" type="presParOf" srcId="{ADC17183-94D4-4956-A9E5-54E967C88251}" destId="{4A41C007-8F59-4DB1-B118-021A3EA2C764}" srcOrd="1" destOrd="0" presId="urn:microsoft.com/office/officeart/2005/8/layout/vList2"/>
    <dgm:cxn modelId="{269FB955-7063-4A8F-8FDE-7777EF1AA2A6}" type="presParOf" srcId="{ADC17183-94D4-4956-A9E5-54E967C88251}" destId="{39505FA6-A4DB-4059-8854-075F44892A39}" srcOrd="2" destOrd="0" presId="urn:microsoft.com/office/officeart/2005/8/layout/vList2"/>
    <dgm:cxn modelId="{8451C948-59C1-4751-9510-2C5BC09C04B7}" type="presParOf" srcId="{ADC17183-94D4-4956-A9E5-54E967C88251}" destId="{72FB43BA-9623-4C87-B22C-6979AE4C90A1}" srcOrd="3" destOrd="0" presId="urn:microsoft.com/office/officeart/2005/8/layout/vList2"/>
    <dgm:cxn modelId="{5F8C9DD8-BD1B-4067-BA3F-52F6C43D0B9C}" type="presParOf" srcId="{ADC17183-94D4-4956-A9E5-54E967C88251}" destId="{8E8ED76B-179F-4026-B43D-10BAD0FA6A0B}" srcOrd="4" destOrd="0" presId="urn:microsoft.com/office/officeart/2005/8/layout/vList2"/>
    <dgm:cxn modelId="{4C9CDAEF-F21C-427E-BADB-2F0CA8E0BAC4}" type="presParOf" srcId="{ADC17183-94D4-4956-A9E5-54E967C88251}" destId="{81054A2D-890C-4E88-AA87-B81CE5DC19F3}" srcOrd="5" destOrd="0" presId="urn:microsoft.com/office/officeart/2005/8/layout/vList2"/>
    <dgm:cxn modelId="{D7D06D88-D62F-4939-8737-2E0E35B8A296}" type="presParOf" srcId="{ADC17183-94D4-4956-A9E5-54E967C88251}" destId="{CCCA0902-30AE-4318-BFBE-0F875FE733B5}" srcOrd="6" destOrd="0" presId="urn:microsoft.com/office/officeart/2005/8/layout/vList2"/>
    <dgm:cxn modelId="{CD14A245-633A-4741-9C6B-BE40088E6519}" type="presParOf" srcId="{ADC17183-94D4-4956-A9E5-54E967C88251}" destId="{A2D47F2E-D142-4381-BF2B-15E27739B511}" srcOrd="7" destOrd="0" presId="urn:microsoft.com/office/officeart/2005/8/layout/vList2"/>
    <dgm:cxn modelId="{43E69D95-D27A-41B7-A585-3253C7951AB0}" type="presParOf" srcId="{ADC17183-94D4-4956-A9E5-54E967C88251}" destId="{FCFE1138-9B73-4CE4-8ECB-59192637A665}" srcOrd="8" destOrd="0" presId="urn:microsoft.com/office/officeart/2005/8/layout/vList2"/>
    <dgm:cxn modelId="{0A8EFC49-2043-45CE-8908-444767A2CA60}" type="presParOf" srcId="{ADC17183-94D4-4956-A9E5-54E967C88251}" destId="{141E4A4E-0866-4CE9-B3A1-49221608DCA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9EA00-2543-4B70-B323-BFC5A4DA9B0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279DF55-51DB-4D94-84AE-200BCFAA5D7D}">
      <dgm:prSet phldrT="[Text]"/>
      <dgm:spPr/>
      <dgm:t>
        <a:bodyPr/>
        <a:lstStyle/>
        <a:p>
          <a:r>
            <a:rPr lang="en-US" b="1" dirty="0"/>
            <a:t>Measure ID</a:t>
          </a:r>
        </a:p>
      </dgm:t>
    </dgm:pt>
    <dgm:pt modelId="{8B6E9FD3-0768-4A47-8702-7F02E05905BD}" type="parTrans" cxnId="{10000C23-8D9E-4261-9E5F-F291A0EAAE0B}">
      <dgm:prSet/>
      <dgm:spPr/>
      <dgm:t>
        <a:bodyPr/>
        <a:lstStyle/>
        <a:p>
          <a:endParaRPr lang="en-US" b="1"/>
        </a:p>
      </dgm:t>
    </dgm:pt>
    <dgm:pt modelId="{C852110B-92CA-48DF-9325-BF58EDD88F7D}" type="sibTrans" cxnId="{10000C23-8D9E-4261-9E5F-F291A0EAAE0B}">
      <dgm:prSet/>
      <dgm:spPr/>
      <dgm:t>
        <a:bodyPr/>
        <a:lstStyle/>
        <a:p>
          <a:endParaRPr lang="en-US" b="1"/>
        </a:p>
      </dgm:t>
    </dgm:pt>
    <dgm:pt modelId="{0A2729B9-04EF-48D9-9ED6-AA85DECF2A78}">
      <dgm:prSet phldrT="[Text]"/>
      <dgm:spPr/>
      <dgm:t>
        <a:bodyPr/>
        <a:lstStyle/>
        <a:p>
          <a:r>
            <a:rPr lang="en-US" b="1" dirty="0"/>
            <a:t>Measure Description</a:t>
          </a:r>
        </a:p>
      </dgm:t>
    </dgm:pt>
    <dgm:pt modelId="{126FE6E9-E3CE-46AA-BFBA-2099E8C6D30A}" type="parTrans" cxnId="{1A768134-6EEC-46E3-9487-DE4B87FAE647}">
      <dgm:prSet/>
      <dgm:spPr/>
      <dgm:t>
        <a:bodyPr/>
        <a:lstStyle/>
        <a:p>
          <a:endParaRPr lang="en-US" b="1"/>
        </a:p>
      </dgm:t>
    </dgm:pt>
    <dgm:pt modelId="{3F28B20F-95A0-4C98-91B8-C0F3837F5DFD}" type="sibTrans" cxnId="{1A768134-6EEC-46E3-9487-DE4B87FAE647}">
      <dgm:prSet/>
      <dgm:spPr/>
      <dgm:t>
        <a:bodyPr/>
        <a:lstStyle/>
        <a:p>
          <a:endParaRPr lang="en-US" b="1"/>
        </a:p>
      </dgm:t>
    </dgm:pt>
    <dgm:pt modelId="{AD4A9C70-5B6C-4106-A7F0-79906B7DF1EC}">
      <dgm:prSet phldrT="[Text]"/>
      <dgm:spPr/>
      <dgm:t>
        <a:bodyPr/>
        <a:lstStyle/>
        <a:p>
          <a:r>
            <a:rPr lang="en-US" b="1" dirty="0"/>
            <a:t>Numerator</a:t>
          </a:r>
        </a:p>
      </dgm:t>
    </dgm:pt>
    <dgm:pt modelId="{66AE80DF-2CB9-42EF-A6B3-42941359F587}" type="parTrans" cxnId="{6FDDA342-A6BF-4317-A338-9C1667734C26}">
      <dgm:prSet/>
      <dgm:spPr/>
      <dgm:t>
        <a:bodyPr/>
        <a:lstStyle/>
        <a:p>
          <a:endParaRPr lang="en-US" b="1"/>
        </a:p>
      </dgm:t>
    </dgm:pt>
    <dgm:pt modelId="{00DE7FB6-535B-4A90-9026-A2D62E457532}" type="sibTrans" cxnId="{6FDDA342-A6BF-4317-A338-9C1667734C26}">
      <dgm:prSet/>
      <dgm:spPr/>
      <dgm:t>
        <a:bodyPr/>
        <a:lstStyle/>
        <a:p>
          <a:endParaRPr lang="en-US" b="1"/>
        </a:p>
      </dgm:t>
    </dgm:pt>
    <dgm:pt modelId="{F3D0FC59-24AE-4479-92B2-E84D9980A009}">
      <dgm:prSet phldrT="[Text]"/>
      <dgm:spPr/>
      <dgm:t>
        <a:bodyPr/>
        <a:lstStyle/>
        <a:p>
          <a:r>
            <a:rPr lang="en-US" b="1" dirty="0"/>
            <a:t>Exclusions</a:t>
          </a:r>
        </a:p>
      </dgm:t>
    </dgm:pt>
    <dgm:pt modelId="{A2EC1CAF-2401-4EFC-B839-33D0CA2BC5ED}" type="parTrans" cxnId="{46250BE9-28A5-42D2-A954-E0A56E92B47D}">
      <dgm:prSet/>
      <dgm:spPr/>
      <dgm:t>
        <a:bodyPr/>
        <a:lstStyle/>
        <a:p>
          <a:endParaRPr lang="en-US" b="1"/>
        </a:p>
      </dgm:t>
    </dgm:pt>
    <dgm:pt modelId="{16720321-37A7-447A-9E08-D8539637BF11}" type="sibTrans" cxnId="{46250BE9-28A5-42D2-A954-E0A56E92B47D}">
      <dgm:prSet/>
      <dgm:spPr/>
      <dgm:t>
        <a:bodyPr/>
        <a:lstStyle/>
        <a:p>
          <a:endParaRPr lang="en-US" b="1"/>
        </a:p>
      </dgm:t>
    </dgm:pt>
    <dgm:pt modelId="{316FA65B-E5D6-4D6A-8C35-3A381572BBBF}">
      <dgm:prSet phldrT="[Text]"/>
      <dgm:spPr/>
      <dgm:t>
        <a:bodyPr/>
        <a:lstStyle/>
        <a:p>
          <a:r>
            <a:rPr lang="en-US" b="1" dirty="0"/>
            <a:t>CMS 2v14 </a:t>
          </a:r>
          <a:r>
            <a:rPr lang="en-US" b="1" i="0" dirty="0"/>
            <a:t>Preventive Care and Screening: Screening for Depression and Follow-Up Plan</a:t>
          </a:r>
          <a:endParaRPr lang="en-US" b="1" dirty="0"/>
        </a:p>
      </dgm:t>
    </dgm:pt>
    <dgm:pt modelId="{AA2FB483-543B-49FA-9C38-0BD0E3759AF0}" type="parTrans" cxnId="{D57846CF-EEE3-45C5-8BF4-90B6B5B0BEF9}">
      <dgm:prSet/>
      <dgm:spPr/>
      <dgm:t>
        <a:bodyPr/>
        <a:lstStyle/>
        <a:p>
          <a:endParaRPr lang="en-US" b="1"/>
        </a:p>
      </dgm:t>
    </dgm:pt>
    <dgm:pt modelId="{381E7FB6-8C3E-4101-96CE-787C1453B589}" type="sibTrans" cxnId="{D57846CF-EEE3-45C5-8BF4-90B6B5B0BEF9}">
      <dgm:prSet/>
      <dgm:spPr/>
      <dgm:t>
        <a:bodyPr/>
        <a:lstStyle/>
        <a:p>
          <a:endParaRPr lang="en-US" b="1"/>
        </a:p>
      </dgm:t>
    </dgm:pt>
    <dgm:pt modelId="{31D34DFB-5699-4997-B980-55E72DDE897E}">
      <dgm:prSet phldrT="[Text]"/>
      <dgm:spPr/>
      <dgm:t>
        <a:bodyPr/>
        <a:lstStyle/>
        <a:p>
          <a:r>
            <a:rPr lang="en-US" b="1" i="0" dirty="0"/>
            <a:t>Percentage of patients aged 12 years and older screened for depression on the date of the encounter or up to 14 days prior to the date of the encounter using an age-appropriate standardized depression screening tool AND if positive a follow-up plan is documented on the date of or up to two days after the date of the qualifying encounter</a:t>
          </a:r>
          <a:endParaRPr lang="en-US" b="1" dirty="0"/>
        </a:p>
      </dgm:t>
    </dgm:pt>
    <dgm:pt modelId="{D520EC7D-9A4F-406E-8203-F1DB292427C0}" type="parTrans" cxnId="{BFC8CEEA-544F-4EDA-8A5F-7D26ED0D134E}">
      <dgm:prSet/>
      <dgm:spPr/>
      <dgm:t>
        <a:bodyPr/>
        <a:lstStyle/>
        <a:p>
          <a:endParaRPr lang="en-US" b="1"/>
        </a:p>
      </dgm:t>
    </dgm:pt>
    <dgm:pt modelId="{CD10496C-95E4-417E-8288-E828CCDBAF75}" type="sibTrans" cxnId="{BFC8CEEA-544F-4EDA-8A5F-7D26ED0D134E}">
      <dgm:prSet/>
      <dgm:spPr/>
      <dgm:t>
        <a:bodyPr/>
        <a:lstStyle/>
        <a:p>
          <a:endParaRPr lang="en-US" b="1"/>
        </a:p>
      </dgm:t>
    </dgm:pt>
    <dgm:pt modelId="{4B6BB4C2-2A5B-4BBA-ADC6-ECBC1321A7E3}">
      <dgm:prSet phldrT="[Text]"/>
      <dgm:spPr/>
      <dgm:t>
        <a:bodyPr/>
        <a:lstStyle/>
        <a:p>
          <a:r>
            <a:rPr lang="en-US" b="1" i="0" dirty="0"/>
            <a:t>Patients screened for depression on the date of the encounter or up to 14 days prior to the date of the encounter using an age-appropriate standardized tool AND if positive, a follow-up plan is documented on the date of or up to two days after the date of the qualifying encounter</a:t>
          </a:r>
          <a:endParaRPr lang="en-US" b="1" dirty="0"/>
        </a:p>
      </dgm:t>
    </dgm:pt>
    <dgm:pt modelId="{903F5CC4-27D2-4D49-A88A-F72F44C9AFF5}" type="parTrans" cxnId="{F0ADAAF7-6BBA-43E2-970C-0BD813303B40}">
      <dgm:prSet/>
      <dgm:spPr/>
      <dgm:t>
        <a:bodyPr/>
        <a:lstStyle/>
        <a:p>
          <a:endParaRPr lang="en-US" b="1"/>
        </a:p>
      </dgm:t>
    </dgm:pt>
    <dgm:pt modelId="{3DD10B01-541D-4199-8121-09ACF3792672}" type="sibTrans" cxnId="{F0ADAAF7-6BBA-43E2-970C-0BD813303B40}">
      <dgm:prSet/>
      <dgm:spPr/>
      <dgm:t>
        <a:bodyPr/>
        <a:lstStyle/>
        <a:p>
          <a:endParaRPr lang="en-US" b="1"/>
        </a:p>
      </dgm:t>
    </dgm:pt>
    <dgm:pt modelId="{F162D22E-CFEC-476D-B83B-A268674FD931}">
      <dgm:prSet phldrT="[Text]"/>
      <dgm:spPr/>
      <dgm:t>
        <a:bodyPr/>
        <a:lstStyle/>
        <a:p>
          <a:r>
            <a:rPr lang="en-US" b="1" i="0" dirty="0"/>
            <a:t>Patients who have ever been diagnosed with bipolar disorder at any time prior to the qualifying encounter, a p</a:t>
          </a:r>
          <a:r>
            <a:rPr lang="en-US" b="1" dirty="0"/>
            <a:t>atient refuses to complete screening or a medical reason (defined in more detail in the measure specifications)</a:t>
          </a:r>
        </a:p>
      </dgm:t>
    </dgm:pt>
    <dgm:pt modelId="{2D9D121C-BF34-42FD-9614-E9DFC5D0AFD6}" type="parTrans" cxnId="{06D36E38-23DC-42FD-8E0C-0353EA058A21}">
      <dgm:prSet/>
      <dgm:spPr/>
      <dgm:t>
        <a:bodyPr/>
        <a:lstStyle/>
        <a:p>
          <a:endParaRPr lang="en-US" b="1"/>
        </a:p>
      </dgm:t>
    </dgm:pt>
    <dgm:pt modelId="{0DB1B5EB-E6DC-4AEF-A935-0138616A5CE6}" type="sibTrans" cxnId="{06D36E38-23DC-42FD-8E0C-0353EA058A21}">
      <dgm:prSet/>
      <dgm:spPr/>
      <dgm:t>
        <a:bodyPr/>
        <a:lstStyle/>
        <a:p>
          <a:endParaRPr lang="en-US" b="1"/>
        </a:p>
      </dgm:t>
    </dgm:pt>
    <dgm:pt modelId="{53FA0018-8560-4034-9DB4-6B3D24B6F400}">
      <dgm:prSet phldrT="[Text]"/>
      <dgm:spPr/>
      <dgm:t>
        <a:bodyPr/>
        <a:lstStyle/>
        <a:p>
          <a:r>
            <a:rPr lang="en-US" b="1"/>
            <a:t>Denominator</a:t>
          </a:r>
          <a:endParaRPr lang="en-US" b="1" dirty="0"/>
        </a:p>
      </dgm:t>
    </dgm:pt>
    <dgm:pt modelId="{07BC0AFB-975D-4F92-822C-5BF39751FA38}" type="parTrans" cxnId="{1B21160B-1DF2-4AB2-B171-B8F89EFC6A36}">
      <dgm:prSet/>
      <dgm:spPr/>
      <dgm:t>
        <a:bodyPr/>
        <a:lstStyle/>
        <a:p>
          <a:endParaRPr lang="en-US" b="1"/>
        </a:p>
      </dgm:t>
    </dgm:pt>
    <dgm:pt modelId="{538F8DFA-58C5-481D-913B-35C2ADCE9A44}" type="sibTrans" cxnId="{1B21160B-1DF2-4AB2-B171-B8F89EFC6A36}">
      <dgm:prSet/>
      <dgm:spPr/>
      <dgm:t>
        <a:bodyPr/>
        <a:lstStyle/>
        <a:p>
          <a:endParaRPr lang="en-US" b="1"/>
        </a:p>
      </dgm:t>
    </dgm:pt>
    <dgm:pt modelId="{BEDE3FA5-CD3B-4373-AB0F-88CB3F821B2E}">
      <dgm:prSet phldrT="[Text]"/>
      <dgm:spPr/>
      <dgm:t>
        <a:bodyPr/>
        <a:lstStyle/>
        <a:p>
          <a:r>
            <a:rPr lang="en-US" b="1" i="0" dirty="0"/>
            <a:t>All patients aged 12 years and older at the beginning of the measurement period with at least one qualifying encounter during the measurement period</a:t>
          </a:r>
          <a:endParaRPr lang="en-US" b="1" dirty="0"/>
        </a:p>
      </dgm:t>
    </dgm:pt>
    <dgm:pt modelId="{767F8242-CD38-4183-95AD-4688180350DC}" type="parTrans" cxnId="{43C8936A-1EAA-4403-A15A-97136697DFDA}">
      <dgm:prSet/>
      <dgm:spPr/>
      <dgm:t>
        <a:bodyPr/>
        <a:lstStyle/>
        <a:p>
          <a:endParaRPr lang="en-US" b="1"/>
        </a:p>
      </dgm:t>
    </dgm:pt>
    <dgm:pt modelId="{E9532B89-68B1-484D-9AD2-CDE95D30A343}" type="sibTrans" cxnId="{43C8936A-1EAA-4403-A15A-97136697DFDA}">
      <dgm:prSet/>
      <dgm:spPr/>
      <dgm:t>
        <a:bodyPr/>
        <a:lstStyle/>
        <a:p>
          <a:endParaRPr lang="en-US" b="1"/>
        </a:p>
      </dgm:t>
    </dgm:pt>
    <dgm:pt modelId="{ADC17183-94D4-4956-A9E5-54E967C88251}" type="pres">
      <dgm:prSet presAssocID="{0EF9EA00-2543-4B70-B323-BFC5A4DA9B0D}" presName="linear" presStyleCnt="0">
        <dgm:presLayoutVars>
          <dgm:animLvl val="lvl"/>
          <dgm:resizeHandles val="exact"/>
        </dgm:presLayoutVars>
      </dgm:prSet>
      <dgm:spPr/>
    </dgm:pt>
    <dgm:pt modelId="{30849595-0083-44F5-B48B-20752F73C6BF}" type="pres">
      <dgm:prSet presAssocID="{6279DF55-51DB-4D94-84AE-200BCFAA5D7D}" presName="parentText" presStyleLbl="node1" presStyleIdx="0" presStyleCnt="5" custLinFactNeighborY="-28449">
        <dgm:presLayoutVars>
          <dgm:chMax val="0"/>
          <dgm:bulletEnabled val="1"/>
        </dgm:presLayoutVars>
      </dgm:prSet>
      <dgm:spPr/>
    </dgm:pt>
    <dgm:pt modelId="{4A41C007-8F59-4DB1-B118-021A3EA2C764}" type="pres">
      <dgm:prSet presAssocID="{6279DF55-51DB-4D94-84AE-200BCFAA5D7D}" presName="childText" presStyleLbl="revTx" presStyleIdx="0" presStyleCnt="5">
        <dgm:presLayoutVars>
          <dgm:bulletEnabled val="1"/>
        </dgm:presLayoutVars>
      </dgm:prSet>
      <dgm:spPr/>
    </dgm:pt>
    <dgm:pt modelId="{39505FA6-A4DB-4059-8854-075F44892A39}" type="pres">
      <dgm:prSet presAssocID="{0A2729B9-04EF-48D9-9ED6-AA85DECF2A78}" presName="parentText" presStyleLbl="node1" presStyleIdx="1" presStyleCnt="5" custLinFactNeighborY="-6411">
        <dgm:presLayoutVars>
          <dgm:chMax val="0"/>
          <dgm:bulletEnabled val="1"/>
        </dgm:presLayoutVars>
      </dgm:prSet>
      <dgm:spPr/>
    </dgm:pt>
    <dgm:pt modelId="{72FB43BA-9623-4C87-B22C-6979AE4C90A1}" type="pres">
      <dgm:prSet presAssocID="{0A2729B9-04EF-48D9-9ED6-AA85DECF2A78}" presName="childText" presStyleLbl="revTx" presStyleIdx="1" presStyleCnt="5">
        <dgm:presLayoutVars>
          <dgm:bulletEnabled val="1"/>
        </dgm:presLayoutVars>
      </dgm:prSet>
      <dgm:spPr/>
    </dgm:pt>
    <dgm:pt modelId="{8E8ED76B-179F-4026-B43D-10BAD0FA6A0B}" type="pres">
      <dgm:prSet presAssocID="{AD4A9C70-5B6C-4106-A7F0-79906B7DF1EC}" presName="parentText" presStyleLbl="node1" presStyleIdx="2" presStyleCnt="5">
        <dgm:presLayoutVars>
          <dgm:chMax val="0"/>
          <dgm:bulletEnabled val="1"/>
        </dgm:presLayoutVars>
      </dgm:prSet>
      <dgm:spPr/>
    </dgm:pt>
    <dgm:pt modelId="{81054A2D-890C-4E88-AA87-B81CE5DC19F3}" type="pres">
      <dgm:prSet presAssocID="{AD4A9C70-5B6C-4106-A7F0-79906B7DF1EC}" presName="childText" presStyleLbl="revTx" presStyleIdx="2" presStyleCnt="5">
        <dgm:presLayoutVars>
          <dgm:bulletEnabled val="1"/>
        </dgm:presLayoutVars>
      </dgm:prSet>
      <dgm:spPr/>
    </dgm:pt>
    <dgm:pt modelId="{CCCA0902-30AE-4318-BFBE-0F875FE733B5}" type="pres">
      <dgm:prSet presAssocID="{53FA0018-8560-4034-9DB4-6B3D24B6F400}" presName="parentText" presStyleLbl="node1" presStyleIdx="3" presStyleCnt="5" custLinFactNeighborY="-3196">
        <dgm:presLayoutVars>
          <dgm:chMax val="0"/>
          <dgm:bulletEnabled val="1"/>
        </dgm:presLayoutVars>
      </dgm:prSet>
      <dgm:spPr/>
    </dgm:pt>
    <dgm:pt modelId="{A2D47F2E-D142-4381-BF2B-15E27739B511}" type="pres">
      <dgm:prSet presAssocID="{53FA0018-8560-4034-9DB4-6B3D24B6F400}" presName="childText" presStyleLbl="revTx" presStyleIdx="3" presStyleCnt="5">
        <dgm:presLayoutVars>
          <dgm:bulletEnabled val="1"/>
        </dgm:presLayoutVars>
      </dgm:prSet>
      <dgm:spPr/>
    </dgm:pt>
    <dgm:pt modelId="{FCFE1138-9B73-4CE4-8ECB-59192637A665}" type="pres">
      <dgm:prSet presAssocID="{F3D0FC59-24AE-4479-92B2-E84D9980A009}" presName="parentText" presStyleLbl="node1" presStyleIdx="4" presStyleCnt="5" custLinFactNeighborY="-9148">
        <dgm:presLayoutVars>
          <dgm:chMax val="0"/>
          <dgm:bulletEnabled val="1"/>
        </dgm:presLayoutVars>
      </dgm:prSet>
      <dgm:spPr/>
    </dgm:pt>
    <dgm:pt modelId="{141E4A4E-0866-4CE9-B3A1-49221608DCAC}" type="pres">
      <dgm:prSet presAssocID="{F3D0FC59-24AE-4479-92B2-E84D9980A009}" presName="childText" presStyleLbl="revTx" presStyleIdx="4" presStyleCnt="5">
        <dgm:presLayoutVars>
          <dgm:bulletEnabled val="1"/>
        </dgm:presLayoutVars>
      </dgm:prSet>
      <dgm:spPr/>
    </dgm:pt>
  </dgm:ptLst>
  <dgm:cxnLst>
    <dgm:cxn modelId="{1B21160B-1DF2-4AB2-B171-B8F89EFC6A36}" srcId="{0EF9EA00-2543-4B70-B323-BFC5A4DA9B0D}" destId="{53FA0018-8560-4034-9DB4-6B3D24B6F400}" srcOrd="3" destOrd="0" parTransId="{07BC0AFB-975D-4F92-822C-5BF39751FA38}" sibTransId="{538F8DFA-58C5-481D-913B-35C2ADCE9A44}"/>
    <dgm:cxn modelId="{10000C23-8D9E-4261-9E5F-F291A0EAAE0B}" srcId="{0EF9EA00-2543-4B70-B323-BFC5A4DA9B0D}" destId="{6279DF55-51DB-4D94-84AE-200BCFAA5D7D}" srcOrd="0" destOrd="0" parTransId="{8B6E9FD3-0768-4A47-8702-7F02E05905BD}" sibTransId="{C852110B-92CA-48DF-9325-BF58EDD88F7D}"/>
    <dgm:cxn modelId="{C2E9DC31-88BA-4358-B861-0006D2BD4294}" type="presOf" srcId="{4B6BB4C2-2A5B-4BBA-ADC6-ECBC1321A7E3}" destId="{81054A2D-890C-4E88-AA87-B81CE5DC19F3}" srcOrd="0" destOrd="0" presId="urn:microsoft.com/office/officeart/2005/8/layout/vList2"/>
    <dgm:cxn modelId="{30F7C533-C952-4B82-A462-0C69E4C12E99}" type="presOf" srcId="{53FA0018-8560-4034-9DB4-6B3D24B6F400}" destId="{CCCA0902-30AE-4318-BFBE-0F875FE733B5}" srcOrd="0" destOrd="0" presId="urn:microsoft.com/office/officeart/2005/8/layout/vList2"/>
    <dgm:cxn modelId="{1A768134-6EEC-46E3-9487-DE4B87FAE647}" srcId="{0EF9EA00-2543-4B70-B323-BFC5A4DA9B0D}" destId="{0A2729B9-04EF-48D9-9ED6-AA85DECF2A78}" srcOrd="1" destOrd="0" parTransId="{126FE6E9-E3CE-46AA-BFBA-2099E8C6D30A}" sibTransId="{3F28B20F-95A0-4C98-91B8-C0F3837F5DFD}"/>
    <dgm:cxn modelId="{7CD65537-41DF-4972-8969-B6D917C5273B}" type="presOf" srcId="{0EF9EA00-2543-4B70-B323-BFC5A4DA9B0D}" destId="{ADC17183-94D4-4956-A9E5-54E967C88251}" srcOrd="0" destOrd="0" presId="urn:microsoft.com/office/officeart/2005/8/layout/vList2"/>
    <dgm:cxn modelId="{06D36E38-23DC-42FD-8E0C-0353EA058A21}" srcId="{F3D0FC59-24AE-4479-92B2-E84D9980A009}" destId="{F162D22E-CFEC-476D-B83B-A268674FD931}" srcOrd="0" destOrd="0" parTransId="{2D9D121C-BF34-42FD-9614-E9DFC5D0AFD6}" sibTransId="{0DB1B5EB-E6DC-4AEF-A935-0138616A5CE6}"/>
    <dgm:cxn modelId="{6FDDA342-A6BF-4317-A338-9C1667734C26}" srcId="{0EF9EA00-2543-4B70-B323-BFC5A4DA9B0D}" destId="{AD4A9C70-5B6C-4106-A7F0-79906B7DF1EC}" srcOrd="2" destOrd="0" parTransId="{66AE80DF-2CB9-42EF-A6B3-42941359F587}" sibTransId="{00DE7FB6-535B-4A90-9026-A2D62E457532}"/>
    <dgm:cxn modelId="{43C8936A-1EAA-4403-A15A-97136697DFDA}" srcId="{53FA0018-8560-4034-9DB4-6B3D24B6F400}" destId="{BEDE3FA5-CD3B-4373-AB0F-88CB3F821B2E}" srcOrd="0" destOrd="0" parTransId="{767F8242-CD38-4183-95AD-4688180350DC}" sibTransId="{E9532B89-68B1-484D-9AD2-CDE95D30A343}"/>
    <dgm:cxn modelId="{40DD046D-E343-4164-83AC-7FB59A36892C}" type="presOf" srcId="{0A2729B9-04EF-48D9-9ED6-AA85DECF2A78}" destId="{39505FA6-A4DB-4059-8854-075F44892A39}" srcOrd="0" destOrd="0" presId="urn:microsoft.com/office/officeart/2005/8/layout/vList2"/>
    <dgm:cxn modelId="{D2F3F393-60B6-4D03-B1A9-D28853B0E988}" type="presOf" srcId="{AD4A9C70-5B6C-4106-A7F0-79906B7DF1EC}" destId="{8E8ED76B-179F-4026-B43D-10BAD0FA6A0B}" srcOrd="0" destOrd="0" presId="urn:microsoft.com/office/officeart/2005/8/layout/vList2"/>
    <dgm:cxn modelId="{DFC982A1-6700-4F65-AEC2-4F43FA08BA48}" type="presOf" srcId="{31D34DFB-5699-4997-B980-55E72DDE897E}" destId="{72FB43BA-9623-4C87-B22C-6979AE4C90A1}" srcOrd="0" destOrd="0" presId="urn:microsoft.com/office/officeart/2005/8/layout/vList2"/>
    <dgm:cxn modelId="{BA6CFCBB-008E-4972-BD18-A557BE05D88F}" type="presOf" srcId="{BEDE3FA5-CD3B-4373-AB0F-88CB3F821B2E}" destId="{A2D47F2E-D142-4381-BF2B-15E27739B511}" srcOrd="0" destOrd="0" presId="urn:microsoft.com/office/officeart/2005/8/layout/vList2"/>
    <dgm:cxn modelId="{51BA54C0-8834-4C94-9832-D59A7D5B1A83}" type="presOf" srcId="{316FA65B-E5D6-4D6A-8C35-3A381572BBBF}" destId="{4A41C007-8F59-4DB1-B118-021A3EA2C764}" srcOrd="0" destOrd="0" presId="urn:microsoft.com/office/officeart/2005/8/layout/vList2"/>
    <dgm:cxn modelId="{D57846CF-EEE3-45C5-8BF4-90B6B5B0BEF9}" srcId="{6279DF55-51DB-4D94-84AE-200BCFAA5D7D}" destId="{316FA65B-E5D6-4D6A-8C35-3A381572BBBF}" srcOrd="0" destOrd="0" parTransId="{AA2FB483-543B-49FA-9C38-0BD0E3759AF0}" sibTransId="{381E7FB6-8C3E-4101-96CE-787C1453B589}"/>
    <dgm:cxn modelId="{B3A9E9D6-41B5-4D25-B276-79E39680D4F6}" type="presOf" srcId="{6279DF55-51DB-4D94-84AE-200BCFAA5D7D}" destId="{30849595-0083-44F5-B48B-20752F73C6BF}" srcOrd="0" destOrd="0" presId="urn:microsoft.com/office/officeart/2005/8/layout/vList2"/>
    <dgm:cxn modelId="{BC80D6DC-808D-4B1E-9DDD-D67B7A6C210D}" type="presOf" srcId="{F162D22E-CFEC-476D-B83B-A268674FD931}" destId="{141E4A4E-0866-4CE9-B3A1-49221608DCAC}" srcOrd="0" destOrd="0" presId="urn:microsoft.com/office/officeart/2005/8/layout/vList2"/>
    <dgm:cxn modelId="{46250BE9-28A5-42D2-A954-E0A56E92B47D}" srcId="{0EF9EA00-2543-4B70-B323-BFC5A4DA9B0D}" destId="{F3D0FC59-24AE-4479-92B2-E84D9980A009}" srcOrd="4" destOrd="0" parTransId="{A2EC1CAF-2401-4EFC-B839-33D0CA2BC5ED}" sibTransId="{16720321-37A7-447A-9E08-D8539637BF11}"/>
    <dgm:cxn modelId="{BFC8CEEA-544F-4EDA-8A5F-7D26ED0D134E}" srcId="{0A2729B9-04EF-48D9-9ED6-AA85DECF2A78}" destId="{31D34DFB-5699-4997-B980-55E72DDE897E}" srcOrd="0" destOrd="0" parTransId="{D520EC7D-9A4F-406E-8203-F1DB292427C0}" sibTransId="{CD10496C-95E4-417E-8288-E828CCDBAF75}"/>
    <dgm:cxn modelId="{F0ADAAF7-6BBA-43E2-970C-0BD813303B40}" srcId="{AD4A9C70-5B6C-4106-A7F0-79906B7DF1EC}" destId="{4B6BB4C2-2A5B-4BBA-ADC6-ECBC1321A7E3}" srcOrd="0" destOrd="0" parTransId="{903F5CC4-27D2-4D49-A88A-F72F44C9AFF5}" sibTransId="{3DD10B01-541D-4199-8121-09ACF3792672}"/>
    <dgm:cxn modelId="{320FE5FA-325E-4894-B56E-09D7C795F0DA}" type="presOf" srcId="{F3D0FC59-24AE-4479-92B2-E84D9980A009}" destId="{FCFE1138-9B73-4CE4-8ECB-59192637A665}" srcOrd="0" destOrd="0" presId="urn:microsoft.com/office/officeart/2005/8/layout/vList2"/>
    <dgm:cxn modelId="{92E96761-9E0A-4D3A-B67F-F7FD9C5B74EE}" type="presParOf" srcId="{ADC17183-94D4-4956-A9E5-54E967C88251}" destId="{30849595-0083-44F5-B48B-20752F73C6BF}" srcOrd="0" destOrd="0" presId="urn:microsoft.com/office/officeart/2005/8/layout/vList2"/>
    <dgm:cxn modelId="{8BB6D117-12F3-46A5-96A0-9CD7603ACA16}" type="presParOf" srcId="{ADC17183-94D4-4956-A9E5-54E967C88251}" destId="{4A41C007-8F59-4DB1-B118-021A3EA2C764}" srcOrd="1" destOrd="0" presId="urn:microsoft.com/office/officeart/2005/8/layout/vList2"/>
    <dgm:cxn modelId="{269FB955-7063-4A8F-8FDE-7777EF1AA2A6}" type="presParOf" srcId="{ADC17183-94D4-4956-A9E5-54E967C88251}" destId="{39505FA6-A4DB-4059-8854-075F44892A39}" srcOrd="2" destOrd="0" presId="urn:microsoft.com/office/officeart/2005/8/layout/vList2"/>
    <dgm:cxn modelId="{8451C948-59C1-4751-9510-2C5BC09C04B7}" type="presParOf" srcId="{ADC17183-94D4-4956-A9E5-54E967C88251}" destId="{72FB43BA-9623-4C87-B22C-6979AE4C90A1}" srcOrd="3" destOrd="0" presId="urn:microsoft.com/office/officeart/2005/8/layout/vList2"/>
    <dgm:cxn modelId="{5F8C9DD8-BD1B-4067-BA3F-52F6C43D0B9C}" type="presParOf" srcId="{ADC17183-94D4-4956-A9E5-54E967C88251}" destId="{8E8ED76B-179F-4026-B43D-10BAD0FA6A0B}" srcOrd="4" destOrd="0" presId="urn:microsoft.com/office/officeart/2005/8/layout/vList2"/>
    <dgm:cxn modelId="{4C9CDAEF-F21C-427E-BADB-2F0CA8E0BAC4}" type="presParOf" srcId="{ADC17183-94D4-4956-A9E5-54E967C88251}" destId="{81054A2D-890C-4E88-AA87-B81CE5DC19F3}" srcOrd="5" destOrd="0" presId="urn:microsoft.com/office/officeart/2005/8/layout/vList2"/>
    <dgm:cxn modelId="{D7D06D88-D62F-4939-8737-2E0E35B8A296}" type="presParOf" srcId="{ADC17183-94D4-4956-A9E5-54E967C88251}" destId="{CCCA0902-30AE-4318-BFBE-0F875FE733B5}" srcOrd="6" destOrd="0" presId="urn:microsoft.com/office/officeart/2005/8/layout/vList2"/>
    <dgm:cxn modelId="{CD14A245-633A-4741-9C6B-BE40088E6519}" type="presParOf" srcId="{ADC17183-94D4-4956-A9E5-54E967C88251}" destId="{A2D47F2E-D142-4381-BF2B-15E27739B511}" srcOrd="7" destOrd="0" presId="urn:microsoft.com/office/officeart/2005/8/layout/vList2"/>
    <dgm:cxn modelId="{43E69D95-D27A-41B7-A585-3253C7951AB0}" type="presParOf" srcId="{ADC17183-94D4-4956-A9E5-54E967C88251}" destId="{FCFE1138-9B73-4CE4-8ECB-59192637A665}" srcOrd="8" destOrd="0" presId="urn:microsoft.com/office/officeart/2005/8/layout/vList2"/>
    <dgm:cxn modelId="{0A8EFC49-2043-45CE-8908-444767A2CA60}" type="presParOf" srcId="{ADC17183-94D4-4956-A9E5-54E967C88251}" destId="{141E4A4E-0866-4CE9-B3A1-49221608DCAC}"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212A6-6DCB-48AD-AE61-44D918F89D04}"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16A75B81-4533-4D6D-81D0-790B0B96CC18}">
      <dgm:prSet/>
      <dgm:spPr/>
      <dgm:t>
        <a:bodyPr/>
        <a:lstStyle/>
        <a:p>
          <a:pPr>
            <a:lnSpc>
              <a:spcPct val="100000"/>
            </a:lnSpc>
            <a:defRPr b="1"/>
          </a:pPr>
          <a:r>
            <a:rPr lang="en-US" b="1" u="sng" dirty="0"/>
            <a:t>Improve Patient Outcomes</a:t>
          </a:r>
          <a:endParaRPr lang="en-US" u="sng" dirty="0"/>
        </a:p>
      </dgm:t>
    </dgm:pt>
    <dgm:pt modelId="{FAFBC3F0-E0C2-4195-B210-2C82B155BAE5}" type="parTrans" cxnId="{76DCB6C5-6F4D-4CD2-8C60-DA1CB6B2FAE6}">
      <dgm:prSet/>
      <dgm:spPr/>
      <dgm:t>
        <a:bodyPr/>
        <a:lstStyle/>
        <a:p>
          <a:endParaRPr lang="en-US"/>
        </a:p>
      </dgm:t>
    </dgm:pt>
    <dgm:pt modelId="{9904D425-B8A0-4F04-9734-68DE122842C6}" type="sibTrans" cxnId="{76DCB6C5-6F4D-4CD2-8C60-DA1CB6B2FAE6}">
      <dgm:prSet/>
      <dgm:spPr/>
      <dgm:t>
        <a:bodyPr/>
        <a:lstStyle/>
        <a:p>
          <a:endParaRPr lang="en-US"/>
        </a:p>
      </dgm:t>
    </dgm:pt>
    <dgm:pt modelId="{0B1E17DA-8B85-4C78-81A1-D92B754862DA}">
      <dgm:prSet custT="1"/>
      <dgm:spPr/>
      <dgm:t>
        <a:bodyPr/>
        <a:lstStyle/>
        <a:p>
          <a:pPr>
            <a:lnSpc>
              <a:spcPct val="100000"/>
            </a:lnSpc>
          </a:pPr>
          <a:r>
            <a:rPr lang="en-US" sz="1600" dirty="0"/>
            <a:t>By monitoring eCQMs, providers can identify gaps and create change early, </a:t>
          </a:r>
          <a:r>
            <a:rPr lang="en-US" sz="1600" b="1" dirty="0"/>
            <a:t>improving health outcomes more efficiently</a:t>
          </a:r>
          <a:r>
            <a:rPr lang="en-US" sz="1600" dirty="0"/>
            <a:t>. </a:t>
          </a:r>
        </a:p>
      </dgm:t>
    </dgm:pt>
    <dgm:pt modelId="{1DE05747-144F-4A81-892F-7B9C565887F6}" type="parTrans" cxnId="{96692EE1-7A72-4FD2-960E-8FDC3FB617EA}">
      <dgm:prSet/>
      <dgm:spPr/>
      <dgm:t>
        <a:bodyPr/>
        <a:lstStyle/>
        <a:p>
          <a:endParaRPr lang="en-US"/>
        </a:p>
      </dgm:t>
    </dgm:pt>
    <dgm:pt modelId="{EDFEAF08-5FA3-4429-8167-26B6128721AB}" type="sibTrans" cxnId="{96692EE1-7A72-4FD2-960E-8FDC3FB617EA}">
      <dgm:prSet/>
      <dgm:spPr/>
      <dgm:t>
        <a:bodyPr/>
        <a:lstStyle/>
        <a:p>
          <a:endParaRPr lang="en-US"/>
        </a:p>
      </dgm:t>
    </dgm:pt>
    <dgm:pt modelId="{74F800EC-6701-4CE6-90F8-A67F082435B4}">
      <dgm:prSet custT="1"/>
      <dgm:spPr/>
      <dgm:t>
        <a:bodyPr/>
        <a:lstStyle/>
        <a:p>
          <a:pPr>
            <a:lnSpc>
              <a:spcPct val="100000"/>
            </a:lnSpc>
          </a:pPr>
          <a:endParaRPr lang="en-US" sz="1600" dirty="0"/>
        </a:p>
        <a:p>
          <a:pPr>
            <a:lnSpc>
              <a:spcPct val="100000"/>
            </a:lnSpc>
          </a:pPr>
          <a:r>
            <a:rPr lang="en-US" sz="1600" dirty="0"/>
            <a:t>Quality improvement should be </a:t>
          </a:r>
          <a:r>
            <a:rPr lang="en-US" sz="1600" b="1" dirty="0"/>
            <a:t>consistent across all patients</a:t>
          </a:r>
          <a:r>
            <a:rPr lang="en-US" sz="1600" dirty="0"/>
            <a:t>—not limited to one line of business. To improve health outcomes for everyone, we request </a:t>
          </a:r>
          <a:r>
            <a:rPr lang="en-US" sz="1600" b="1" dirty="0"/>
            <a:t>practice-level data for the total patient population</a:t>
          </a:r>
          <a:r>
            <a:rPr lang="en-US" sz="1600" dirty="0"/>
            <a:t>, not just the RAE population.</a:t>
          </a:r>
        </a:p>
      </dgm:t>
    </dgm:pt>
    <dgm:pt modelId="{14A989EE-AB4B-4A15-93AE-BDEEA099AE06}" type="parTrans" cxnId="{24495B70-9D7C-4CEA-8251-475FB113ADAB}">
      <dgm:prSet/>
      <dgm:spPr/>
      <dgm:t>
        <a:bodyPr/>
        <a:lstStyle/>
        <a:p>
          <a:endParaRPr lang="en-US"/>
        </a:p>
      </dgm:t>
    </dgm:pt>
    <dgm:pt modelId="{1153BB6A-DD78-44E9-AC9D-7BF1FD32886D}" type="sibTrans" cxnId="{24495B70-9D7C-4CEA-8251-475FB113ADAB}">
      <dgm:prSet/>
      <dgm:spPr/>
      <dgm:t>
        <a:bodyPr/>
        <a:lstStyle/>
        <a:p>
          <a:endParaRPr lang="en-US"/>
        </a:p>
      </dgm:t>
    </dgm:pt>
    <dgm:pt modelId="{60E65977-E874-40C6-8B92-90C6C9F7E073}">
      <dgm:prSet/>
      <dgm:spPr/>
      <dgm:t>
        <a:bodyPr/>
        <a:lstStyle/>
        <a:p>
          <a:pPr>
            <a:lnSpc>
              <a:spcPct val="100000"/>
            </a:lnSpc>
            <a:defRPr b="1"/>
          </a:pPr>
          <a:r>
            <a:rPr lang="en-US" b="1" u="sng" dirty="0"/>
            <a:t>Data Driven Improvement</a:t>
          </a:r>
          <a:endParaRPr lang="en-US" u="sng" dirty="0"/>
        </a:p>
      </dgm:t>
    </dgm:pt>
    <dgm:pt modelId="{2EA91D69-4115-4C41-BF1F-ADD2B2271BA3}" type="parTrans" cxnId="{C25685BA-89DA-4088-BCEE-6B808D1C153F}">
      <dgm:prSet/>
      <dgm:spPr/>
      <dgm:t>
        <a:bodyPr/>
        <a:lstStyle/>
        <a:p>
          <a:endParaRPr lang="en-US"/>
        </a:p>
      </dgm:t>
    </dgm:pt>
    <dgm:pt modelId="{C4DA282E-D58F-4B86-965E-117E08468DCC}" type="sibTrans" cxnId="{C25685BA-89DA-4088-BCEE-6B808D1C153F}">
      <dgm:prSet/>
      <dgm:spPr/>
      <dgm:t>
        <a:bodyPr/>
        <a:lstStyle/>
        <a:p>
          <a:endParaRPr lang="en-US"/>
        </a:p>
      </dgm:t>
    </dgm:pt>
    <dgm:pt modelId="{587DC471-34C9-4201-B6AE-C12CBD575FC6}">
      <dgm:prSet custT="1"/>
      <dgm:spPr/>
      <dgm:t>
        <a:bodyPr/>
        <a:lstStyle/>
        <a:p>
          <a:pPr>
            <a:lnSpc>
              <a:spcPct val="100000"/>
            </a:lnSpc>
          </a:pPr>
          <a:r>
            <a:rPr lang="en-US" sz="1600" dirty="0"/>
            <a:t>eCQM </a:t>
          </a:r>
          <a:r>
            <a:rPr lang="en-US" sz="1600" b="1" dirty="0"/>
            <a:t>data is extracted from EHRs </a:t>
          </a:r>
          <a:r>
            <a:rPr lang="en-US" sz="1600" dirty="0"/>
            <a:t>and reduces the need for manual chart reviews, saving time and resources. </a:t>
          </a:r>
        </a:p>
      </dgm:t>
    </dgm:pt>
    <dgm:pt modelId="{1E8DA678-0093-412D-B2C1-C12A82D20323}" type="parTrans" cxnId="{E46224A1-AE28-45F3-AE98-D38D99B2BE3E}">
      <dgm:prSet/>
      <dgm:spPr/>
      <dgm:t>
        <a:bodyPr/>
        <a:lstStyle/>
        <a:p>
          <a:endParaRPr lang="en-US"/>
        </a:p>
      </dgm:t>
    </dgm:pt>
    <dgm:pt modelId="{873D9A4F-1C53-4DBE-B1DD-E287AEFA4FD8}" type="sibTrans" cxnId="{E46224A1-AE28-45F3-AE98-D38D99B2BE3E}">
      <dgm:prSet/>
      <dgm:spPr/>
      <dgm:t>
        <a:bodyPr/>
        <a:lstStyle/>
        <a:p>
          <a:endParaRPr lang="en-US"/>
        </a:p>
      </dgm:t>
    </dgm:pt>
    <dgm:pt modelId="{14DE851E-9756-45BF-883D-D89103D925B2}">
      <dgm:prSet custT="1"/>
      <dgm:spPr/>
      <dgm:t>
        <a:bodyPr/>
        <a:lstStyle/>
        <a:p>
          <a:pPr>
            <a:lnSpc>
              <a:spcPct val="100000"/>
            </a:lnSpc>
          </a:pPr>
          <a:endParaRPr lang="en-US" sz="1600" dirty="0"/>
        </a:p>
        <a:p>
          <a:pPr>
            <a:lnSpc>
              <a:spcPct val="100000"/>
            </a:lnSpc>
          </a:pPr>
          <a:r>
            <a:rPr lang="en-US" sz="1600" dirty="0"/>
            <a:t>They provide </a:t>
          </a:r>
          <a:r>
            <a:rPr lang="en-US" sz="1600" b="1" dirty="0"/>
            <a:t>“real-time” data </a:t>
          </a:r>
          <a:r>
            <a:rPr lang="en-US" sz="1600" dirty="0"/>
            <a:t>and the ability to monitor change efficiently versus monitoring claims measure data.</a:t>
          </a:r>
        </a:p>
      </dgm:t>
    </dgm:pt>
    <dgm:pt modelId="{D1246E1F-7998-49D6-B251-63D5C7085BBC}" type="parTrans" cxnId="{E711DF2A-841A-41D2-8555-E00D6C9C459D}">
      <dgm:prSet/>
      <dgm:spPr/>
      <dgm:t>
        <a:bodyPr/>
        <a:lstStyle/>
        <a:p>
          <a:endParaRPr lang="en-US"/>
        </a:p>
      </dgm:t>
    </dgm:pt>
    <dgm:pt modelId="{34011DB5-DC02-427E-BAF5-A59042EC6A9A}" type="sibTrans" cxnId="{E711DF2A-841A-41D2-8555-E00D6C9C459D}">
      <dgm:prSet/>
      <dgm:spPr/>
      <dgm:t>
        <a:bodyPr/>
        <a:lstStyle/>
        <a:p>
          <a:endParaRPr lang="en-US"/>
        </a:p>
      </dgm:t>
    </dgm:pt>
    <dgm:pt modelId="{D8DEAF4F-9797-45B7-9B05-FE62A69BE90D}">
      <dgm:prSet/>
      <dgm:spPr/>
      <dgm:t>
        <a:bodyPr/>
        <a:lstStyle/>
        <a:p>
          <a:pPr>
            <a:lnSpc>
              <a:spcPct val="100000"/>
            </a:lnSpc>
            <a:defRPr b="1"/>
          </a:pPr>
          <a:r>
            <a:rPr lang="en-US" b="1" u="sng" dirty="0"/>
            <a:t>Support Value-Based Care</a:t>
          </a:r>
          <a:endParaRPr lang="en-US" u="sng" dirty="0"/>
        </a:p>
      </dgm:t>
    </dgm:pt>
    <dgm:pt modelId="{30289248-14D3-483A-B909-4F5D98ECBCE1}" type="parTrans" cxnId="{9A9872CF-622A-4BB0-808E-9B693FF6B764}">
      <dgm:prSet/>
      <dgm:spPr/>
      <dgm:t>
        <a:bodyPr/>
        <a:lstStyle/>
        <a:p>
          <a:endParaRPr lang="en-US"/>
        </a:p>
      </dgm:t>
    </dgm:pt>
    <dgm:pt modelId="{BC9F165F-3903-42DF-8B2C-7D16C14AC69D}" type="sibTrans" cxnId="{9A9872CF-622A-4BB0-808E-9B693FF6B764}">
      <dgm:prSet/>
      <dgm:spPr/>
      <dgm:t>
        <a:bodyPr/>
        <a:lstStyle/>
        <a:p>
          <a:endParaRPr lang="en-US"/>
        </a:p>
      </dgm:t>
    </dgm:pt>
    <dgm:pt modelId="{F537817E-2BC8-45B1-9DB5-79344EEF49DF}">
      <dgm:prSet custT="1"/>
      <dgm:spPr/>
      <dgm:t>
        <a:bodyPr/>
        <a:lstStyle/>
        <a:p>
          <a:pPr>
            <a:lnSpc>
              <a:spcPct val="100000"/>
            </a:lnSpc>
          </a:pPr>
          <a:r>
            <a:rPr lang="en-US" sz="1600" dirty="0"/>
            <a:t>eCQMs are tied to quality and provide data needed to evaluate performance for the </a:t>
          </a:r>
          <a:r>
            <a:rPr lang="en-US" sz="1600" b="1" dirty="0"/>
            <a:t>Additional eCQM Payment eligibility </a:t>
          </a:r>
        </a:p>
      </dgm:t>
    </dgm:pt>
    <dgm:pt modelId="{F9E2C08D-D5A8-4DB7-A7C1-AF39F9716D96}" type="parTrans" cxnId="{3E19F26F-3C90-41B2-A420-D4A68CE164A0}">
      <dgm:prSet/>
      <dgm:spPr/>
      <dgm:t>
        <a:bodyPr/>
        <a:lstStyle/>
        <a:p>
          <a:endParaRPr lang="en-US"/>
        </a:p>
      </dgm:t>
    </dgm:pt>
    <dgm:pt modelId="{9FF2A663-E178-4F64-9AF6-AA44B5C40726}" type="sibTrans" cxnId="{3E19F26F-3C90-41B2-A420-D4A68CE164A0}">
      <dgm:prSet/>
      <dgm:spPr/>
      <dgm:t>
        <a:bodyPr/>
        <a:lstStyle/>
        <a:p>
          <a:endParaRPr lang="en-US"/>
        </a:p>
      </dgm:t>
    </dgm:pt>
    <dgm:pt modelId="{8CDAA78C-0358-4233-87CA-8536F663B8D1}">
      <dgm:prSet custT="1"/>
      <dgm:spPr/>
      <dgm:t>
        <a:bodyPr/>
        <a:lstStyle/>
        <a:p>
          <a:pPr>
            <a:lnSpc>
              <a:spcPct val="100000"/>
            </a:lnSpc>
          </a:pPr>
          <a:endParaRPr lang="en-US" sz="1600" dirty="0"/>
        </a:p>
        <a:p>
          <a:pPr>
            <a:lnSpc>
              <a:spcPct val="100000"/>
            </a:lnSpc>
          </a:pPr>
          <a:r>
            <a:rPr lang="en-US" sz="1600" dirty="0"/>
            <a:t>eCQMs in our RAE Reporting Tool align with the CMS Core Measures (claims) in the </a:t>
          </a:r>
          <a:r>
            <a:rPr lang="en-US" sz="1600" b="1" dirty="0"/>
            <a:t>Quality Payment Tracks: Performance Track and Practice Transformation Track.</a:t>
          </a:r>
        </a:p>
      </dgm:t>
    </dgm:pt>
    <dgm:pt modelId="{7142F119-0AB3-4AD4-800D-62E2A5CF6E4B}" type="parTrans" cxnId="{E6C34E23-6D78-48FF-845C-E56B7AF87664}">
      <dgm:prSet/>
      <dgm:spPr/>
      <dgm:t>
        <a:bodyPr/>
        <a:lstStyle/>
        <a:p>
          <a:endParaRPr lang="en-US"/>
        </a:p>
      </dgm:t>
    </dgm:pt>
    <dgm:pt modelId="{E76EA844-D67C-46AA-80E6-8B29D2B1181D}" type="sibTrans" cxnId="{E6C34E23-6D78-48FF-845C-E56B7AF87664}">
      <dgm:prSet/>
      <dgm:spPr/>
      <dgm:t>
        <a:bodyPr/>
        <a:lstStyle/>
        <a:p>
          <a:endParaRPr lang="en-US"/>
        </a:p>
      </dgm:t>
    </dgm:pt>
    <dgm:pt modelId="{D12166E5-ED25-4777-A50B-53EEF18970D8}" type="pres">
      <dgm:prSet presAssocID="{596212A6-6DCB-48AD-AE61-44D918F89D04}" presName="root" presStyleCnt="0">
        <dgm:presLayoutVars>
          <dgm:dir/>
          <dgm:resizeHandles val="exact"/>
        </dgm:presLayoutVars>
      </dgm:prSet>
      <dgm:spPr/>
    </dgm:pt>
    <dgm:pt modelId="{2F0AFA7A-EDF0-4218-8987-DE198524A3DF}" type="pres">
      <dgm:prSet presAssocID="{16A75B81-4533-4D6D-81D0-790B0B96CC18}" presName="compNode" presStyleCnt="0"/>
      <dgm:spPr/>
    </dgm:pt>
    <dgm:pt modelId="{98C309C2-CAFB-4EB5-B2F6-DE582C6BD2F3}" type="pres">
      <dgm:prSet presAssocID="{16A75B81-4533-4D6D-81D0-790B0B96CC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C7415168-9E64-481B-874F-8CD34D54BE88}" type="pres">
      <dgm:prSet presAssocID="{16A75B81-4533-4D6D-81D0-790B0B96CC18}" presName="iconSpace" presStyleCnt="0"/>
      <dgm:spPr/>
    </dgm:pt>
    <dgm:pt modelId="{6D850A7B-058A-4B39-91B8-F711419C7A6B}" type="pres">
      <dgm:prSet presAssocID="{16A75B81-4533-4D6D-81D0-790B0B96CC18}" presName="parTx" presStyleLbl="revTx" presStyleIdx="0" presStyleCnt="6">
        <dgm:presLayoutVars>
          <dgm:chMax val="0"/>
          <dgm:chPref val="0"/>
        </dgm:presLayoutVars>
      </dgm:prSet>
      <dgm:spPr/>
    </dgm:pt>
    <dgm:pt modelId="{6693441E-0370-4B87-98AE-1676407FB1AE}" type="pres">
      <dgm:prSet presAssocID="{16A75B81-4533-4D6D-81D0-790B0B96CC18}" presName="txSpace" presStyleCnt="0"/>
      <dgm:spPr/>
    </dgm:pt>
    <dgm:pt modelId="{DDA26788-15B2-406B-87EE-7874202D6E48}" type="pres">
      <dgm:prSet presAssocID="{16A75B81-4533-4D6D-81D0-790B0B96CC18}" presName="desTx" presStyleLbl="revTx" presStyleIdx="1" presStyleCnt="6" custScaleX="101970" custScaleY="115943" custLinFactNeighborX="2393" custLinFactNeighborY="4025">
        <dgm:presLayoutVars/>
      </dgm:prSet>
      <dgm:spPr/>
    </dgm:pt>
    <dgm:pt modelId="{5DC8FB20-BFA4-4894-B112-8186E8DA1123}" type="pres">
      <dgm:prSet presAssocID="{9904D425-B8A0-4F04-9734-68DE122842C6}" presName="sibTrans" presStyleCnt="0"/>
      <dgm:spPr/>
    </dgm:pt>
    <dgm:pt modelId="{C7683BD8-2A5E-4751-B312-61D5B631978C}" type="pres">
      <dgm:prSet presAssocID="{60E65977-E874-40C6-8B92-90C6C9F7E073}" presName="compNode" presStyleCnt="0"/>
      <dgm:spPr/>
    </dgm:pt>
    <dgm:pt modelId="{A2D9DE28-0F21-457E-9D95-CDD87965904E}" type="pres">
      <dgm:prSet presAssocID="{60E65977-E874-40C6-8B92-90C6C9F7E0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1C9BB9FB-4AFB-41ED-9552-A3DFE2028833}" type="pres">
      <dgm:prSet presAssocID="{60E65977-E874-40C6-8B92-90C6C9F7E073}" presName="iconSpace" presStyleCnt="0"/>
      <dgm:spPr/>
    </dgm:pt>
    <dgm:pt modelId="{ABE7BD19-A0BB-4B57-B3C4-327E19BED67B}" type="pres">
      <dgm:prSet presAssocID="{60E65977-E874-40C6-8B92-90C6C9F7E073}" presName="parTx" presStyleLbl="revTx" presStyleIdx="2" presStyleCnt="6" custLinFactNeighborX="-1205" custLinFactNeighborY="-19414">
        <dgm:presLayoutVars>
          <dgm:chMax val="0"/>
          <dgm:chPref val="0"/>
        </dgm:presLayoutVars>
      </dgm:prSet>
      <dgm:spPr/>
    </dgm:pt>
    <dgm:pt modelId="{2B3B362F-0E1D-4B6B-9080-BCEC72EC581E}" type="pres">
      <dgm:prSet presAssocID="{60E65977-E874-40C6-8B92-90C6C9F7E073}" presName="txSpace" presStyleCnt="0"/>
      <dgm:spPr/>
    </dgm:pt>
    <dgm:pt modelId="{4E3A4B47-F29A-470A-B699-5BBD21F7A162}" type="pres">
      <dgm:prSet presAssocID="{60E65977-E874-40C6-8B92-90C6C9F7E073}" presName="desTx" presStyleLbl="revTx" presStyleIdx="3" presStyleCnt="6" custLinFactNeighborX="-1205" custLinFactNeighborY="-8614">
        <dgm:presLayoutVars/>
      </dgm:prSet>
      <dgm:spPr/>
    </dgm:pt>
    <dgm:pt modelId="{07A6D485-B3A9-4E43-A7D1-821453449897}" type="pres">
      <dgm:prSet presAssocID="{C4DA282E-D58F-4B86-965E-117E08468DCC}" presName="sibTrans" presStyleCnt="0"/>
      <dgm:spPr/>
    </dgm:pt>
    <dgm:pt modelId="{C947F3BD-309C-495A-8E67-641B99ECC78D}" type="pres">
      <dgm:prSet presAssocID="{D8DEAF4F-9797-45B7-9B05-FE62A69BE90D}" presName="compNode" presStyleCnt="0"/>
      <dgm:spPr/>
    </dgm:pt>
    <dgm:pt modelId="{EACD071E-B609-4C74-9E41-76DCEF00D6B3}" type="pres">
      <dgm:prSet presAssocID="{D8DEAF4F-9797-45B7-9B05-FE62A69BE90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ethoscope with solid fill"/>
        </a:ext>
      </dgm:extLst>
    </dgm:pt>
    <dgm:pt modelId="{DE58E6D6-519E-4B25-8A4D-8530CC262E20}" type="pres">
      <dgm:prSet presAssocID="{D8DEAF4F-9797-45B7-9B05-FE62A69BE90D}" presName="iconSpace" presStyleCnt="0"/>
      <dgm:spPr/>
    </dgm:pt>
    <dgm:pt modelId="{D7DF7CA5-E367-4AB2-9883-325A402C7435}" type="pres">
      <dgm:prSet presAssocID="{D8DEAF4F-9797-45B7-9B05-FE62A69BE90D}" presName="parTx" presStyleLbl="revTx" presStyleIdx="4" presStyleCnt="6" custLinFactNeighborX="363" custLinFactNeighborY="-13590">
        <dgm:presLayoutVars>
          <dgm:chMax val="0"/>
          <dgm:chPref val="0"/>
        </dgm:presLayoutVars>
      </dgm:prSet>
      <dgm:spPr/>
    </dgm:pt>
    <dgm:pt modelId="{30730C39-BA06-409C-9209-3530044AB1D7}" type="pres">
      <dgm:prSet presAssocID="{D8DEAF4F-9797-45B7-9B05-FE62A69BE90D}" presName="txSpace" presStyleCnt="0"/>
      <dgm:spPr/>
    </dgm:pt>
    <dgm:pt modelId="{77955AED-24F8-482D-8E9A-63E33D26CE22}" type="pres">
      <dgm:prSet presAssocID="{D8DEAF4F-9797-45B7-9B05-FE62A69BE90D}" presName="desTx" presStyleLbl="revTx" presStyleIdx="5" presStyleCnt="6" custLinFactNeighborX="363" custLinFactNeighborY="-7424">
        <dgm:presLayoutVars/>
      </dgm:prSet>
      <dgm:spPr/>
    </dgm:pt>
  </dgm:ptLst>
  <dgm:cxnLst>
    <dgm:cxn modelId="{F80AF40D-FE86-4C14-ACC5-85C952438547}" type="presOf" srcId="{14DE851E-9756-45BF-883D-D89103D925B2}" destId="{4E3A4B47-F29A-470A-B699-5BBD21F7A162}" srcOrd="0" destOrd="1" presId="urn:microsoft.com/office/officeart/2018/2/layout/IconLabelDescriptionList"/>
    <dgm:cxn modelId="{021F2F10-CF51-4522-93B9-7E1BD442C971}" type="presOf" srcId="{60E65977-E874-40C6-8B92-90C6C9F7E073}" destId="{ABE7BD19-A0BB-4B57-B3C4-327E19BED67B}" srcOrd="0" destOrd="0" presId="urn:microsoft.com/office/officeart/2018/2/layout/IconLabelDescriptionList"/>
    <dgm:cxn modelId="{95DDA714-DEF5-4BD6-BB9A-F294DFD00A1B}" type="presOf" srcId="{D8DEAF4F-9797-45B7-9B05-FE62A69BE90D}" destId="{D7DF7CA5-E367-4AB2-9883-325A402C7435}" srcOrd="0" destOrd="0" presId="urn:microsoft.com/office/officeart/2018/2/layout/IconLabelDescriptionList"/>
    <dgm:cxn modelId="{617C2D20-416F-4FEA-A123-20F6BBE76A39}" type="presOf" srcId="{0B1E17DA-8B85-4C78-81A1-D92B754862DA}" destId="{DDA26788-15B2-406B-87EE-7874202D6E48}" srcOrd="0" destOrd="0" presId="urn:microsoft.com/office/officeart/2018/2/layout/IconLabelDescriptionList"/>
    <dgm:cxn modelId="{E6C34E23-6D78-48FF-845C-E56B7AF87664}" srcId="{D8DEAF4F-9797-45B7-9B05-FE62A69BE90D}" destId="{8CDAA78C-0358-4233-87CA-8536F663B8D1}" srcOrd="1" destOrd="0" parTransId="{7142F119-0AB3-4AD4-800D-62E2A5CF6E4B}" sibTransId="{E76EA844-D67C-46AA-80E6-8B29D2B1181D}"/>
    <dgm:cxn modelId="{E711DF2A-841A-41D2-8555-E00D6C9C459D}" srcId="{60E65977-E874-40C6-8B92-90C6C9F7E073}" destId="{14DE851E-9756-45BF-883D-D89103D925B2}" srcOrd="1" destOrd="0" parTransId="{D1246E1F-7998-49D6-B251-63D5C7085BBC}" sibTransId="{34011DB5-DC02-427E-BAF5-A59042EC6A9A}"/>
    <dgm:cxn modelId="{3E19F26F-3C90-41B2-A420-D4A68CE164A0}" srcId="{D8DEAF4F-9797-45B7-9B05-FE62A69BE90D}" destId="{F537817E-2BC8-45B1-9DB5-79344EEF49DF}" srcOrd="0" destOrd="0" parTransId="{F9E2C08D-D5A8-4DB7-A7C1-AF39F9716D96}" sibTransId="{9FF2A663-E178-4F64-9AF6-AA44B5C40726}"/>
    <dgm:cxn modelId="{24495B70-9D7C-4CEA-8251-475FB113ADAB}" srcId="{16A75B81-4533-4D6D-81D0-790B0B96CC18}" destId="{74F800EC-6701-4CE6-90F8-A67F082435B4}" srcOrd="1" destOrd="0" parTransId="{14A989EE-AB4B-4A15-93AE-BDEEA099AE06}" sibTransId="{1153BB6A-DD78-44E9-AC9D-7BF1FD32886D}"/>
    <dgm:cxn modelId="{DDEFD079-BBB8-4E83-8FD5-ECF2E6CB645F}" type="presOf" srcId="{16A75B81-4533-4D6D-81D0-790B0B96CC18}" destId="{6D850A7B-058A-4B39-91B8-F711419C7A6B}" srcOrd="0" destOrd="0" presId="urn:microsoft.com/office/officeart/2018/2/layout/IconLabelDescriptionList"/>
    <dgm:cxn modelId="{B3ACBF80-A66A-4502-8041-93B6DF780607}" type="presOf" srcId="{8CDAA78C-0358-4233-87CA-8536F663B8D1}" destId="{77955AED-24F8-482D-8E9A-63E33D26CE22}" srcOrd="0" destOrd="1" presId="urn:microsoft.com/office/officeart/2018/2/layout/IconLabelDescriptionList"/>
    <dgm:cxn modelId="{CC422389-9CD9-4FF8-B7EF-DAD5DF260A0E}" type="presOf" srcId="{74F800EC-6701-4CE6-90F8-A67F082435B4}" destId="{DDA26788-15B2-406B-87EE-7874202D6E48}" srcOrd="0" destOrd="1" presId="urn:microsoft.com/office/officeart/2018/2/layout/IconLabelDescriptionList"/>
    <dgm:cxn modelId="{98D92F9B-A456-4FB7-933A-8A5E028198FE}" type="presOf" srcId="{587DC471-34C9-4201-B6AE-C12CBD575FC6}" destId="{4E3A4B47-F29A-470A-B699-5BBD21F7A162}" srcOrd="0" destOrd="0" presId="urn:microsoft.com/office/officeart/2018/2/layout/IconLabelDescriptionList"/>
    <dgm:cxn modelId="{E46224A1-AE28-45F3-AE98-D38D99B2BE3E}" srcId="{60E65977-E874-40C6-8B92-90C6C9F7E073}" destId="{587DC471-34C9-4201-B6AE-C12CBD575FC6}" srcOrd="0" destOrd="0" parTransId="{1E8DA678-0093-412D-B2C1-C12A82D20323}" sibTransId="{873D9A4F-1C53-4DBE-B1DD-E287AEFA4FD8}"/>
    <dgm:cxn modelId="{D02036A1-DA84-4D55-9881-A58BFD070781}" type="presOf" srcId="{F537817E-2BC8-45B1-9DB5-79344EEF49DF}" destId="{77955AED-24F8-482D-8E9A-63E33D26CE22}" srcOrd="0" destOrd="0" presId="urn:microsoft.com/office/officeart/2018/2/layout/IconLabelDescriptionList"/>
    <dgm:cxn modelId="{C25685BA-89DA-4088-BCEE-6B808D1C153F}" srcId="{596212A6-6DCB-48AD-AE61-44D918F89D04}" destId="{60E65977-E874-40C6-8B92-90C6C9F7E073}" srcOrd="1" destOrd="0" parTransId="{2EA91D69-4115-4C41-BF1F-ADD2B2271BA3}" sibTransId="{C4DA282E-D58F-4B86-965E-117E08468DCC}"/>
    <dgm:cxn modelId="{76DCB6C5-6F4D-4CD2-8C60-DA1CB6B2FAE6}" srcId="{596212A6-6DCB-48AD-AE61-44D918F89D04}" destId="{16A75B81-4533-4D6D-81D0-790B0B96CC18}" srcOrd="0" destOrd="0" parTransId="{FAFBC3F0-E0C2-4195-B210-2C82B155BAE5}" sibTransId="{9904D425-B8A0-4F04-9734-68DE122842C6}"/>
    <dgm:cxn modelId="{9A9872CF-622A-4BB0-808E-9B693FF6B764}" srcId="{596212A6-6DCB-48AD-AE61-44D918F89D04}" destId="{D8DEAF4F-9797-45B7-9B05-FE62A69BE90D}" srcOrd="2" destOrd="0" parTransId="{30289248-14D3-483A-B909-4F5D98ECBCE1}" sibTransId="{BC9F165F-3903-42DF-8B2C-7D16C14AC69D}"/>
    <dgm:cxn modelId="{96692EE1-7A72-4FD2-960E-8FDC3FB617EA}" srcId="{16A75B81-4533-4D6D-81D0-790B0B96CC18}" destId="{0B1E17DA-8B85-4C78-81A1-D92B754862DA}" srcOrd="0" destOrd="0" parTransId="{1DE05747-144F-4A81-892F-7B9C565887F6}" sibTransId="{EDFEAF08-5FA3-4429-8167-26B6128721AB}"/>
    <dgm:cxn modelId="{7C33ABF8-7D43-441F-A195-DED9E1EF3EEB}" type="presOf" srcId="{596212A6-6DCB-48AD-AE61-44D918F89D04}" destId="{D12166E5-ED25-4777-A50B-53EEF18970D8}" srcOrd="0" destOrd="0" presId="urn:microsoft.com/office/officeart/2018/2/layout/IconLabelDescriptionList"/>
    <dgm:cxn modelId="{E2072ED6-BA04-478E-B841-AF79625EB337}" type="presParOf" srcId="{D12166E5-ED25-4777-A50B-53EEF18970D8}" destId="{2F0AFA7A-EDF0-4218-8987-DE198524A3DF}" srcOrd="0" destOrd="0" presId="urn:microsoft.com/office/officeart/2018/2/layout/IconLabelDescriptionList"/>
    <dgm:cxn modelId="{A53F19BB-6169-4954-B982-848A08A9E95F}" type="presParOf" srcId="{2F0AFA7A-EDF0-4218-8987-DE198524A3DF}" destId="{98C309C2-CAFB-4EB5-B2F6-DE582C6BD2F3}" srcOrd="0" destOrd="0" presId="urn:microsoft.com/office/officeart/2018/2/layout/IconLabelDescriptionList"/>
    <dgm:cxn modelId="{55091F5D-0876-4181-93C9-48B49A03F605}" type="presParOf" srcId="{2F0AFA7A-EDF0-4218-8987-DE198524A3DF}" destId="{C7415168-9E64-481B-874F-8CD34D54BE88}" srcOrd="1" destOrd="0" presId="urn:microsoft.com/office/officeart/2018/2/layout/IconLabelDescriptionList"/>
    <dgm:cxn modelId="{96C74028-A7A7-483D-9CA8-5CCF2C0B7079}" type="presParOf" srcId="{2F0AFA7A-EDF0-4218-8987-DE198524A3DF}" destId="{6D850A7B-058A-4B39-91B8-F711419C7A6B}" srcOrd="2" destOrd="0" presId="urn:microsoft.com/office/officeart/2018/2/layout/IconLabelDescriptionList"/>
    <dgm:cxn modelId="{B9938D37-1525-4204-84FB-755677D19F95}" type="presParOf" srcId="{2F0AFA7A-EDF0-4218-8987-DE198524A3DF}" destId="{6693441E-0370-4B87-98AE-1676407FB1AE}" srcOrd="3" destOrd="0" presId="urn:microsoft.com/office/officeart/2018/2/layout/IconLabelDescriptionList"/>
    <dgm:cxn modelId="{6EDA959C-EE82-4FF1-AE6A-61AA5DFE2282}" type="presParOf" srcId="{2F0AFA7A-EDF0-4218-8987-DE198524A3DF}" destId="{DDA26788-15B2-406B-87EE-7874202D6E48}" srcOrd="4" destOrd="0" presId="urn:microsoft.com/office/officeart/2018/2/layout/IconLabelDescriptionList"/>
    <dgm:cxn modelId="{031F8037-520B-45A8-A2E1-AB2A8E9A4AEB}" type="presParOf" srcId="{D12166E5-ED25-4777-A50B-53EEF18970D8}" destId="{5DC8FB20-BFA4-4894-B112-8186E8DA1123}" srcOrd="1" destOrd="0" presId="urn:microsoft.com/office/officeart/2018/2/layout/IconLabelDescriptionList"/>
    <dgm:cxn modelId="{D06D47FB-C1AC-4067-9B98-BCCC17B8FDCA}" type="presParOf" srcId="{D12166E5-ED25-4777-A50B-53EEF18970D8}" destId="{C7683BD8-2A5E-4751-B312-61D5B631978C}" srcOrd="2" destOrd="0" presId="urn:microsoft.com/office/officeart/2018/2/layout/IconLabelDescriptionList"/>
    <dgm:cxn modelId="{1F57F33C-0613-4987-A1E9-1AC1940D1023}" type="presParOf" srcId="{C7683BD8-2A5E-4751-B312-61D5B631978C}" destId="{A2D9DE28-0F21-457E-9D95-CDD87965904E}" srcOrd="0" destOrd="0" presId="urn:microsoft.com/office/officeart/2018/2/layout/IconLabelDescriptionList"/>
    <dgm:cxn modelId="{C8224435-E8F1-426E-A5AC-F4EB3F6B80E6}" type="presParOf" srcId="{C7683BD8-2A5E-4751-B312-61D5B631978C}" destId="{1C9BB9FB-4AFB-41ED-9552-A3DFE2028833}" srcOrd="1" destOrd="0" presId="urn:microsoft.com/office/officeart/2018/2/layout/IconLabelDescriptionList"/>
    <dgm:cxn modelId="{50DC1E27-2999-43F2-A42D-6657CC3B99C5}" type="presParOf" srcId="{C7683BD8-2A5E-4751-B312-61D5B631978C}" destId="{ABE7BD19-A0BB-4B57-B3C4-327E19BED67B}" srcOrd="2" destOrd="0" presId="urn:microsoft.com/office/officeart/2018/2/layout/IconLabelDescriptionList"/>
    <dgm:cxn modelId="{0E655BD4-2311-4AD6-8418-A1AB4B203DCF}" type="presParOf" srcId="{C7683BD8-2A5E-4751-B312-61D5B631978C}" destId="{2B3B362F-0E1D-4B6B-9080-BCEC72EC581E}" srcOrd="3" destOrd="0" presId="urn:microsoft.com/office/officeart/2018/2/layout/IconLabelDescriptionList"/>
    <dgm:cxn modelId="{43F8693F-82CB-447D-972F-F64E51321796}" type="presParOf" srcId="{C7683BD8-2A5E-4751-B312-61D5B631978C}" destId="{4E3A4B47-F29A-470A-B699-5BBD21F7A162}" srcOrd="4" destOrd="0" presId="urn:microsoft.com/office/officeart/2018/2/layout/IconLabelDescriptionList"/>
    <dgm:cxn modelId="{F6CB1980-224C-4DDA-AD5C-0A8EF2B48939}" type="presParOf" srcId="{D12166E5-ED25-4777-A50B-53EEF18970D8}" destId="{07A6D485-B3A9-4E43-A7D1-821453449897}" srcOrd="3" destOrd="0" presId="urn:microsoft.com/office/officeart/2018/2/layout/IconLabelDescriptionList"/>
    <dgm:cxn modelId="{C0BEADD0-FC4E-4FE8-85D7-D64E6C0032FF}" type="presParOf" srcId="{D12166E5-ED25-4777-A50B-53EEF18970D8}" destId="{C947F3BD-309C-495A-8E67-641B99ECC78D}" srcOrd="4" destOrd="0" presId="urn:microsoft.com/office/officeart/2018/2/layout/IconLabelDescriptionList"/>
    <dgm:cxn modelId="{8722A969-4F2B-4B7A-81CF-0FE545547A14}" type="presParOf" srcId="{C947F3BD-309C-495A-8E67-641B99ECC78D}" destId="{EACD071E-B609-4C74-9E41-76DCEF00D6B3}" srcOrd="0" destOrd="0" presId="urn:microsoft.com/office/officeart/2018/2/layout/IconLabelDescriptionList"/>
    <dgm:cxn modelId="{F2B91FB9-3349-4118-8D68-B6FCB580659D}" type="presParOf" srcId="{C947F3BD-309C-495A-8E67-641B99ECC78D}" destId="{DE58E6D6-519E-4B25-8A4D-8530CC262E20}" srcOrd="1" destOrd="0" presId="urn:microsoft.com/office/officeart/2018/2/layout/IconLabelDescriptionList"/>
    <dgm:cxn modelId="{E27B5FC1-E484-4FBF-B72A-88C883BE7342}" type="presParOf" srcId="{C947F3BD-309C-495A-8E67-641B99ECC78D}" destId="{D7DF7CA5-E367-4AB2-9883-325A402C7435}" srcOrd="2" destOrd="0" presId="urn:microsoft.com/office/officeart/2018/2/layout/IconLabelDescriptionList"/>
    <dgm:cxn modelId="{D1445D08-EB9A-46CB-A182-073ACAC83023}" type="presParOf" srcId="{C947F3BD-309C-495A-8E67-641B99ECC78D}" destId="{30730C39-BA06-409C-9209-3530044AB1D7}" srcOrd="3" destOrd="0" presId="urn:microsoft.com/office/officeart/2018/2/layout/IconLabelDescriptionList"/>
    <dgm:cxn modelId="{0FE06BC6-2812-46FC-B6E4-738A85F3FCB7}" type="presParOf" srcId="{C947F3BD-309C-495A-8E67-641B99ECC78D}" destId="{77955AED-24F8-482D-8E9A-63E33D26CE2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5F6F40-8F05-49B5-911E-8A4311CAE3C6}"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C26AAE65-BD52-49C6-8CDB-7AF1F641DE58}">
      <dgm:prSet phldrT="[Text]"/>
      <dgm:spPr/>
      <dgm:t>
        <a:bodyPr/>
        <a:lstStyle/>
        <a:p>
          <a:r>
            <a:rPr lang="en-US" dirty="0"/>
            <a:t>eCQM Reporting Instructions</a:t>
          </a:r>
        </a:p>
      </dgm:t>
    </dgm:pt>
    <dgm:pt modelId="{79409FC3-80AB-49C6-B11C-82CC5A9D9FC6}" type="parTrans" cxnId="{09EE2173-1D37-4ABF-999C-D9E379173A63}">
      <dgm:prSet/>
      <dgm:spPr/>
      <dgm:t>
        <a:bodyPr/>
        <a:lstStyle/>
        <a:p>
          <a:endParaRPr lang="en-US"/>
        </a:p>
      </dgm:t>
    </dgm:pt>
    <dgm:pt modelId="{9D49429D-9C5C-4981-B01F-FC450ED4B377}" type="sibTrans" cxnId="{09EE2173-1D37-4ABF-999C-D9E379173A63}">
      <dgm:prSet/>
      <dgm:spPr/>
      <dgm:t>
        <a:bodyPr/>
        <a:lstStyle/>
        <a:p>
          <a:endParaRPr lang="en-US"/>
        </a:p>
      </dgm:t>
    </dgm:pt>
    <dgm:pt modelId="{53F1C73B-4F10-49E0-AEF3-8D8E62237AC4}">
      <dgm:prSet phldrT="[Text]"/>
      <dgm:spPr/>
      <dgm:t>
        <a:bodyPr/>
        <a:lstStyle/>
        <a:p>
          <a:r>
            <a:rPr lang="en-US" dirty="0"/>
            <a:t>eCQM Suite</a:t>
          </a:r>
        </a:p>
      </dgm:t>
    </dgm:pt>
    <dgm:pt modelId="{DE727660-61E7-430C-9A3B-9B3C766FA15B}" type="parTrans" cxnId="{733BFC3B-CBD0-429A-9D6C-448372D14BE7}">
      <dgm:prSet/>
      <dgm:spPr/>
      <dgm:t>
        <a:bodyPr/>
        <a:lstStyle/>
        <a:p>
          <a:endParaRPr lang="en-US"/>
        </a:p>
      </dgm:t>
    </dgm:pt>
    <dgm:pt modelId="{89B93749-EA1D-4F0B-B4C8-924DF910370C}" type="sibTrans" cxnId="{733BFC3B-CBD0-429A-9D6C-448372D14BE7}">
      <dgm:prSet/>
      <dgm:spPr/>
      <dgm:t>
        <a:bodyPr/>
        <a:lstStyle/>
        <a:p>
          <a:endParaRPr lang="en-US"/>
        </a:p>
      </dgm:t>
    </dgm:pt>
    <dgm:pt modelId="{190F0619-7144-4D6C-8760-56F02039ADA9}">
      <dgm:prSet phldrT="[Text]"/>
      <dgm:spPr/>
      <dgm:t>
        <a:bodyPr/>
        <a:lstStyle/>
        <a:p>
          <a:r>
            <a:rPr lang="en-US" dirty="0"/>
            <a:t>Audit Requirements</a:t>
          </a:r>
        </a:p>
      </dgm:t>
    </dgm:pt>
    <dgm:pt modelId="{0A38347C-4F6E-4A75-886A-0B7228BF5307}" type="parTrans" cxnId="{8166FA98-831C-409C-9504-F195240C6B42}">
      <dgm:prSet/>
      <dgm:spPr/>
      <dgm:t>
        <a:bodyPr/>
        <a:lstStyle/>
        <a:p>
          <a:endParaRPr lang="en-US"/>
        </a:p>
      </dgm:t>
    </dgm:pt>
    <dgm:pt modelId="{2E95A396-3509-4EA3-B28E-D49FEB247A57}" type="sibTrans" cxnId="{8166FA98-831C-409C-9504-F195240C6B42}">
      <dgm:prSet/>
      <dgm:spPr/>
      <dgm:t>
        <a:bodyPr/>
        <a:lstStyle/>
        <a:p>
          <a:endParaRPr lang="en-US"/>
        </a:p>
      </dgm:t>
    </dgm:pt>
    <dgm:pt modelId="{E005DA66-943E-4F22-AB2C-A04FE8B81B54}">
      <dgm:prSet phldrT="[Text]"/>
      <dgm:spPr/>
      <dgm:t>
        <a:bodyPr/>
        <a:lstStyle/>
        <a:p>
          <a:r>
            <a:rPr lang="en-US" dirty="0"/>
            <a:t>Practice Attestation</a:t>
          </a:r>
        </a:p>
      </dgm:t>
    </dgm:pt>
    <dgm:pt modelId="{F30656E5-0785-4B9D-924E-A4ACC394EEA4}" type="parTrans" cxnId="{4CFA777B-5C3A-4A32-AF8E-7C18AC468E50}">
      <dgm:prSet/>
      <dgm:spPr/>
      <dgm:t>
        <a:bodyPr/>
        <a:lstStyle/>
        <a:p>
          <a:endParaRPr lang="en-US"/>
        </a:p>
      </dgm:t>
    </dgm:pt>
    <dgm:pt modelId="{B0BE25D9-07B5-4D75-80D2-56410BB8C2BC}" type="sibTrans" cxnId="{4CFA777B-5C3A-4A32-AF8E-7C18AC468E50}">
      <dgm:prSet/>
      <dgm:spPr/>
      <dgm:t>
        <a:bodyPr/>
        <a:lstStyle/>
        <a:p>
          <a:endParaRPr lang="en-US"/>
        </a:p>
      </dgm:t>
    </dgm:pt>
    <dgm:pt modelId="{4B020C58-61AD-4E2E-BDE0-B80D1B334B48}">
      <dgm:prSet phldrT="[Text]"/>
      <dgm:spPr/>
      <dgm:t>
        <a:bodyPr/>
        <a:lstStyle/>
        <a:p>
          <a:r>
            <a:rPr lang="en-US" dirty="0"/>
            <a:t>Practice Contacts</a:t>
          </a:r>
        </a:p>
      </dgm:t>
    </dgm:pt>
    <dgm:pt modelId="{59316CF3-0F3D-48B1-BD1F-1A3B51CB6920}" type="parTrans" cxnId="{ECB71D28-BDAC-48C2-8399-EA20B17052C7}">
      <dgm:prSet/>
      <dgm:spPr/>
      <dgm:t>
        <a:bodyPr/>
        <a:lstStyle/>
        <a:p>
          <a:endParaRPr lang="en-US"/>
        </a:p>
      </dgm:t>
    </dgm:pt>
    <dgm:pt modelId="{FBF445BD-BB0D-4EE9-8216-90D0496968C4}" type="sibTrans" cxnId="{ECB71D28-BDAC-48C2-8399-EA20B17052C7}">
      <dgm:prSet/>
      <dgm:spPr/>
      <dgm:t>
        <a:bodyPr/>
        <a:lstStyle/>
        <a:p>
          <a:endParaRPr lang="en-US"/>
        </a:p>
      </dgm:t>
    </dgm:pt>
    <dgm:pt modelId="{E59753A1-D35E-4360-8D1A-478AA8756955}">
      <dgm:prSet phldrT="[Text]"/>
      <dgm:spPr/>
      <dgm:t>
        <a:bodyPr/>
        <a:lstStyle/>
        <a:p>
          <a:r>
            <a:rPr lang="en-US" dirty="0"/>
            <a:t>eCQMs</a:t>
          </a:r>
        </a:p>
      </dgm:t>
    </dgm:pt>
    <dgm:pt modelId="{7EF0F51F-DA08-4370-8600-0CA23D8E3BBC}" type="parTrans" cxnId="{8A609591-A414-4BA6-9B8B-0A37E731986C}">
      <dgm:prSet/>
      <dgm:spPr/>
      <dgm:t>
        <a:bodyPr/>
        <a:lstStyle/>
        <a:p>
          <a:endParaRPr lang="en-US"/>
        </a:p>
      </dgm:t>
    </dgm:pt>
    <dgm:pt modelId="{0E687B29-87F4-4AFE-ADB8-C9E1EF96D096}" type="sibTrans" cxnId="{8A609591-A414-4BA6-9B8B-0A37E731986C}">
      <dgm:prSet/>
      <dgm:spPr/>
      <dgm:t>
        <a:bodyPr/>
        <a:lstStyle/>
        <a:p>
          <a:endParaRPr lang="en-US"/>
        </a:p>
      </dgm:t>
    </dgm:pt>
    <dgm:pt modelId="{5F1563EF-8202-49ED-A44F-2A46226C81EA}" type="pres">
      <dgm:prSet presAssocID="{BE5F6F40-8F05-49B5-911E-8A4311CAE3C6}" presName="Name0" presStyleCnt="0">
        <dgm:presLayoutVars>
          <dgm:chMax val="7"/>
          <dgm:chPref val="7"/>
          <dgm:dir/>
        </dgm:presLayoutVars>
      </dgm:prSet>
      <dgm:spPr/>
    </dgm:pt>
    <dgm:pt modelId="{D528F580-F253-410F-8053-A44BB7D262B4}" type="pres">
      <dgm:prSet presAssocID="{BE5F6F40-8F05-49B5-911E-8A4311CAE3C6}" presName="Name1" presStyleCnt="0"/>
      <dgm:spPr/>
    </dgm:pt>
    <dgm:pt modelId="{65FB0EBA-C7BD-4BA2-A6D2-ACE90E1ECEEE}" type="pres">
      <dgm:prSet presAssocID="{BE5F6F40-8F05-49B5-911E-8A4311CAE3C6}" presName="cycle" presStyleCnt="0"/>
      <dgm:spPr/>
    </dgm:pt>
    <dgm:pt modelId="{002412AD-E246-4405-9F5A-6D295BDB34A2}" type="pres">
      <dgm:prSet presAssocID="{BE5F6F40-8F05-49B5-911E-8A4311CAE3C6}" presName="srcNode" presStyleLbl="node1" presStyleIdx="0" presStyleCnt="6"/>
      <dgm:spPr/>
    </dgm:pt>
    <dgm:pt modelId="{D63AA4BA-1A79-4096-B72F-67844DD98DE0}" type="pres">
      <dgm:prSet presAssocID="{BE5F6F40-8F05-49B5-911E-8A4311CAE3C6}" presName="conn" presStyleLbl="parChTrans1D2" presStyleIdx="0" presStyleCnt="1"/>
      <dgm:spPr/>
    </dgm:pt>
    <dgm:pt modelId="{33D30804-8BCC-452D-8E23-D2E42E464436}" type="pres">
      <dgm:prSet presAssocID="{BE5F6F40-8F05-49B5-911E-8A4311CAE3C6}" presName="extraNode" presStyleLbl="node1" presStyleIdx="0" presStyleCnt="6"/>
      <dgm:spPr/>
    </dgm:pt>
    <dgm:pt modelId="{C96D4484-8D04-4A7D-A864-7E8236B88176}" type="pres">
      <dgm:prSet presAssocID="{BE5F6F40-8F05-49B5-911E-8A4311CAE3C6}" presName="dstNode" presStyleLbl="node1" presStyleIdx="0" presStyleCnt="6"/>
      <dgm:spPr/>
    </dgm:pt>
    <dgm:pt modelId="{CF59D759-456E-4980-9CD2-539055FBC621}" type="pres">
      <dgm:prSet presAssocID="{C26AAE65-BD52-49C6-8CDB-7AF1F641DE58}" presName="text_1" presStyleLbl="node1" presStyleIdx="0" presStyleCnt="6">
        <dgm:presLayoutVars>
          <dgm:bulletEnabled val="1"/>
        </dgm:presLayoutVars>
      </dgm:prSet>
      <dgm:spPr/>
    </dgm:pt>
    <dgm:pt modelId="{D72B6481-2231-4E6E-8531-B228CB55E18F}" type="pres">
      <dgm:prSet presAssocID="{C26AAE65-BD52-49C6-8CDB-7AF1F641DE58}" presName="accent_1" presStyleCnt="0"/>
      <dgm:spPr/>
    </dgm:pt>
    <dgm:pt modelId="{F0C04FCB-78EE-4CF1-806A-71C074831FCD}" type="pres">
      <dgm:prSet presAssocID="{C26AAE65-BD52-49C6-8CDB-7AF1F641DE58}" presName="accentRepeatNode" presStyleLbl="solidFgAcc1" presStyleIdx="0" presStyleCnt="6"/>
      <dgm:spPr/>
    </dgm:pt>
    <dgm:pt modelId="{7E9419E6-7772-4F5E-93A6-0D5FE84EA099}" type="pres">
      <dgm:prSet presAssocID="{53F1C73B-4F10-49E0-AEF3-8D8E62237AC4}" presName="text_2" presStyleLbl="node1" presStyleIdx="1" presStyleCnt="6">
        <dgm:presLayoutVars>
          <dgm:bulletEnabled val="1"/>
        </dgm:presLayoutVars>
      </dgm:prSet>
      <dgm:spPr/>
    </dgm:pt>
    <dgm:pt modelId="{3C469357-BDF0-4342-9EC2-04E41760CCD6}" type="pres">
      <dgm:prSet presAssocID="{53F1C73B-4F10-49E0-AEF3-8D8E62237AC4}" presName="accent_2" presStyleCnt="0"/>
      <dgm:spPr/>
    </dgm:pt>
    <dgm:pt modelId="{3734EEDD-02D3-43C3-8738-177E80508400}" type="pres">
      <dgm:prSet presAssocID="{53F1C73B-4F10-49E0-AEF3-8D8E62237AC4}" presName="accentRepeatNode" presStyleLbl="solidFgAcc1" presStyleIdx="1" presStyleCnt="6"/>
      <dgm:spPr/>
    </dgm:pt>
    <dgm:pt modelId="{B6BD820E-E85A-4D2B-BD91-D4EFE74D2132}" type="pres">
      <dgm:prSet presAssocID="{190F0619-7144-4D6C-8760-56F02039ADA9}" presName="text_3" presStyleLbl="node1" presStyleIdx="2" presStyleCnt="6">
        <dgm:presLayoutVars>
          <dgm:bulletEnabled val="1"/>
        </dgm:presLayoutVars>
      </dgm:prSet>
      <dgm:spPr/>
    </dgm:pt>
    <dgm:pt modelId="{2A7DD3E8-F571-4A27-81D2-772F64B2357D}" type="pres">
      <dgm:prSet presAssocID="{190F0619-7144-4D6C-8760-56F02039ADA9}" presName="accent_3" presStyleCnt="0"/>
      <dgm:spPr/>
    </dgm:pt>
    <dgm:pt modelId="{1ADECE8F-E29A-4FB2-9BFC-94943F730DE5}" type="pres">
      <dgm:prSet presAssocID="{190F0619-7144-4D6C-8760-56F02039ADA9}" presName="accentRepeatNode" presStyleLbl="solidFgAcc1" presStyleIdx="2" presStyleCnt="6"/>
      <dgm:spPr/>
    </dgm:pt>
    <dgm:pt modelId="{222245BF-E781-4DFB-B87F-B599BABCB42A}" type="pres">
      <dgm:prSet presAssocID="{E005DA66-943E-4F22-AB2C-A04FE8B81B54}" presName="text_4" presStyleLbl="node1" presStyleIdx="3" presStyleCnt="6">
        <dgm:presLayoutVars>
          <dgm:bulletEnabled val="1"/>
        </dgm:presLayoutVars>
      </dgm:prSet>
      <dgm:spPr/>
    </dgm:pt>
    <dgm:pt modelId="{85CCA4D0-A28E-43E1-BE7D-3EEB722092E3}" type="pres">
      <dgm:prSet presAssocID="{E005DA66-943E-4F22-AB2C-A04FE8B81B54}" presName="accent_4" presStyleCnt="0"/>
      <dgm:spPr/>
    </dgm:pt>
    <dgm:pt modelId="{2C65CA6C-B93C-4DFF-84FB-EA3B52CF06B3}" type="pres">
      <dgm:prSet presAssocID="{E005DA66-943E-4F22-AB2C-A04FE8B81B54}" presName="accentRepeatNode" presStyleLbl="solidFgAcc1" presStyleIdx="3" presStyleCnt="6"/>
      <dgm:spPr/>
    </dgm:pt>
    <dgm:pt modelId="{AB0DCF59-E06A-4D9B-9374-D29F924DB892}" type="pres">
      <dgm:prSet presAssocID="{4B020C58-61AD-4E2E-BDE0-B80D1B334B48}" presName="text_5" presStyleLbl="node1" presStyleIdx="4" presStyleCnt="6">
        <dgm:presLayoutVars>
          <dgm:bulletEnabled val="1"/>
        </dgm:presLayoutVars>
      </dgm:prSet>
      <dgm:spPr/>
    </dgm:pt>
    <dgm:pt modelId="{C99731F5-55DB-455F-9868-73FDCB2B00E5}" type="pres">
      <dgm:prSet presAssocID="{4B020C58-61AD-4E2E-BDE0-B80D1B334B48}" presName="accent_5" presStyleCnt="0"/>
      <dgm:spPr/>
    </dgm:pt>
    <dgm:pt modelId="{44B2A79A-C622-4155-B715-47FD3FAD7719}" type="pres">
      <dgm:prSet presAssocID="{4B020C58-61AD-4E2E-BDE0-B80D1B334B48}" presName="accentRepeatNode" presStyleLbl="solidFgAcc1" presStyleIdx="4" presStyleCnt="6"/>
      <dgm:spPr/>
    </dgm:pt>
    <dgm:pt modelId="{53BB6F3F-0863-41FF-8868-B275C907541A}" type="pres">
      <dgm:prSet presAssocID="{E59753A1-D35E-4360-8D1A-478AA8756955}" presName="text_6" presStyleLbl="node1" presStyleIdx="5" presStyleCnt="6">
        <dgm:presLayoutVars>
          <dgm:bulletEnabled val="1"/>
        </dgm:presLayoutVars>
      </dgm:prSet>
      <dgm:spPr/>
    </dgm:pt>
    <dgm:pt modelId="{96CE3116-0F53-4180-8826-29B090E57804}" type="pres">
      <dgm:prSet presAssocID="{E59753A1-D35E-4360-8D1A-478AA8756955}" presName="accent_6" presStyleCnt="0"/>
      <dgm:spPr/>
    </dgm:pt>
    <dgm:pt modelId="{16828F32-61FF-4E94-B64A-CDA61666D85F}" type="pres">
      <dgm:prSet presAssocID="{E59753A1-D35E-4360-8D1A-478AA8756955}" presName="accentRepeatNode" presStyleLbl="solidFgAcc1" presStyleIdx="5" presStyleCnt="6"/>
      <dgm:spPr/>
    </dgm:pt>
  </dgm:ptLst>
  <dgm:cxnLst>
    <dgm:cxn modelId="{F065E51A-5F28-4C18-BDC6-09EDF55D0B27}" type="presOf" srcId="{4B020C58-61AD-4E2E-BDE0-B80D1B334B48}" destId="{AB0DCF59-E06A-4D9B-9374-D29F924DB892}" srcOrd="0" destOrd="0" presId="urn:microsoft.com/office/officeart/2008/layout/VerticalCurvedList"/>
    <dgm:cxn modelId="{ECB71D28-BDAC-48C2-8399-EA20B17052C7}" srcId="{BE5F6F40-8F05-49B5-911E-8A4311CAE3C6}" destId="{4B020C58-61AD-4E2E-BDE0-B80D1B334B48}" srcOrd="4" destOrd="0" parTransId="{59316CF3-0F3D-48B1-BD1F-1A3B51CB6920}" sibTransId="{FBF445BD-BB0D-4EE9-8216-90D0496968C4}"/>
    <dgm:cxn modelId="{50F6E229-AB20-4E99-8C5A-3755571824B6}" type="presOf" srcId="{53F1C73B-4F10-49E0-AEF3-8D8E62237AC4}" destId="{7E9419E6-7772-4F5E-93A6-0D5FE84EA099}" srcOrd="0" destOrd="0" presId="urn:microsoft.com/office/officeart/2008/layout/VerticalCurvedList"/>
    <dgm:cxn modelId="{733BFC3B-CBD0-429A-9D6C-448372D14BE7}" srcId="{BE5F6F40-8F05-49B5-911E-8A4311CAE3C6}" destId="{53F1C73B-4F10-49E0-AEF3-8D8E62237AC4}" srcOrd="1" destOrd="0" parTransId="{DE727660-61E7-430C-9A3B-9B3C766FA15B}" sibTransId="{89B93749-EA1D-4F0B-B4C8-924DF910370C}"/>
    <dgm:cxn modelId="{B579223E-0A08-4CD0-B846-A4EC7D1298B7}" type="presOf" srcId="{9D49429D-9C5C-4981-B01F-FC450ED4B377}" destId="{D63AA4BA-1A79-4096-B72F-67844DD98DE0}" srcOrd="0" destOrd="0" presId="urn:microsoft.com/office/officeart/2008/layout/VerticalCurvedList"/>
    <dgm:cxn modelId="{09EE2173-1D37-4ABF-999C-D9E379173A63}" srcId="{BE5F6F40-8F05-49B5-911E-8A4311CAE3C6}" destId="{C26AAE65-BD52-49C6-8CDB-7AF1F641DE58}" srcOrd="0" destOrd="0" parTransId="{79409FC3-80AB-49C6-B11C-82CC5A9D9FC6}" sibTransId="{9D49429D-9C5C-4981-B01F-FC450ED4B377}"/>
    <dgm:cxn modelId="{8A85F853-CF05-4183-92AC-0EABE64EA276}" type="presOf" srcId="{190F0619-7144-4D6C-8760-56F02039ADA9}" destId="{B6BD820E-E85A-4D2B-BD91-D4EFE74D2132}" srcOrd="0" destOrd="0" presId="urn:microsoft.com/office/officeart/2008/layout/VerticalCurvedList"/>
    <dgm:cxn modelId="{4CFA777B-5C3A-4A32-AF8E-7C18AC468E50}" srcId="{BE5F6F40-8F05-49B5-911E-8A4311CAE3C6}" destId="{E005DA66-943E-4F22-AB2C-A04FE8B81B54}" srcOrd="3" destOrd="0" parTransId="{F30656E5-0785-4B9D-924E-A4ACC394EEA4}" sibTransId="{B0BE25D9-07B5-4D75-80D2-56410BB8C2BC}"/>
    <dgm:cxn modelId="{6131457E-1D33-46C6-9191-E17EC070B4A8}" type="presOf" srcId="{BE5F6F40-8F05-49B5-911E-8A4311CAE3C6}" destId="{5F1563EF-8202-49ED-A44F-2A46226C81EA}" srcOrd="0" destOrd="0" presId="urn:microsoft.com/office/officeart/2008/layout/VerticalCurvedList"/>
    <dgm:cxn modelId="{9D28898A-6E84-402A-97A0-5E60917A9817}" type="presOf" srcId="{C26AAE65-BD52-49C6-8CDB-7AF1F641DE58}" destId="{CF59D759-456E-4980-9CD2-539055FBC621}" srcOrd="0" destOrd="0" presId="urn:microsoft.com/office/officeart/2008/layout/VerticalCurvedList"/>
    <dgm:cxn modelId="{8A609591-A414-4BA6-9B8B-0A37E731986C}" srcId="{BE5F6F40-8F05-49B5-911E-8A4311CAE3C6}" destId="{E59753A1-D35E-4360-8D1A-478AA8756955}" srcOrd="5" destOrd="0" parTransId="{7EF0F51F-DA08-4370-8600-0CA23D8E3BBC}" sibTransId="{0E687B29-87F4-4AFE-ADB8-C9E1EF96D096}"/>
    <dgm:cxn modelId="{8166FA98-831C-409C-9504-F195240C6B42}" srcId="{BE5F6F40-8F05-49B5-911E-8A4311CAE3C6}" destId="{190F0619-7144-4D6C-8760-56F02039ADA9}" srcOrd="2" destOrd="0" parTransId="{0A38347C-4F6E-4A75-886A-0B7228BF5307}" sibTransId="{2E95A396-3509-4EA3-B28E-D49FEB247A57}"/>
    <dgm:cxn modelId="{6805DCA3-F2BA-4720-9BF4-2C29EDA47622}" type="presOf" srcId="{E005DA66-943E-4F22-AB2C-A04FE8B81B54}" destId="{222245BF-E781-4DFB-B87F-B599BABCB42A}" srcOrd="0" destOrd="0" presId="urn:microsoft.com/office/officeart/2008/layout/VerticalCurvedList"/>
    <dgm:cxn modelId="{7459C1B7-423A-4B97-B0CF-20EC8F249EA9}" type="presOf" srcId="{E59753A1-D35E-4360-8D1A-478AA8756955}" destId="{53BB6F3F-0863-41FF-8868-B275C907541A}" srcOrd="0" destOrd="0" presId="urn:microsoft.com/office/officeart/2008/layout/VerticalCurvedList"/>
    <dgm:cxn modelId="{3D9B95DF-DBFE-4201-9082-36B64F973510}" type="presParOf" srcId="{5F1563EF-8202-49ED-A44F-2A46226C81EA}" destId="{D528F580-F253-410F-8053-A44BB7D262B4}" srcOrd="0" destOrd="0" presId="urn:microsoft.com/office/officeart/2008/layout/VerticalCurvedList"/>
    <dgm:cxn modelId="{A711F1C0-8542-4DED-AC32-C875E8F54253}" type="presParOf" srcId="{D528F580-F253-410F-8053-A44BB7D262B4}" destId="{65FB0EBA-C7BD-4BA2-A6D2-ACE90E1ECEEE}" srcOrd="0" destOrd="0" presId="urn:microsoft.com/office/officeart/2008/layout/VerticalCurvedList"/>
    <dgm:cxn modelId="{385B3B67-68BC-453C-9BD2-EC670B9E033E}" type="presParOf" srcId="{65FB0EBA-C7BD-4BA2-A6D2-ACE90E1ECEEE}" destId="{002412AD-E246-4405-9F5A-6D295BDB34A2}" srcOrd="0" destOrd="0" presId="urn:microsoft.com/office/officeart/2008/layout/VerticalCurvedList"/>
    <dgm:cxn modelId="{B9824E85-24CF-4F37-A785-4C416A204AA1}" type="presParOf" srcId="{65FB0EBA-C7BD-4BA2-A6D2-ACE90E1ECEEE}" destId="{D63AA4BA-1A79-4096-B72F-67844DD98DE0}" srcOrd="1" destOrd="0" presId="urn:microsoft.com/office/officeart/2008/layout/VerticalCurvedList"/>
    <dgm:cxn modelId="{75BDBC9B-C1D2-43DF-B1D2-3F98DA1F692B}" type="presParOf" srcId="{65FB0EBA-C7BD-4BA2-A6D2-ACE90E1ECEEE}" destId="{33D30804-8BCC-452D-8E23-D2E42E464436}" srcOrd="2" destOrd="0" presId="urn:microsoft.com/office/officeart/2008/layout/VerticalCurvedList"/>
    <dgm:cxn modelId="{A7D2D635-4BD1-4685-B737-D94D95C2FD31}" type="presParOf" srcId="{65FB0EBA-C7BD-4BA2-A6D2-ACE90E1ECEEE}" destId="{C96D4484-8D04-4A7D-A864-7E8236B88176}" srcOrd="3" destOrd="0" presId="urn:microsoft.com/office/officeart/2008/layout/VerticalCurvedList"/>
    <dgm:cxn modelId="{B33F9F4C-11FD-40CA-B3CA-A1104D8B932B}" type="presParOf" srcId="{D528F580-F253-410F-8053-A44BB7D262B4}" destId="{CF59D759-456E-4980-9CD2-539055FBC621}" srcOrd="1" destOrd="0" presId="urn:microsoft.com/office/officeart/2008/layout/VerticalCurvedList"/>
    <dgm:cxn modelId="{4DD48BD7-1220-495D-A405-DB1D9B696C54}" type="presParOf" srcId="{D528F580-F253-410F-8053-A44BB7D262B4}" destId="{D72B6481-2231-4E6E-8531-B228CB55E18F}" srcOrd="2" destOrd="0" presId="urn:microsoft.com/office/officeart/2008/layout/VerticalCurvedList"/>
    <dgm:cxn modelId="{E0BE891B-00C6-481B-8FF9-E2E69233622E}" type="presParOf" srcId="{D72B6481-2231-4E6E-8531-B228CB55E18F}" destId="{F0C04FCB-78EE-4CF1-806A-71C074831FCD}" srcOrd="0" destOrd="0" presId="urn:microsoft.com/office/officeart/2008/layout/VerticalCurvedList"/>
    <dgm:cxn modelId="{74C12B32-4E25-4EAC-B435-1C4B050072FA}" type="presParOf" srcId="{D528F580-F253-410F-8053-A44BB7D262B4}" destId="{7E9419E6-7772-4F5E-93A6-0D5FE84EA099}" srcOrd="3" destOrd="0" presId="urn:microsoft.com/office/officeart/2008/layout/VerticalCurvedList"/>
    <dgm:cxn modelId="{8FCD519B-3D4D-4246-8460-73488817E188}" type="presParOf" srcId="{D528F580-F253-410F-8053-A44BB7D262B4}" destId="{3C469357-BDF0-4342-9EC2-04E41760CCD6}" srcOrd="4" destOrd="0" presId="urn:microsoft.com/office/officeart/2008/layout/VerticalCurvedList"/>
    <dgm:cxn modelId="{B3C74410-8476-4489-85D1-E0F730F291A9}" type="presParOf" srcId="{3C469357-BDF0-4342-9EC2-04E41760CCD6}" destId="{3734EEDD-02D3-43C3-8738-177E80508400}" srcOrd="0" destOrd="0" presId="urn:microsoft.com/office/officeart/2008/layout/VerticalCurvedList"/>
    <dgm:cxn modelId="{D484FABA-8AAB-4623-A1EE-A4DB036AA39E}" type="presParOf" srcId="{D528F580-F253-410F-8053-A44BB7D262B4}" destId="{B6BD820E-E85A-4D2B-BD91-D4EFE74D2132}" srcOrd="5" destOrd="0" presId="urn:microsoft.com/office/officeart/2008/layout/VerticalCurvedList"/>
    <dgm:cxn modelId="{FF42CB06-53BA-4703-8D06-0F81ED69E64C}" type="presParOf" srcId="{D528F580-F253-410F-8053-A44BB7D262B4}" destId="{2A7DD3E8-F571-4A27-81D2-772F64B2357D}" srcOrd="6" destOrd="0" presId="urn:microsoft.com/office/officeart/2008/layout/VerticalCurvedList"/>
    <dgm:cxn modelId="{F02B0F8F-A5C7-47AD-ACCA-776FD22B8704}" type="presParOf" srcId="{2A7DD3E8-F571-4A27-81D2-772F64B2357D}" destId="{1ADECE8F-E29A-4FB2-9BFC-94943F730DE5}" srcOrd="0" destOrd="0" presId="urn:microsoft.com/office/officeart/2008/layout/VerticalCurvedList"/>
    <dgm:cxn modelId="{45EF25D3-F8B0-4722-BA28-AF82092BC202}" type="presParOf" srcId="{D528F580-F253-410F-8053-A44BB7D262B4}" destId="{222245BF-E781-4DFB-B87F-B599BABCB42A}" srcOrd="7" destOrd="0" presId="urn:microsoft.com/office/officeart/2008/layout/VerticalCurvedList"/>
    <dgm:cxn modelId="{37714611-7623-4F69-8808-0C8B0F4E340A}" type="presParOf" srcId="{D528F580-F253-410F-8053-A44BB7D262B4}" destId="{85CCA4D0-A28E-43E1-BE7D-3EEB722092E3}" srcOrd="8" destOrd="0" presId="urn:microsoft.com/office/officeart/2008/layout/VerticalCurvedList"/>
    <dgm:cxn modelId="{4F093A18-5182-4EEB-A525-92791E237B7A}" type="presParOf" srcId="{85CCA4D0-A28E-43E1-BE7D-3EEB722092E3}" destId="{2C65CA6C-B93C-4DFF-84FB-EA3B52CF06B3}" srcOrd="0" destOrd="0" presId="urn:microsoft.com/office/officeart/2008/layout/VerticalCurvedList"/>
    <dgm:cxn modelId="{8BC005B4-8202-46E8-9C1F-4E692C1DA287}" type="presParOf" srcId="{D528F580-F253-410F-8053-A44BB7D262B4}" destId="{AB0DCF59-E06A-4D9B-9374-D29F924DB892}" srcOrd="9" destOrd="0" presId="urn:microsoft.com/office/officeart/2008/layout/VerticalCurvedList"/>
    <dgm:cxn modelId="{7169BFD8-0830-4C4E-A260-B8425B4823E0}" type="presParOf" srcId="{D528F580-F253-410F-8053-A44BB7D262B4}" destId="{C99731F5-55DB-455F-9868-73FDCB2B00E5}" srcOrd="10" destOrd="0" presId="urn:microsoft.com/office/officeart/2008/layout/VerticalCurvedList"/>
    <dgm:cxn modelId="{A9B4174B-841D-4EEE-BE8C-4903125DAE3D}" type="presParOf" srcId="{C99731F5-55DB-455F-9868-73FDCB2B00E5}" destId="{44B2A79A-C622-4155-B715-47FD3FAD7719}" srcOrd="0" destOrd="0" presId="urn:microsoft.com/office/officeart/2008/layout/VerticalCurvedList"/>
    <dgm:cxn modelId="{17C9005B-882A-4709-96F0-4E775A825877}" type="presParOf" srcId="{D528F580-F253-410F-8053-A44BB7D262B4}" destId="{53BB6F3F-0863-41FF-8868-B275C907541A}" srcOrd="11" destOrd="0" presId="urn:microsoft.com/office/officeart/2008/layout/VerticalCurvedList"/>
    <dgm:cxn modelId="{800D703A-FA73-403A-8236-BDECADF11977}" type="presParOf" srcId="{D528F580-F253-410F-8053-A44BB7D262B4}" destId="{96CE3116-0F53-4180-8826-29B090E57804}" srcOrd="12" destOrd="0" presId="urn:microsoft.com/office/officeart/2008/layout/VerticalCurvedList"/>
    <dgm:cxn modelId="{7EA6079A-B949-4BAF-B388-F517E024D7C1}" type="presParOf" srcId="{96CE3116-0F53-4180-8826-29B090E57804}" destId="{16828F32-61FF-4E94-B64A-CDA61666D85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2296E-D9B1-47C0-A144-E54091FC123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31370EA-DD6F-4233-BB43-1282BC3F6279}">
      <dgm:prSet phldrT="[Text]"/>
      <dgm:spPr/>
      <dgm:t>
        <a:bodyPr/>
        <a:lstStyle/>
        <a:p>
          <a:r>
            <a:rPr lang="en-US" dirty="0"/>
            <a:t>Quarter 1</a:t>
          </a:r>
        </a:p>
      </dgm:t>
    </dgm:pt>
    <dgm:pt modelId="{DA0FF3D9-1D4C-43AA-8350-958FC2C8F131}" type="parTrans" cxnId="{4B20D032-CB58-407C-ACA4-89C8E52D93C9}">
      <dgm:prSet/>
      <dgm:spPr/>
      <dgm:t>
        <a:bodyPr/>
        <a:lstStyle/>
        <a:p>
          <a:endParaRPr lang="en-US"/>
        </a:p>
      </dgm:t>
    </dgm:pt>
    <dgm:pt modelId="{222ADABD-1E75-4EF1-879A-FD1B0F7EDECE}" type="sibTrans" cxnId="{4B20D032-CB58-407C-ACA4-89C8E52D93C9}">
      <dgm:prSet/>
      <dgm:spPr/>
      <dgm:t>
        <a:bodyPr/>
        <a:lstStyle/>
        <a:p>
          <a:endParaRPr lang="en-US"/>
        </a:p>
      </dgm:t>
    </dgm:pt>
    <dgm:pt modelId="{84E8E25B-EB0A-4A1D-9C2B-5295A6C2B89E}">
      <dgm:prSet phldrT="[Text]"/>
      <dgm:spPr/>
      <dgm:t>
        <a:bodyPr/>
        <a:lstStyle/>
        <a:p>
          <a:r>
            <a:rPr lang="en-US" dirty="0"/>
            <a:t>Due the 3</a:t>
          </a:r>
          <a:r>
            <a:rPr lang="en-US" baseline="30000" dirty="0"/>
            <a:t>rd</a:t>
          </a:r>
          <a:r>
            <a:rPr lang="en-US" dirty="0"/>
            <a:t> Friday in APRIL</a:t>
          </a:r>
        </a:p>
      </dgm:t>
    </dgm:pt>
    <dgm:pt modelId="{281F51A3-31DD-4365-896E-1A8175FA63B1}" type="parTrans" cxnId="{8E2137EA-5A91-468A-8D9C-2E51DC7680AF}">
      <dgm:prSet/>
      <dgm:spPr/>
      <dgm:t>
        <a:bodyPr/>
        <a:lstStyle/>
        <a:p>
          <a:endParaRPr lang="en-US"/>
        </a:p>
      </dgm:t>
    </dgm:pt>
    <dgm:pt modelId="{FBD761E1-A878-49A6-BBA7-C9748095249B}" type="sibTrans" cxnId="{8E2137EA-5A91-468A-8D9C-2E51DC7680AF}">
      <dgm:prSet/>
      <dgm:spPr/>
      <dgm:t>
        <a:bodyPr/>
        <a:lstStyle/>
        <a:p>
          <a:endParaRPr lang="en-US"/>
        </a:p>
      </dgm:t>
    </dgm:pt>
    <dgm:pt modelId="{F9DA489B-E332-47B0-8AF8-70FB36D6E834}">
      <dgm:prSet phldrT="[Text]"/>
      <dgm:spPr/>
      <dgm:t>
        <a:bodyPr/>
        <a:lstStyle/>
        <a:p>
          <a:r>
            <a:rPr lang="en-US" dirty="0"/>
            <a:t>Quarter 2</a:t>
          </a:r>
        </a:p>
      </dgm:t>
    </dgm:pt>
    <dgm:pt modelId="{A8542F02-D8CB-410A-9111-BA36FCDF98AB}" type="parTrans" cxnId="{E8646FDB-57A1-44C1-A30D-EE0FED1A3A2A}">
      <dgm:prSet/>
      <dgm:spPr/>
      <dgm:t>
        <a:bodyPr/>
        <a:lstStyle/>
        <a:p>
          <a:endParaRPr lang="en-US"/>
        </a:p>
      </dgm:t>
    </dgm:pt>
    <dgm:pt modelId="{9133E54F-9F64-4601-BC20-AE71AEF0921F}" type="sibTrans" cxnId="{E8646FDB-57A1-44C1-A30D-EE0FED1A3A2A}">
      <dgm:prSet/>
      <dgm:spPr/>
      <dgm:t>
        <a:bodyPr/>
        <a:lstStyle/>
        <a:p>
          <a:endParaRPr lang="en-US"/>
        </a:p>
      </dgm:t>
    </dgm:pt>
    <dgm:pt modelId="{384AF897-B2BE-48AC-A32D-B5228C928F24}">
      <dgm:prSet phldrT="[Text]"/>
      <dgm:spPr/>
      <dgm:t>
        <a:bodyPr/>
        <a:lstStyle/>
        <a:p>
          <a:r>
            <a:rPr lang="en-US" dirty="0"/>
            <a:t>Due the 3</a:t>
          </a:r>
          <a:r>
            <a:rPr lang="en-US" baseline="30000" dirty="0"/>
            <a:t>rd</a:t>
          </a:r>
          <a:r>
            <a:rPr lang="en-US" dirty="0"/>
            <a:t> Friday in JULY</a:t>
          </a:r>
        </a:p>
      </dgm:t>
    </dgm:pt>
    <dgm:pt modelId="{CCD9C34C-E635-40EA-B79B-0388B13D4434}" type="parTrans" cxnId="{B30A1079-E99D-43C8-AEB6-67C2BDDCFD26}">
      <dgm:prSet/>
      <dgm:spPr/>
      <dgm:t>
        <a:bodyPr/>
        <a:lstStyle/>
        <a:p>
          <a:endParaRPr lang="en-US"/>
        </a:p>
      </dgm:t>
    </dgm:pt>
    <dgm:pt modelId="{310B9CD1-ACE9-4003-B255-483A2720C473}" type="sibTrans" cxnId="{B30A1079-E99D-43C8-AEB6-67C2BDDCFD26}">
      <dgm:prSet/>
      <dgm:spPr/>
      <dgm:t>
        <a:bodyPr/>
        <a:lstStyle/>
        <a:p>
          <a:endParaRPr lang="en-US"/>
        </a:p>
      </dgm:t>
    </dgm:pt>
    <dgm:pt modelId="{A848A10E-E074-4986-8DF5-7FC8B9EE121A}">
      <dgm:prSet phldrT="[Text]"/>
      <dgm:spPr/>
      <dgm:t>
        <a:bodyPr/>
        <a:lstStyle/>
        <a:p>
          <a:r>
            <a:rPr lang="en-US" dirty="0">
              <a:highlight>
                <a:srgbClr val="FFFF00"/>
              </a:highlight>
            </a:rPr>
            <a:t>Quarter 3</a:t>
          </a:r>
        </a:p>
      </dgm:t>
    </dgm:pt>
    <dgm:pt modelId="{D893AAD7-97C0-4AA5-85EA-10B84C200A12}" type="parTrans" cxnId="{8BF37403-CEE4-49F5-B4A3-640E0E10E805}">
      <dgm:prSet/>
      <dgm:spPr/>
      <dgm:t>
        <a:bodyPr/>
        <a:lstStyle/>
        <a:p>
          <a:endParaRPr lang="en-US"/>
        </a:p>
      </dgm:t>
    </dgm:pt>
    <dgm:pt modelId="{C35526CA-10BF-4333-8242-30AF0FC0B227}" type="sibTrans" cxnId="{8BF37403-CEE4-49F5-B4A3-640E0E10E805}">
      <dgm:prSet/>
      <dgm:spPr/>
      <dgm:t>
        <a:bodyPr/>
        <a:lstStyle/>
        <a:p>
          <a:endParaRPr lang="en-US"/>
        </a:p>
      </dgm:t>
    </dgm:pt>
    <dgm:pt modelId="{6F5DE5C0-5B11-42AF-A07B-F14CBCCF1FF3}">
      <dgm:prSet phldrT="[Text]"/>
      <dgm:spPr/>
      <dgm:t>
        <a:bodyPr/>
        <a:lstStyle/>
        <a:p>
          <a:r>
            <a:rPr lang="en-US" dirty="0">
              <a:highlight>
                <a:srgbClr val="FFFF00"/>
              </a:highlight>
            </a:rPr>
            <a:t>Due the 3</a:t>
          </a:r>
          <a:r>
            <a:rPr lang="en-US" baseline="30000" dirty="0">
              <a:highlight>
                <a:srgbClr val="FFFF00"/>
              </a:highlight>
            </a:rPr>
            <a:t>rd</a:t>
          </a:r>
          <a:r>
            <a:rPr lang="en-US" dirty="0">
              <a:highlight>
                <a:srgbClr val="FFFF00"/>
              </a:highlight>
            </a:rPr>
            <a:t> Friday in OCTOBER</a:t>
          </a:r>
        </a:p>
      </dgm:t>
    </dgm:pt>
    <dgm:pt modelId="{9AD27AE7-AC88-4D91-BD36-6EA8FE76A735}" type="parTrans" cxnId="{35A43AA1-7F12-46DD-B830-5453EB7879C3}">
      <dgm:prSet/>
      <dgm:spPr/>
      <dgm:t>
        <a:bodyPr/>
        <a:lstStyle/>
        <a:p>
          <a:endParaRPr lang="en-US"/>
        </a:p>
      </dgm:t>
    </dgm:pt>
    <dgm:pt modelId="{D042042D-4571-4641-809D-365B8DDA07D7}" type="sibTrans" cxnId="{35A43AA1-7F12-46DD-B830-5453EB7879C3}">
      <dgm:prSet/>
      <dgm:spPr/>
      <dgm:t>
        <a:bodyPr/>
        <a:lstStyle/>
        <a:p>
          <a:endParaRPr lang="en-US"/>
        </a:p>
      </dgm:t>
    </dgm:pt>
    <dgm:pt modelId="{1F0768A2-8B90-4894-BBE6-1377D77A9014}">
      <dgm:prSet phldrT="[Text]"/>
      <dgm:spPr/>
      <dgm:t>
        <a:bodyPr/>
        <a:lstStyle/>
        <a:p>
          <a:r>
            <a:rPr lang="en-US" dirty="0"/>
            <a:t>Quarter 4</a:t>
          </a:r>
        </a:p>
      </dgm:t>
    </dgm:pt>
    <dgm:pt modelId="{E5F1DB81-0E9C-4C90-8EE3-0B0BF16EEB4F}" type="parTrans" cxnId="{AAAB4256-03CC-4B81-8814-CB06D9757802}">
      <dgm:prSet/>
      <dgm:spPr/>
      <dgm:t>
        <a:bodyPr/>
        <a:lstStyle/>
        <a:p>
          <a:endParaRPr lang="en-US"/>
        </a:p>
      </dgm:t>
    </dgm:pt>
    <dgm:pt modelId="{0F100EBD-1E50-4B1F-A8DD-8926923741A9}" type="sibTrans" cxnId="{AAAB4256-03CC-4B81-8814-CB06D9757802}">
      <dgm:prSet/>
      <dgm:spPr/>
      <dgm:t>
        <a:bodyPr/>
        <a:lstStyle/>
        <a:p>
          <a:endParaRPr lang="en-US"/>
        </a:p>
      </dgm:t>
    </dgm:pt>
    <dgm:pt modelId="{9E8BFEE2-5ADA-498B-A001-EB9B533E5EF4}">
      <dgm:prSet phldrT="[Text]"/>
      <dgm:spPr/>
      <dgm:t>
        <a:bodyPr/>
        <a:lstStyle/>
        <a:p>
          <a:r>
            <a:rPr lang="en-US" dirty="0"/>
            <a:t>Due the last day of JANUARY</a:t>
          </a:r>
        </a:p>
      </dgm:t>
    </dgm:pt>
    <dgm:pt modelId="{08E6E307-EDC6-4470-8226-27399ECCB4EA}" type="parTrans" cxnId="{41F1FEE6-73CB-4E59-9BEF-493623C16332}">
      <dgm:prSet/>
      <dgm:spPr/>
      <dgm:t>
        <a:bodyPr/>
        <a:lstStyle/>
        <a:p>
          <a:endParaRPr lang="en-US"/>
        </a:p>
      </dgm:t>
    </dgm:pt>
    <dgm:pt modelId="{B757C7DA-9867-4827-810E-BBFAE504D96B}" type="sibTrans" cxnId="{41F1FEE6-73CB-4E59-9BEF-493623C16332}">
      <dgm:prSet/>
      <dgm:spPr/>
      <dgm:t>
        <a:bodyPr/>
        <a:lstStyle/>
        <a:p>
          <a:endParaRPr lang="en-US"/>
        </a:p>
      </dgm:t>
    </dgm:pt>
    <dgm:pt modelId="{A4730943-006E-49EC-914F-8D9759F2AEC3}" type="pres">
      <dgm:prSet presAssocID="{41F2296E-D9B1-47C0-A144-E54091FC1231}" presName="vert0" presStyleCnt="0">
        <dgm:presLayoutVars>
          <dgm:dir/>
          <dgm:animOne val="branch"/>
          <dgm:animLvl val="lvl"/>
        </dgm:presLayoutVars>
      </dgm:prSet>
      <dgm:spPr/>
    </dgm:pt>
    <dgm:pt modelId="{EE429DB6-5240-4F1C-A2BE-9D0BC0F45BAD}" type="pres">
      <dgm:prSet presAssocID="{D31370EA-DD6F-4233-BB43-1282BC3F6279}" presName="thickLine" presStyleLbl="alignNode1" presStyleIdx="0" presStyleCnt="4" custLinFactY="-100000" custLinFactNeighborX="-442" custLinFactNeighborY="-164943"/>
      <dgm:spPr/>
    </dgm:pt>
    <dgm:pt modelId="{3661239F-8D5C-4C04-8D70-B21586E65505}" type="pres">
      <dgm:prSet presAssocID="{D31370EA-DD6F-4233-BB43-1282BC3F6279}" presName="horz1" presStyleCnt="0"/>
      <dgm:spPr/>
    </dgm:pt>
    <dgm:pt modelId="{8AB00413-1D02-4C3C-B3CD-C868D40718BC}" type="pres">
      <dgm:prSet presAssocID="{D31370EA-DD6F-4233-BB43-1282BC3F6279}" presName="tx1" presStyleLbl="revTx" presStyleIdx="0" presStyleCnt="8" custLinFactNeighborX="-21163"/>
      <dgm:spPr/>
    </dgm:pt>
    <dgm:pt modelId="{D6ABE7FE-DFFF-4B41-B44E-BC9969C7AF61}" type="pres">
      <dgm:prSet presAssocID="{D31370EA-DD6F-4233-BB43-1282BC3F6279}" presName="vert1" presStyleCnt="0"/>
      <dgm:spPr/>
    </dgm:pt>
    <dgm:pt modelId="{862419AD-5A33-4905-81B4-41D817852543}" type="pres">
      <dgm:prSet presAssocID="{84E8E25B-EB0A-4A1D-9C2B-5295A6C2B89E}" presName="vertSpace2a" presStyleCnt="0"/>
      <dgm:spPr/>
    </dgm:pt>
    <dgm:pt modelId="{F7EB75D3-F433-477C-A1DD-032B38DFB4B1}" type="pres">
      <dgm:prSet presAssocID="{84E8E25B-EB0A-4A1D-9C2B-5295A6C2B89E}" presName="horz2" presStyleCnt="0"/>
      <dgm:spPr/>
    </dgm:pt>
    <dgm:pt modelId="{E870777A-4281-4F76-8DB7-0D90BBF6BBA7}" type="pres">
      <dgm:prSet presAssocID="{84E8E25B-EB0A-4A1D-9C2B-5295A6C2B89E}" presName="horzSpace2" presStyleCnt="0"/>
      <dgm:spPr/>
    </dgm:pt>
    <dgm:pt modelId="{D360CD1E-69AE-4F79-9B24-0CC7A23820C9}" type="pres">
      <dgm:prSet presAssocID="{84E8E25B-EB0A-4A1D-9C2B-5295A6C2B89E}" presName="tx2" presStyleLbl="revTx" presStyleIdx="1" presStyleCnt="8"/>
      <dgm:spPr/>
    </dgm:pt>
    <dgm:pt modelId="{3B590876-7621-4D3D-9AED-F1757E80B142}" type="pres">
      <dgm:prSet presAssocID="{84E8E25B-EB0A-4A1D-9C2B-5295A6C2B89E}" presName="vert2" presStyleCnt="0"/>
      <dgm:spPr/>
    </dgm:pt>
    <dgm:pt modelId="{F99EF792-A283-42C5-8946-653DA4A39B30}" type="pres">
      <dgm:prSet presAssocID="{84E8E25B-EB0A-4A1D-9C2B-5295A6C2B89E}" presName="thinLine2b" presStyleLbl="callout" presStyleIdx="0" presStyleCnt="4"/>
      <dgm:spPr/>
    </dgm:pt>
    <dgm:pt modelId="{7770252E-E2B4-463B-A420-F882F4F7761A}" type="pres">
      <dgm:prSet presAssocID="{84E8E25B-EB0A-4A1D-9C2B-5295A6C2B89E}" presName="vertSpace2b" presStyleCnt="0"/>
      <dgm:spPr/>
    </dgm:pt>
    <dgm:pt modelId="{51535F85-9B18-4B76-AF2A-84856A8E125D}" type="pres">
      <dgm:prSet presAssocID="{F9DA489B-E332-47B0-8AF8-70FB36D6E834}" presName="thickLine" presStyleLbl="alignNode1" presStyleIdx="1" presStyleCnt="4"/>
      <dgm:spPr/>
    </dgm:pt>
    <dgm:pt modelId="{132DCF45-32DD-466B-8360-AD00FEC803D5}" type="pres">
      <dgm:prSet presAssocID="{F9DA489B-E332-47B0-8AF8-70FB36D6E834}" presName="horz1" presStyleCnt="0"/>
      <dgm:spPr/>
    </dgm:pt>
    <dgm:pt modelId="{DEAADD5D-65FD-41BF-B76A-F38AC14D4170}" type="pres">
      <dgm:prSet presAssocID="{F9DA489B-E332-47B0-8AF8-70FB36D6E834}" presName="tx1" presStyleLbl="revTx" presStyleIdx="2" presStyleCnt="8"/>
      <dgm:spPr/>
    </dgm:pt>
    <dgm:pt modelId="{69C234BF-578D-4FA0-AC4C-DBCA542150AF}" type="pres">
      <dgm:prSet presAssocID="{F9DA489B-E332-47B0-8AF8-70FB36D6E834}" presName="vert1" presStyleCnt="0"/>
      <dgm:spPr/>
    </dgm:pt>
    <dgm:pt modelId="{3C44E2DD-0D14-4797-81AF-47BE49C2171C}" type="pres">
      <dgm:prSet presAssocID="{384AF897-B2BE-48AC-A32D-B5228C928F24}" presName="vertSpace2a" presStyleCnt="0"/>
      <dgm:spPr/>
    </dgm:pt>
    <dgm:pt modelId="{EEF69E25-F45F-4EC0-9560-08123841CFCA}" type="pres">
      <dgm:prSet presAssocID="{384AF897-B2BE-48AC-A32D-B5228C928F24}" presName="horz2" presStyleCnt="0"/>
      <dgm:spPr/>
    </dgm:pt>
    <dgm:pt modelId="{E490F71C-AD22-4E25-99C9-7E75B91CC3A9}" type="pres">
      <dgm:prSet presAssocID="{384AF897-B2BE-48AC-A32D-B5228C928F24}" presName="horzSpace2" presStyleCnt="0"/>
      <dgm:spPr/>
    </dgm:pt>
    <dgm:pt modelId="{24BAA5CA-AF1B-400E-A618-ED6EC5CC3290}" type="pres">
      <dgm:prSet presAssocID="{384AF897-B2BE-48AC-A32D-B5228C928F24}" presName="tx2" presStyleLbl="revTx" presStyleIdx="3" presStyleCnt="8"/>
      <dgm:spPr/>
    </dgm:pt>
    <dgm:pt modelId="{037B95DC-592D-4B14-8B7C-FE6257D8367F}" type="pres">
      <dgm:prSet presAssocID="{384AF897-B2BE-48AC-A32D-B5228C928F24}" presName="vert2" presStyleCnt="0"/>
      <dgm:spPr/>
    </dgm:pt>
    <dgm:pt modelId="{62019CDA-1DF4-4E43-9101-BCD34AB17219}" type="pres">
      <dgm:prSet presAssocID="{384AF897-B2BE-48AC-A32D-B5228C928F24}" presName="thinLine2b" presStyleLbl="callout" presStyleIdx="1" presStyleCnt="4"/>
      <dgm:spPr/>
    </dgm:pt>
    <dgm:pt modelId="{E4DD5649-6F9A-46E5-81F5-75123ACEAA49}" type="pres">
      <dgm:prSet presAssocID="{384AF897-B2BE-48AC-A32D-B5228C928F24}" presName="vertSpace2b" presStyleCnt="0"/>
      <dgm:spPr/>
    </dgm:pt>
    <dgm:pt modelId="{ECCB92F9-1B31-492B-9917-AED3DBFD6FF0}" type="pres">
      <dgm:prSet presAssocID="{A848A10E-E074-4986-8DF5-7FC8B9EE121A}" presName="thickLine" presStyleLbl="alignNode1" presStyleIdx="2" presStyleCnt="4"/>
      <dgm:spPr/>
    </dgm:pt>
    <dgm:pt modelId="{2B25C629-869F-4705-9431-591FBC1AFA26}" type="pres">
      <dgm:prSet presAssocID="{A848A10E-E074-4986-8DF5-7FC8B9EE121A}" presName="horz1" presStyleCnt="0"/>
      <dgm:spPr/>
    </dgm:pt>
    <dgm:pt modelId="{B588730D-3259-4907-A03E-B611C499EF73}" type="pres">
      <dgm:prSet presAssocID="{A848A10E-E074-4986-8DF5-7FC8B9EE121A}" presName="tx1" presStyleLbl="revTx" presStyleIdx="4" presStyleCnt="8"/>
      <dgm:spPr/>
    </dgm:pt>
    <dgm:pt modelId="{69BAFD56-4852-4FBC-8C44-93C33D9DC52A}" type="pres">
      <dgm:prSet presAssocID="{A848A10E-E074-4986-8DF5-7FC8B9EE121A}" presName="vert1" presStyleCnt="0"/>
      <dgm:spPr/>
    </dgm:pt>
    <dgm:pt modelId="{9235473F-23EC-4E42-9E3A-602941AA916D}" type="pres">
      <dgm:prSet presAssocID="{6F5DE5C0-5B11-42AF-A07B-F14CBCCF1FF3}" presName="vertSpace2a" presStyleCnt="0"/>
      <dgm:spPr/>
    </dgm:pt>
    <dgm:pt modelId="{F54201EB-3ED0-460C-89DB-66797830C737}" type="pres">
      <dgm:prSet presAssocID="{6F5DE5C0-5B11-42AF-A07B-F14CBCCF1FF3}" presName="horz2" presStyleCnt="0"/>
      <dgm:spPr/>
    </dgm:pt>
    <dgm:pt modelId="{642E7AF3-608D-43EF-98B2-45619C738C64}" type="pres">
      <dgm:prSet presAssocID="{6F5DE5C0-5B11-42AF-A07B-F14CBCCF1FF3}" presName="horzSpace2" presStyleCnt="0"/>
      <dgm:spPr/>
    </dgm:pt>
    <dgm:pt modelId="{86D89412-A68E-4C39-81D9-056D796861DE}" type="pres">
      <dgm:prSet presAssocID="{6F5DE5C0-5B11-42AF-A07B-F14CBCCF1FF3}" presName="tx2" presStyleLbl="revTx" presStyleIdx="5" presStyleCnt="8"/>
      <dgm:spPr/>
    </dgm:pt>
    <dgm:pt modelId="{ABAFA622-EF33-436D-B4AB-D78F051EB049}" type="pres">
      <dgm:prSet presAssocID="{6F5DE5C0-5B11-42AF-A07B-F14CBCCF1FF3}" presName="vert2" presStyleCnt="0"/>
      <dgm:spPr/>
    </dgm:pt>
    <dgm:pt modelId="{819BA3EC-67FC-419D-AB9D-C5414E449044}" type="pres">
      <dgm:prSet presAssocID="{6F5DE5C0-5B11-42AF-A07B-F14CBCCF1FF3}" presName="thinLine2b" presStyleLbl="callout" presStyleIdx="2" presStyleCnt="4"/>
      <dgm:spPr/>
    </dgm:pt>
    <dgm:pt modelId="{647C7361-2C42-49AA-BD3E-02C2B18235ED}" type="pres">
      <dgm:prSet presAssocID="{6F5DE5C0-5B11-42AF-A07B-F14CBCCF1FF3}" presName="vertSpace2b" presStyleCnt="0"/>
      <dgm:spPr/>
    </dgm:pt>
    <dgm:pt modelId="{7BE4626A-FC81-404B-B1AE-6D1A6A2F7C23}" type="pres">
      <dgm:prSet presAssocID="{1F0768A2-8B90-4894-BBE6-1377D77A9014}" presName="thickLine" presStyleLbl="alignNode1" presStyleIdx="3" presStyleCnt="4"/>
      <dgm:spPr/>
    </dgm:pt>
    <dgm:pt modelId="{2B051854-BC38-474E-A591-30B4B1CE5184}" type="pres">
      <dgm:prSet presAssocID="{1F0768A2-8B90-4894-BBE6-1377D77A9014}" presName="horz1" presStyleCnt="0"/>
      <dgm:spPr/>
    </dgm:pt>
    <dgm:pt modelId="{BF9F2A9D-F19F-4334-ADA9-E95E81E281D5}" type="pres">
      <dgm:prSet presAssocID="{1F0768A2-8B90-4894-BBE6-1377D77A9014}" presName="tx1" presStyleLbl="revTx" presStyleIdx="6" presStyleCnt="8"/>
      <dgm:spPr/>
    </dgm:pt>
    <dgm:pt modelId="{136BCD8C-1A65-49D0-BA98-9CF41E1A9983}" type="pres">
      <dgm:prSet presAssocID="{1F0768A2-8B90-4894-BBE6-1377D77A9014}" presName="vert1" presStyleCnt="0"/>
      <dgm:spPr/>
    </dgm:pt>
    <dgm:pt modelId="{41D68DD5-1AB2-4C4B-8434-A55DEA4F163F}" type="pres">
      <dgm:prSet presAssocID="{9E8BFEE2-5ADA-498B-A001-EB9B533E5EF4}" presName="vertSpace2a" presStyleCnt="0"/>
      <dgm:spPr/>
    </dgm:pt>
    <dgm:pt modelId="{2D138A8D-B411-4E07-B992-DB31968108FC}" type="pres">
      <dgm:prSet presAssocID="{9E8BFEE2-5ADA-498B-A001-EB9B533E5EF4}" presName="horz2" presStyleCnt="0"/>
      <dgm:spPr/>
    </dgm:pt>
    <dgm:pt modelId="{EF518A7D-5904-410F-8117-D2F4C84292DD}" type="pres">
      <dgm:prSet presAssocID="{9E8BFEE2-5ADA-498B-A001-EB9B533E5EF4}" presName="horzSpace2" presStyleCnt="0"/>
      <dgm:spPr/>
    </dgm:pt>
    <dgm:pt modelId="{ACA74776-0A1E-4826-AE6A-3922B6C2C9B5}" type="pres">
      <dgm:prSet presAssocID="{9E8BFEE2-5ADA-498B-A001-EB9B533E5EF4}" presName="tx2" presStyleLbl="revTx" presStyleIdx="7" presStyleCnt="8"/>
      <dgm:spPr/>
    </dgm:pt>
    <dgm:pt modelId="{0816246F-DD4B-401F-B824-C585A83162E0}" type="pres">
      <dgm:prSet presAssocID="{9E8BFEE2-5ADA-498B-A001-EB9B533E5EF4}" presName="vert2" presStyleCnt="0"/>
      <dgm:spPr/>
    </dgm:pt>
    <dgm:pt modelId="{DA8F9B15-22CA-4899-883B-80E8F18D8277}" type="pres">
      <dgm:prSet presAssocID="{9E8BFEE2-5ADA-498B-A001-EB9B533E5EF4}" presName="thinLine2b" presStyleLbl="callout" presStyleIdx="3" presStyleCnt="4"/>
      <dgm:spPr/>
    </dgm:pt>
    <dgm:pt modelId="{8D00253D-5AB0-4C4C-A759-D808971C7B9E}" type="pres">
      <dgm:prSet presAssocID="{9E8BFEE2-5ADA-498B-A001-EB9B533E5EF4}" presName="vertSpace2b" presStyleCnt="0"/>
      <dgm:spPr/>
    </dgm:pt>
  </dgm:ptLst>
  <dgm:cxnLst>
    <dgm:cxn modelId="{8BF37403-CEE4-49F5-B4A3-640E0E10E805}" srcId="{41F2296E-D9B1-47C0-A144-E54091FC1231}" destId="{A848A10E-E074-4986-8DF5-7FC8B9EE121A}" srcOrd="2" destOrd="0" parTransId="{D893AAD7-97C0-4AA5-85EA-10B84C200A12}" sibTransId="{C35526CA-10BF-4333-8242-30AF0FC0B227}"/>
    <dgm:cxn modelId="{4B20D032-CB58-407C-ACA4-89C8E52D93C9}" srcId="{41F2296E-D9B1-47C0-A144-E54091FC1231}" destId="{D31370EA-DD6F-4233-BB43-1282BC3F6279}" srcOrd="0" destOrd="0" parTransId="{DA0FF3D9-1D4C-43AA-8350-958FC2C8F131}" sibTransId="{222ADABD-1E75-4EF1-879A-FD1B0F7EDECE}"/>
    <dgm:cxn modelId="{74199F5E-A0BE-43D7-B9E2-29176FE212A3}" type="presOf" srcId="{84E8E25B-EB0A-4A1D-9C2B-5295A6C2B89E}" destId="{D360CD1E-69AE-4F79-9B24-0CC7A23820C9}" srcOrd="0" destOrd="0" presId="urn:microsoft.com/office/officeart/2008/layout/LinedList"/>
    <dgm:cxn modelId="{3E23176C-DD0B-461E-9806-0DE4FF6EE606}" type="presOf" srcId="{D31370EA-DD6F-4233-BB43-1282BC3F6279}" destId="{8AB00413-1D02-4C3C-B3CD-C868D40718BC}" srcOrd="0" destOrd="0" presId="urn:microsoft.com/office/officeart/2008/layout/LinedList"/>
    <dgm:cxn modelId="{52A78773-8D24-4CBC-B59A-83F52AB7C23B}" type="presOf" srcId="{A848A10E-E074-4986-8DF5-7FC8B9EE121A}" destId="{B588730D-3259-4907-A03E-B611C499EF73}" srcOrd="0" destOrd="0" presId="urn:microsoft.com/office/officeart/2008/layout/LinedList"/>
    <dgm:cxn modelId="{EB73AA75-3C17-4FB1-B777-F9E17EE0FCD2}" type="presOf" srcId="{F9DA489B-E332-47B0-8AF8-70FB36D6E834}" destId="{DEAADD5D-65FD-41BF-B76A-F38AC14D4170}" srcOrd="0" destOrd="0" presId="urn:microsoft.com/office/officeart/2008/layout/LinedList"/>
    <dgm:cxn modelId="{AAAB4256-03CC-4B81-8814-CB06D9757802}" srcId="{41F2296E-D9B1-47C0-A144-E54091FC1231}" destId="{1F0768A2-8B90-4894-BBE6-1377D77A9014}" srcOrd="3" destOrd="0" parTransId="{E5F1DB81-0E9C-4C90-8EE3-0B0BF16EEB4F}" sibTransId="{0F100EBD-1E50-4B1F-A8DD-8926923741A9}"/>
    <dgm:cxn modelId="{B30A1079-E99D-43C8-AEB6-67C2BDDCFD26}" srcId="{F9DA489B-E332-47B0-8AF8-70FB36D6E834}" destId="{384AF897-B2BE-48AC-A32D-B5228C928F24}" srcOrd="0" destOrd="0" parTransId="{CCD9C34C-E635-40EA-B79B-0388B13D4434}" sibTransId="{310B9CD1-ACE9-4003-B255-483A2720C473}"/>
    <dgm:cxn modelId="{3190767A-6B29-4A3F-B019-2A9A1FFAB46B}" type="presOf" srcId="{384AF897-B2BE-48AC-A32D-B5228C928F24}" destId="{24BAA5CA-AF1B-400E-A618-ED6EC5CC3290}" srcOrd="0" destOrd="0" presId="urn:microsoft.com/office/officeart/2008/layout/LinedList"/>
    <dgm:cxn modelId="{A7F2EB8F-E05A-49A3-8E2F-886847701FC3}" type="presOf" srcId="{9E8BFEE2-5ADA-498B-A001-EB9B533E5EF4}" destId="{ACA74776-0A1E-4826-AE6A-3922B6C2C9B5}" srcOrd="0" destOrd="0" presId="urn:microsoft.com/office/officeart/2008/layout/LinedList"/>
    <dgm:cxn modelId="{35A43AA1-7F12-46DD-B830-5453EB7879C3}" srcId="{A848A10E-E074-4986-8DF5-7FC8B9EE121A}" destId="{6F5DE5C0-5B11-42AF-A07B-F14CBCCF1FF3}" srcOrd="0" destOrd="0" parTransId="{9AD27AE7-AC88-4D91-BD36-6EA8FE76A735}" sibTransId="{D042042D-4571-4641-809D-365B8DDA07D7}"/>
    <dgm:cxn modelId="{882307B1-6F68-47EF-8B28-7BEB63A34B7F}" type="presOf" srcId="{41F2296E-D9B1-47C0-A144-E54091FC1231}" destId="{A4730943-006E-49EC-914F-8D9759F2AEC3}" srcOrd="0" destOrd="0" presId="urn:microsoft.com/office/officeart/2008/layout/LinedList"/>
    <dgm:cxn modelId="{66FF6EB4-9004-4D99-954E-2B4478EEC395}" type="presOf" srcId="{6F5DE5C0-5B11-42AF-A07B-F14CBCCF1FF3}" destId="{86D89412-A68E-4C39-81D9-056D796861DE}" srcOrd="0" destOrd="0" presId="urn:microsoft.com/office/officeart/2008/layout/LinedList"/>
    <dgm:cxn modelId="{E8646FDB-57A1-44C1-A30D-EE0FED1A3A2A}" srcId="{41F2296E-D9B1-47C0-A144-E54091FC1231}" destId="{F9DA489B-E332-47B0-8AF8-70FB36D6E834}" srcOrd="1" destOrd="0" parTransId="{A8542F02-D8CB-410A-9111-BA36FCDF98AB}" sibTransId="{9133E54F-9F64-4601-BC20-AE71AEF0921F}"/>
    <dgm:cxn modelId="{336523E5-E64D-4033-83C6-A2B6D3026F7E}" type="presOf" srcId="{1F0768A2-8B90-4894-BBE6-1377D77A9014}" destId="{BF9F2A9D-F19F-4334-ADA9-E95E81E281D5}" srcOrd="0" destOrd="0" presId="urn:microsoft.com/office/officeart/2008/layout/LinedList"/>
    <dgm:cxn modelId="{41F1FEE6-73CB-4E59-9BEF-493623C16332}" srcId="{1F0768A2-8B90-4894-BBE6-1377D77A9014}" destId="{9E8BFEE2-5ADA-498B-A001-EB9B533E5EF4}" srcOrd="0" destOrd="0" parTransId="{08E6E307-EDC6-4470-8226-27399ECCB4EA}" sibTransId="{B757C7DA-9867-4827-810E-BBFAE504D96B}"/>
    <dgm:cxn modelId="{8E2137EA-5A91-468A-8D9C-2E51DC7680AF}" srcId="{D31370EA-DD6F-4233-BB43-1282BC3F6279}" destId="{84E8E25B-EB0A-4A1D-9C2B-5295A6C2B89E}" srcOrd="0" destOrd="0" parTransId="{281F51A3-31DD-4365-896E-1A8175FA63B1}" sibTransId="{FBD761E1-A878-49A6-BBA7-C9748095249B}"/>
    <dgm:cxn modelId="{47C6497D-2015-4D0A-955F-96656EBB22B6}" type="presParOf" srcId="{A4730943-006E-49EC-914F-8D9759F2AEC3}" destId="{EE429DB6-5240-4F1C-A2BE-9D0BC0F45BAD}" srcOrd="0" destOrd="0" presId="urn:microsoft.com/office/officeart/2008/layout/LinedList"/>
    <dgm:cxn modelId="{135153DC-7446-4F61-A241-1F028FD3CA92}" type="presParOf" srcId="{A4730943-006E-49EC-914F-8D9759F2AEC3}" destId="{3661239F-8D5C-4C04-8D70-B21586E65505}" srcOrd="1" destOrd="0" presId="urn:microsoft.com/office/officeart/2008/layout/LinedList"/>
    <dgm:cxn modelId="{8A048D65-56A3-4E32-A9B6-B7AE0B95214A}" type="presParOf" srcId="{3661239F-8D5C-4C04-8D70-B21586E65505}" destId="{8AB00413-1D02-4C3C-B3CD-C868D40718BC}" srcOrd="0" destOrd="0" presId="urn:microsoft.com/office/officeart/2008/layout/LinedList"/>
    <dgm:cxn modelId="{7D489F38-74B1-4742-B869-2C8F9DFA4A3C}" type="presParOf" srcId="{3661239F-8D5C-4C04-8D70-B21586E65505}" destId="{D6ABE7FE-DFFF-4B41-B44E-BC9969C7AF61}" srcOrd="1" destOrd="0" presId="urn:microsoft.com/office/officeart/2008/layout/LinedList"/>
    <dgm:cxn modelId="{4C87A25B-6245-47B1-A526-A13A85D64F63}" type="presParOf" srcId="{D6ABE7FE-DFFF-4B41-B44E-BC9969C7AF61}" destId="{862419AD-5A33-4905-81B4-41D817852543}" srcOrd="0" destOrd="0" presId="urn:microsoft.com/office/officeart/2008/layout/LinedList"/>
    <dgm:cxn modelId="{DB097CD4-6B46-464E-B9DC-9A26C123489A}" type="presParOf" srcId="{D6ABE7FE-DFFF-4B41-B44E-BC9969C7AF61}" destId="{F7EB75D3-F433-477C-A1DD-032B38DFB4B1}" srcOrd="1" destOrd="0" presId="urn:microsoft.com/office/officeart/2008/layout/LinedList"/>
    <dgm:cxn modelId="{1F1667DB-F359-4E87-AE86-7399BC70031C}" type="presParOf" srcId="{F7EB75D3-F433-477C-A1DD-032B38DFB4B1}" destId="{E870777A-4281-4F76-8DB7-0D90BBF6BBA7}" srcOrd="0" destOrd="0" presId="urn:microsoft.com/office/officeart/2008/layout/LinedList"/>
    <dgm:cxn modelId="{C06C4ED1-DC2A-4D49-8375-88380B159AFC}" type="presParOf" srcId="{F7EB75D3-F433-477C-A1DD-032B38DFB4B1}" destId="{D360CD1E-69AE-4F79-9B24-0CC7A23820C9}" srcOrd="1" destOrd="0" presId="urn:microsoft.com/office/officeart/2008/layout/LinedList"/>
    <dgm:cxn modelId="{96A07B07-93DD-4F0E-810E-E49BBE22D48C}" type="presParOf" srcId="{F7EB75D3-F433-477C-A1DD-032B38DFB4B1}" destId="{3B590876-7621-4D3D-9AED-F1757E80B142}" srcOrd="2" destOrd="0" presId="urn:microsoft.com/office/officeart/2008/layout/LinedList"/>
    <dgm:cxn modelId="{A06F464D-3E3B-4016-B7D1-9F3DAFC32E2F}" type="presParOf" srcId="{D6ABE7FE-DFFF-4B41-B44E-BC9969C7AF61}" destId="{F99EF792-A283-42C5-8946-653DA4A39B30}" srcOrd="2" destOrd="0" presId="urn:microsoft.com/office/officeart/2008/layout/LinedList"/>
    <dgm:cxn modelId="{5DC74847-62A4-42A9-B34F-4EC3C92E63C3}" type="presParOf" srcId="{D6ABE7FE-DFFF-4B41-B44E-BC9969C7AF61}" destId="{7770252E-E2B4-463B-A420-F882F4F7761A}" srcOrd="3" destOrd="0" presId="urn:microsoft.com/office/officeart/2008/layout/LinedList"/>
    <dgm:cxn modelId="{36D5237C-907D-4DD5-AA39-7D7466C9B625}" type="presParOf" srcId="{A4730943-006E-49EC-914F-8D9759F2AEC3}" destId="{51535F85-9B18-4B76-AF2A-84856A8E125D}" srcOrd="2" destOrd="0" presId="urn:microsoft.com/office/officeart/2008/layout/LinedList"/>
    <dgm:cxn modelId="{A872337F-024A-407F-A83E-747F25A9D12D}" type="presParOf" srcId="{A4730943-006E-49EC-914F-8D9759F2AEC3}" destId="{132DCF45-32DD-466B-8360-AD00FEC803D5}" srcOrd="3" destOrd="0" presId="urn:microsoft.com/office/officeart/2008/layout/LinedList"/>
    <dgm:cxn modelId="{9205B9A0-2263-4DBF-A67D-1787833A3E67}" type="presParOf" srcId="{132DCF45-32DD-466B-8360-AD00FEC803D5}" destId="{DEAADD5D-65FD-41BF-B76A-F38AC14D4170}" srcOrd="0" destOrd="0" presId="urn:microsoft.com/office/officeart/2008/layout/LinedList"/>
    <dgm:cxn modelId="{39AD3B65-196F-4AC4-B0C6-F87787EBF899}" type="presParOf" srcId="{132DCF45-32DD-466B-8360-AD00FEC803D5}" destId="{69C234BF-578D-4FA0-AC4C-DBCA542150AF}" srcOrd="1" destOrd="0" presId="urn:microsoft.com/office/officeart/2008/layout/LinedList"/>
    <dgm:cxn modelId="{4B620C8C-BBA4-4F53-AFB4-0E4BA0DA1F2F}" type="presParOf" srcId="{69C234BF-578D-4FA0-AC4C-DBCA542150AF}" destId="{3C44E2DD-0D14-4797-81AF-47BE49C2171C}" srcOrd="0" destOrd="0" presId="urn:microsoft.com/office/officeart/2008/layout/LinedList"/>
    <dgm:cxn modelId="{C8B62DD2-6853-4FC5-907B-07099F02FB64}" type="presParOf" srcId="{69C234BF-578D-4FA0-AC4C-DBCA542150AF}" destId="{EEF69E25-F45F-4EC0-9560-08123841CFCA}" srcOrd="1" destOrd="0" presId="urn:microsoft.com/office/officeart/2008/layout/LinedList"/>
    <dgm:cxn modelId="{E9D8F079-0B3F-41CE-AF83-8129062C4C39}" type="presParOf" srcId="{EEF69E25-F45F-4EC0-9560-08123841CFCA}" destId="{E490F71C-AD22-4E25-99C9-7E75B91CC3A9}" srcOrd="0" destOrd="0" presId="urn:microsoft.com/office/officeart/2008/layout/LinedList"/>
    <dgm:cxn modelId="{CAC1B652-4DC5-4259-8B14-C9F234284EBF}" type="presParOf" srcId="{EEF69E25-F45F-4EC0-9560-08123841CFCA}" destId="{24BAA5CA-AF1B-400E-A618-ED6EC5CC3290}" srcOrd="1" destOrd="0" presId="urn:microsoft.com/office/officeart/2008/layout/LinedList"/>
    <dgm:cxn modelId="{F9BA8650-7C85-411A-A29E-853FD75B4AF6}" type="presParOf" srcId="{EEF69E25-F45F-4EC0-9560-08123841CFCA}" destId="{037B95DC-592D-4B14-8B7C-FE6257D8367F}" srcOrd="2" destOrd="0" presId="urn:microsoft.com/office/officeart/2008/layout/LinedList"/>
    <dgm:cxn modelId="{886A1AC2-F37F-4199-85D0-BF2F04956814}" type="presParOf" srcId="{69C234BF-578D-4FA0-AC4C-DBCA542150AF}" destId="{62019CDA-1DF4-4E43-9101-BCD34AB17219}" srcOrd="2" destOrd="0" presId="urn:microsoft.com/office/officeart/2008/layout/LinedList"/>
    <dgm:cxn modelId="{28996C8D-D09D-4F8F-9498-07A12DDEEF15}" type="presParOf" srcId="{69C234BF-578D-4FA0-AC4C-DBCA542150AF}" destId="{E4DD5649-6F9A-46E5-81F5-75123ACEAA49}" srcOrd="3" destOrd="0" presId="urn:microsoft.com/office/officeart/2008/layout/LinedList"/>
    <dgm:cxn modelId="{ACD8D572-87C6-4B0F-AFD8-3CD277318B3C}" type="presParOf" srcId="{A4730943-006E-49EC-914F-8D9759F2AEC3}" destId="{ECCB92F9-1B31-492B-9917-AED3DBFD6FF0}" srcOrd="4" destOrd="0" presId="urn:microsoft.com/office/officeart/2008/layout/LinedList"/>
    <dgm:cxn modelId="{D7917D63-D858-4E4B-BC09-1EA51C1032F7}" type="presParOf" srcId="{A4730943-006E-49EC-914F-8D9759F2AEC3}" destId="{2B25C629-869F-4705-9431-591FBC1AFA26}" srcOrd="5" destOrd="0" presId="urn:microsoft.com/office/officeart/2008/layout/LinedList"/>
    <dgm:cxn modelId="{6B50F8F1-8428-4D28-AEB1-0C1743FCD42E}" type="presParOf" srcId="{2B25C629-869F-4705-9431-591FBC1AFA26}" destId="{B588730D-3259-4907-A03E-B611C499EF73}" srcOrd="0" destOrd="0" presId="urn:microsoft.com/office/officeart/2008/layout/LinedList"/>
    <dgm:cxn modelId="{D3B90131-4791-4F74-AD8B-163B1460A551}" type="presParOf" srcId="{2B25C629-869F-4705-9431-591FBC1AFA26}" destId="{69BAFD56-4852-4FBC-8C44-93C33D9DC52A}" srcOrd="1" destOrd="0" presId="urn:microsoft.com/office/officeart/2008/layout/LinedList"/>
    <dgm:cxn modelId="{C12D0EFD-60C9-4051-BCA5-A62836005E81}" type="presParOf" srcId="{69BAFD56-4852-4FBC-8C44-93C33D9DC52A}" destId="{9235473F-23EC-4E42-9E3A-602941AA916D}" srcOrd="0" destOrd="0" presId="urn:microsoft.com/office/officeart/2008/layout/LinedList"/>
    <dgm:cxn modelId="{7F9CB9C4-4514-400C-BA67-82314319D3CD}" type="presParOf" srcId="{69BAFD56-4852-4FBC-8C44-93C33D9DC52A}" destId="{F54201EB-3ED0-460C-89DB-66797830C737}" srcOrd="1" destOrd="0" presId="urn:microsoft.com/office/officeart/2008/layout/LinedList"/>
    <dgm:cxn modelId="{8B7AAE7F-1148-4B56-B97E-59D11D1B2666}" type="presParOf" srcId="{F54201EB-3ED0-460C-89DB-66797830C737}" destId="{642E7AF3-608D-43EF-98B2-45619C738C64}" srcOrd="0" destOrd="0" presId="urn:microsoft.com/office/officeart/2008/layout/LinedList"/>
    <dgm:cxn modelId="{4124D152-7514-4E41-B408-CA661692AE02}" type="presParOf" srcId="{F54201EB-3ED0-460C-89DB-66797830C737}" destId="{86D89412-A68E-4C39-81D9-056D796861DE}" srcOrd="1" destOrd="0" presId="urn:microsoft.com/office/officeart/2008/layout/LinedList"/>
    <dgm:cxn modelId="{C7BEE008-C538-41BD-87BD-347E18121EF8}" type="presParOf" srcId="{F54201EB-3ED0-460C-89DB-66797830C737}" destId="{ABAFA622-EF33-436D-B4AB-D78F051EB049}" srcOrd="2" destOrd="0" presId="urn:microsoft.com/office/officeart/2008/layout/LinedList"/>
    <dgm:cxn modelId="{17C8D407-D04A-4B4E-AA50-9CC670A97BE2}" type="presParOf" srcId="{69BAFD56-4852-4FBC-8C44-93C33D9DC52A}" destId="{819BA3EC-67FC-419D-AB9D-C5414E449044}" srcOrd="2" destOrd="0" presId="urn:microsoft.com/office/officeart/2008/layout/LinedList"/>
    <dgm:cxn modelId="{4AF1D342-51C0-4BF5-9773-62C2AE985EC2}" type="presParOf" srcId="{69BAFD56-4852-4FBC-8C44-93C33D9DC52A}" destId="{647C7361-2C42-49AA-BD3E-02C2B18235ED}" srcOrd="3" destOrd="0" presId="urn:microsoft.com/office/officeart/2008/layout/LinedList"/>
    <dgm:cxn modelId="{F7475FC1-D2AF-4686-83AC-26DD12D9202D}" type="presParOf" srcId="{A4730943-006E-49EC-914F-8D9759F2AEC3}" destId="{7BE4626A-FC81-404B-B1AE-6D1A6A2F7C23}" srcOrd="6" destOrd="0" presId="urn:microsoft.com/office/officeart/2008/layout/LinedList"/>
    <dgm:cxn modelId="{181B7BF5-7302-4401-9008-1663667B5FE3}" type="presParOf" srcId="{A4730943-006E-49EC-914F-8D9759F2AEC3}" destId="{2B051854-BC38-474E-A591-30B4B1CE5184}" srcOrd="7" destOrd="0" presId="urn:microsoft.com/office/officeart/2008/layout/LinedList"/>
    <dgm:cxn modelId="{A116CACB-9718-4B7F-8708-EEBDB9721D01}" type="presParOf" srcId="{2B051854-BC38-474E-A591-30B4B1CE5184}" destId="{BF9F2A9D-F19F-4334-ADA9-E95E81E281D5}" srcOrd="0" destOrd="0" presId="urn:microsoft.com/office/officeart/2008/layout/LinedList"/>
    <dgm:cxn modelId="{8C24B288-8DB8-4994-AB0F-D32EEDEEEE80}" type="presParOf" srcId="{2B051854-BC38-474E-A591-30B4B1CE5184}" destId="{136BCD8C-1A65-49D0-BA98-9CF41E1A9983}" srcOrd="1" destOrd="0" presId="urn:microsoft.com/office/officeart/2008/layout/LinedList"/>
    <dgm:cxn modelId="{05EABD28-BF29-43DD-AC74-DADEB36B90E6}" type="presParOf" srcId="{136BCD8C-1A65-49D0-BA98-9CF41E1A9983}" destId="{41D68DD5-1AB2-4C4B-8434-A55DEA4F163F}" srcOrd="0" destOrd="0" presId="urn:microsoft.com/office/officeart/2008/layout/LinedList"/>
    <dgm:cxn modelId="{410C31C4-6C52-459E-956C-E2444E51C133}" type="presParOf" srcId="{136BCD8C-1A65-49D0-BA98-9CF41E1A9983}" destId="{2D138A8D-B411-4E07-B992-DB31968108FC}" srcOrd="1" destOrd="0" presId="urn:microsoft.com/office/officeart/2008/layout/LinedList"/>
    <dgm:cxn modelId="{76614963-5442-4D90-98FF-1A5742A79149}" type="presParOf" srcId="{2D138A8D-B411-4E07-B992-DB31968108FC}" destId="{EF518A7D-5904-410F-8117-D2F4C84292DD}" srcOrd="0" destOrd="0" presId="urn:microsoft.com/office/officeart/2008/layout/LinedList"/>
    <dgm:cxn modelId="{5FA5DD8D-A86D-4D96-BC95-DE4EA82B02DF}" type="presParOf" srcId="{2D138A8D-B411-4E07-B992-DB31968108FC}" destId="{ACA74776-0A1E-4826-AE6A-3922B6C2C9B5}" srcOrd="1" destOrd="0" presId="urn:microsoft.com/office/officeart/2008/layout/LinedList"/>
    <dgm:cxn modelId="{635543DE-11DC-4002-902A-6A3DAF76FE31}" type="presParOf" srcId="{2D138A8D-B411-4E07-B992-DB31968108FC}" destId="{0816246F-DD4B-401F-B824-C585A83162E0}" srcOrd="2" destOrd="0" presId="urn:microsoft.com/office/officeart/2008/layout/LinedList"/>
    <dgm:cxn modelId="{1B8AF35D-1126-4D6F-935A-D511FCEA8D4C}" type="presParOf" srcId="{136BCD8C-1A65-49D0-BA98-9CF41E1A9983}" destId="{DA8F9B15-22CA-4899-883B-80E8F18D8277}" srcOrd="2" destOrd="0" presId="urn:microsoft.com/office/officeart/2008/layout/LinedList"/>
    <dgm:cxn modelId="{E8B8AB93-23D5-4220-8DD3-8E5E0170F61B}" type="presParOf" srcId="{136BCD8C-1A65-49D0-BA98-9CF41E1A9983}" destId="{8D00253D-5AB0-4C4C-A759-D808971C7B9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49595-0083-44F5-B48B-20752F73C6BF}">
      <dsp:nvSpPr>
        <dsp:cNvPr id="0" name=""/>
        <dsp:cNvSpPr/>
      </dsp:nvSpPr>
      <dsp:spPr>
        <a:xfrm>
          <a:off x="0" y="15137"/>
          <a:ext cx="10687813" cy="514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Measure ID</a:t>
          </a:r>
        </a:p>
      </dsp:txBody>
      <dsp:txXfrm>
        <a:off x="25130" y="40267"/>
        <a:ext cx="10637553" cy="464540"/>
      </dsp:txXfrm>
    </dsp:sp>
    <dsp:sp modelId="{4A41C007-8F59-4DB1-B118-021A3EA2C764}">
      <dsp:nvSpPr>
        <dsp:cNvPr id="0" name=""/>
        <dsp:cNvSpPr/>
      </dsp:nvSpPr>
      <dsp:spPr>
        <a:xfrm>
          <a:off x="0" y="529937"/>
          <a:ext cx="1068781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3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t>Unique identifier that includes a version number to indicate the published version of the eCQM</a:t>
          </a:r>
        </a:p>
      </dsp:txBody>
      <dsp:txXfrm>
        <a:off x="0" y="529937"/>
        <a:ext cx="10687813" cy="364320"/>
      </dsp:txXfrm>
    </dsp:sp>
    <dsp:sp modelId="{39505FA6-A4DB-4059-8854-075F44892A39}">
      <dsp:nvSpPr>
        <dsp:cNvPr id="0" name=""/>
        <dsp:cNvSpPr/>
      </dsp:nvSpPr>
      <dsp:spPr>
        <a:xfrm>
          <a:off x="0" y="894257"/>
          <a:ext cx="10687813" cy="514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Measure Description</a:t>
          </a:r>
        </a:p>
      </dsp:txBody>
      <dsp:txXfrm>
        <a:off x="25130" y="919387"/>
        <a:ext cx="10637553" cy="464540"/>
      </dsp:txXfrm>
    </dsp:sp>
    <dsp:sp modelId="{72FB43BA-9623-4C87-B22C-6979AE4C90A1}">
      <dsp:nvSpPr>
        <dsp:cNvPr id="0" name=""/>
        <dsp:cNvSpPr/>
      </dsp:nvSpPr>
      <dsp:spPr>
        <a:xfrm>
          <a:off x="0" y="1409057"/>
          <a:ext cx="1068781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3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t>A general description of the measure’s intent</a:t>
          </a:r>
        </a:p>
      </dsp:txBody>
      <dsp:txXfrm>
        <a:off x="0" y="1409057"/>
        <a:ext cx="10687813" cy="364320"/>
      </dsp:txXfrm>
    </dsp:sp>
    <dsp:sp modelId="{8E8ED76B-179F-4026-B43D-10BAD0FA6A0B}">
      <dsp:nvSpPr>
        <dsp:cNvPr id="0" name=""/>
        <dsp:cNvSpPr/>
      </dsp:nvSpPr>
      <dsp:spPr>
        <a:xfrm>
          <a:off x="0" y="1773377"/>
          <a:ext cx="10687813" cy="514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Numerator</a:t>
          </a:r>
        </a:p>
      </dsp:txBody>
      <dsp:txXfrm>
        <a:off x="25130" y="1798507"/>
        <a:ext cx="10637553" cy="464540"/>
      </dsp:txXfrm>
    </dsp:sp>
    <dsp:sp modelId="{81054A2D-890C-4E88-AA87-B81CE5DC19F3}">
      <dsp:nvSpPr>
        <dsp:cNvPr id="0" name=""/>
        <dsp:cNvSpPr/>
      </dsp:nvSpPr>
      <dsp:spPr>
        <a:xfrm>
          <a:off x="0" y="2288177"/>
          <a:ext cx="1068781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3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t>Describes the process, condition, event or outcome that satisfies the eCQM focus</a:t>
          </a:r>
        </a:p>
      </dsp:txBody>
      <dsp:txXfrm>
        <a:off x="0" y="2288177"/>
        <a:ext cx="10687813" cy="364320"/>
      </dsp:txXfrm>
    </dsp:sp>
    <dsp:sp modelId="{CCCA0902-30AE-4318-BFBE-0F875FE733B5}">
      <dsp:nvSpPr>
        <dsp:cNvPr id="0" name=""/>
        <dsp:cNvSpPr/>
      </dsp:nvSpPr>
      <dsp:spPr>
        <a:xfrm>
          <a:off x="0" y="2652497"/>
          <a:ext cx="10687813" cy="514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Denominator</a:t>
          </a:r>
          <a:endParaRPr lang="en-US" sz="2200" b="1" kern="1200" dirty="0"/>
        </a:p>
      </dsp:txBody>
      <dsp:txXfrm>
        <a:off x="25130" y="2677627"/>
        <a:ext cx="10637553" cy="464540"/>
      </dsp:txXfrm>
    </dsp:sp>
    <dsp:sp modelId="{A2D47F2E-D142-4381-BF2B-15E27739B511}">
      <dsp:nvSpPr>
        <dsp:cNvPr id="0" name=""/>
        <dsp:cNvSpPr/>
      </dsp:nvSpPr>
      <dsp:spPr>
        <a:xfrm>
          <a:off x="0" y="3167297"/>
          <a:ext cx="10687813"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3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kern="1200" dirty="0"/>
            <a:t>Considered the Initial Population, includes all patients that meet criteria to be included in the measure, who share defined characteristics (age, diagnoses, encounters, </a:t>
          </a:r>
          <a:r>
            <a:rPr lang="en-US" sz="1700" b="1" kern="1200" dirty="0" err="1"/>
            <a:t>etc</a:t>
          </a:r>
          <a:r>
            <a:rPr lang="en-US" sz="1700" b="1" kern="1200" dirty="0"/>
            <a:t>)  </a:t>
          </a:r>
        </a:p>
      </dsp:txBody>
      <dsp:txXfrm>
        <a:off x="0" y="3167297"/>
        <a:ext cx="10687813" cy="512325"/>
      </dsp:txXfrm>
    </dsp:sp>
    <dsp:sp modelId="{FCFE1138-9B73-4CE4-8ECB-59192637A665}">
      <dsp:nvSpPr>
        <dsp:cNvPr id="0" name=""/>
        <dsp:cNvSpPr/>
      </dsp:nvSpPr>
      <dsp:spPr>
        <a:xfrm>
          <a:off x="0" y="3679622"/>
          <a:ext cx="10687813" cy="514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Exclusions</a:t>
          </a:r>
        </a:p>
      </dsp:txBody>
      <dsp:txXfrm>
        <a:off x="25130" y="3704752"/>
        <a:ext cx="10637553" cy="464540"/>
      </dsp:txXfrm>
    </dsp:sp>
    <dsp:sp modelId="{141E4A4E-0866-4CE9-B3A1-49221608DCAC}">
      <dsp:nvSpPr>
        <dsp:cNvPr id="0" name=""/>
        <dsp:cNvSpPr/>
      </dsp:nvSpPr>
      <dsp:spPr>
        <a:xfrm>
          <a:off x="0" y="4194422"/>
          <a:ext cx="10687813" cy="51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33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b="1" i="0" kern="1200" dirty="0">
              <a:solidFill>
                <a:schemeClr val="tx1"/>
              </a:solidFill>
              <a:effectLst/>
              <a:latin typeface="+mn-lt"/>
              <a:ea typeface="+mn-ea"/>
              <a:cs typeface="+mn-cs"/>
            </a:rPr>
            <a:t>A case where the patient should be removed from the measure based on the measure specifications</a:t>
          </a:r>
          <a:endParaRPr lang="en-US" sz="1700" b="1" kern="1200" dirty="0"/>
        </a:p>
      </dsp:txBody>
      <dsp:txXfrm>
        <a:off x="0" y="4194422"/>
        <a:ext cx="10687813" cy="512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49595-0083-44F5-B48B-20752F73C6BF}">
      <dsp:nvSpPr>
        <dsp:cNvPr id="0" name=""/>
        <dsp:cNvSpPr/>
      </dsp:nvSpPr>
      <dsp:spPr>
        <a:xfrm>
          <a:off x="0" y="0"/>
          <a:ext cx="11563007"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Measure ID</a:t>
          </a:r>
        </a:p>
      </dsp:txBody>
      <dsp:txXfrm>
        <a:off x="23988" y="23988"/>
        <a:ext cx="11515031" cy="443423"/>
      </dsp:txXfrm>
    </dsp:sp>
    <dsp:sp modelId="{4A41C007-8F59-4DB1-B118-021A3EA2C764}">
      <dsp:nvSpPr>
        <dsp:cNvPr id="0" name=""/>
        <dsp:cNvSpPr/>
      </dsp:nvSpPr>
      <dsp:spPr>
        <a:xfrm>
          <a:off x="0" y="506120"/>
          <a:ext cx="11563007"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2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CMS 2v14 </a:t>
          </a:r>
          <a:r>
            <a:rPr lang="en-US" sz="1600" b="1" i="0" kern="1200" dirty="0"/>
            <a:t>Preventive Care and Screening: Screening for Depression and Follow-Up Plan</a:t>
          </a:r>
          <a:endParaRPr lang="en-US" sz="1600" b="1" kern="1200" dirty="0"/>
        </a:p>
      </dsp:txBody>
      <dsp:txXfrm>
        <a:off x="0" y="506120"/>
        <a:ext cx="11563007" cy="347760"/>
      </dsp:txXfrm>
    </dsp:sp>
    <dsp:sp modelId="{39505FA6-A4DB-4059-8854-075F44892A39}">
      <dsp:nvSpPr>
        <dsp:cNvPr id="0" name=""/>
        <dsp:cNvSpPr/>
      </dsp:nvSpPr>
      <dsp:spPr>
        <a:xfrm>
          <a:off x="0" y="795356"/>
          <a:ext cx="11563007"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Measure Description</a:t>
          </a:r>
        </a:p>
      </dsp:txBody>
      <dsp:txXfrm>
        <a:off x="23988" y="819344"/>
        <a:ext cx="11515031" cy="443423"/>
      </dsp:txXfrm>
    </dsp:sp>
    <dsp:sp modelId="{72FB43BA-9623-4C87-B22C-6979AE4C90A1}">
      <dsp:nvSpPr>
        <dsp:cNvPr id="0" name=""/>
        <dsp:cNvSpPr/>
      </dsp:nvSpPr>
      <dsp:spPr>
        <a:xfrm>
          <a:off x="0" y="1345280"/>
          <a:ext cx="11563007"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2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i="0" kern="1200" dirty="0"/>
            <a:t>Percentage of patients aged 12 years and older screened for depression on the date of the encounter or up to 14 days prior to the date of the encounter using an age-appropriate standardized depression screening tool AND if positive a follow-up plan is documented on the date of or up to two days after the date of the qualifying encounter</a:t>
          </a:r>
          <a:endParaRPr lang="en-US" sz="1600" b="1" kern="1200" dirty="0"/>
        </a:p>
      </dsp:txBody>
      <dsp:txXfrm>
        <a:off x="0" y="1345280"/>
        <a:ext cx="11563007" cy="912870"/>
      </dsp:txXfrm>
    </dsp:sp>
    <dsp:sp modelId="{8E8ED76B-179F-4026-B43D-10BAD0FA6A0B}">
      <dsp:nvSpPr>
        <dsp:cNvPr id="0" name=""/>
        <dsp:cNvSpPr/>
      </dsp:nvSpPr>
      <dsp:spPr>
        <a:xfrm>
          <a:off x="0" y="2258150"/>
          <a:ext cx="11563007"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Numerator</a:t>
          </a:r>
        </a:p>
      </dsp:txBody>
      <dsp:txXfrm>
        <a:off x="23988" y="2282138"/>
        <a:ext cx="11515031" cy="443423"/>
      </dsp:txXfrm>
    </dsp:sp>
    <dsp:sp modelId="{81054A2D-890C-4E88-AA87-B81CE5DC19F3}">
      <dsp:nvSpPr>
        <dsp:cNvPr id="0" name=""/>
        <dsp:cNvSpPr/>
      </dsp:nvSpPr>
      <dsp:spPr>
        <a:xfrm>
          <a:off x="0" y="2749550"/>
          <a:ext cx="11563007"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2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i="0" kern="1200" dirty="0"/>
            <a:t>Patients screened for depression on the date of the encounter or up to 14 days prior to the date of the encounter using an age-appropriate standardized tool AND if positive, a follow-up plan is documented on the date of or up to two days after the date of the qualifying encounter</a:t>
          </a:r>
          <a:endParaRPr lang="en-US" sz="1600" b="1" kern="1200" dirty="0"/>
        </a:p>
      </dsp:txBody>
      <dsp:txXfrm>
        <a:off x="0" y="2749550"/>
        <a:ext cx="11563007" cy="684652"/>
      </dsp:txXfrm>
    </dsp:sp>
    <dsp:sp modelId="{CCCA0902-30AE-4318-BFBE-0F875FE733B5}">
      <dsp:nvSpPr>
        <dsp:cNvPr id="0" name=""/>
        <dsp:cNvSpPr/>
      </dsp:nvSpPr>
      <dsp:spPr>
        <a:xfrm>
          <a:off x="0" y="3418920"/>
          <a:ext cx="11563007"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Denominator</a:t>
          </a:r>
          <a:endParaRPr lang="en-US" sz="2100" b="1" kern="1200" dirty="0"/>
        </a:p>
      </dsp:txBody>
      <dsp:txXfrm>
        <a:off x="23988" y="3442908"/>
        <a:ext cx="11515031" cy="443423"/>
      </dsp:txXfrm>
    </dsp:sp>
    <dsp:sp modelId="{A2D47F2E-D142-4381-BF2B-15E27739B511}">
      <dsp:nvSpPr>
        <dsp:cNvPr id="0" name=""/>
        <dsp:cNvSpPr/>
      </dsp:nvSpPr>
      <dsp:spPr>
        <a:xfrm>
          <a:off x="0" y="3925602"/>
          <a:ext cx="11563007"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2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i="0" kern="1200" dirty="0"/>
            <a:t>All patients aged 12 years and older at the beginning of the measurement period with at least one qualifying encounter during the measurement period</a:t>
          </a:r>
          <a:endParaRPr lang="en-US" sz="1600" b="1" kern="1200" dirty="0"/>
        </a:p>
      </dsp:txBody>
      <dsp:txXfrm>
        <a:off x="0" y="3925602"/>
        <a:ext cx="11563007" cy="478170"/>
      </dsp:txXfrm>
    </dsp:sp>
    <dsp:sp modelId="{FCFE1138-9B73-4CE4-8ECB-59192637A665}">
      <dsp:nvSpPr>
        <dsp:cNvPr id="0" name=""/>
        <dsp:cNvSpPr/>
      </dsp:nvSpPr>
      <dsp:spPr>
        <a:xfrm>
          <a:off x="0" y="4360029"/>
          <a:ext cx="11563007"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Exclusions</a:t>
          </a:r>
        </a:p>
      </dsp:txBody>
      <dsp:txXfrm>
        <a:off x="23988" y="4384017"/>
        <a:ext cx="11515031" cy="443423"/>
      </dsp:txXfrm>
    </dsp:sp>
    <dsp:sp modelId="{141E4A4E-0866-4CE9-B3A1-49221608DCAC}">
      <dsp:nvSpPr>
        <dsp:cNvPr id="0" name=""/>
        <dsp:cNvSpPr/>
      </dsp:nvSpPr>
      <dsp:spPr>
        <a:xfrm>
          <a:off x="0" y="4895172"/>
          <a:ext cx="11563007"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2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b="1" i="0" kern="1200" dirty="0"/>
            <a:t>Patients who have ever been diagnosed with bipolar disorder at any time prior to the qualifying encounter, a p</a:t>
          </a:r>
          <a:r>
            <a:rPr lang="en-US" sz="1600" b="1" kern="1200" dirty="0"/>
            <a:t>atient refuses to complete screening or a medical reason (defined in more detail in the measure specifications)</a:t>
          </a:r>
        </a:p>
      </dsp:txBody>
      <dsp:txXfrm>
        <a:off x="0" y="4895172"/>
        <a:ext cx="11563007" cy="478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309C2-CAFB-4EB5-B2F6-DE582C6BD2F3}">
      <dsp:nvSpPr>
        <dsp:cNvPr id="0" name=""/>
        <dsp:cNvSpPr/>
      </dsp:nvSpPr>
      <dsp:spPr>
        <a:xfrm>
          <a:off x="49722" y="137322"/>
          <a:ext cx="1156838" cy="1156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850A7B-058A-4B39-91B8-F711419C7A6B}">
      <dsp:nvSpPr>
        <dsp:cNvPr id="0" name=""/>
        <dsp:cNvSpPr/>
      </dsp:nvSpPr>
      <dsp:spPr>
        <a:xfrm>
          <a:off x="49722" y="1485089"/>
          <a:ext cx="3305253" cy="49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u="sng" kern="1200" dirty="0"/>
            <a:t>Improve Patient Outcomes</a:t>
          </a:r>
          <a:endParaRPr lang="en-US" sz="2000" u="sng" kern="1200" dirty="0"/>
        </a:p>
      </dsp:txBody>
      <dsp:txXfrm>
        <a:off x="49722" y="1485089"/>
        <a:ext cx="3305253" cy="495788"/>
      </dsp:txXfrm>
    </dsp:sp>
    <dsp:sp modelId="{DDA26788-15B2-406B-87EE-7874202D6E48}">
      <dsp:nvSpPr>
        <dsp:cNvPr id="0" name=""/>
        <dsp:cNvSpPr/>
      </dsp:nvSpPr>
      <dsp:spPr>
        <a:xfrm>
          <a:off x="96260" y="1924806"/>
          <a:ext cx="3370367" cy="3006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By monitoring eCQMs, providers can identify gaps and create change early, </a:t>
          </a:r>
          <a:r>
            <a:rPr lang="en-US" sz="1600" b="1" kern="1200" dirty="0"/>
            <a:t>improving health outcomes more efficiently</a:t>
          </a:r>
          <a:r>
            <a:rPr lang="en-US" sz="1600" kern="1200" dirty="0"/>
            <a:t>. </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US" sz="1600" kern="1200" dirty="0"/>
            <a:t>Quality improvement should be </a:t>
          </a:r>
          <a:r>
            <a:rPr lang="en-US" sz="1600" b="1" kern="1200" dirty="0"/>
            <a:t>consistent across all patients</a:t>
          </a:r>
          <a:r>
            <a:rPr lang="en-US" sz="1600" kern="1200" dirty="0"/>
            <a:t>—not limited to one line of business. To improve health outcomes for everyone, we request </a:t>
          </a:r>
          <a:r>
            <a:rPr lang="en-US" sz="1600" b="1" kern="1200" dirty="0"/>
            <a:t>practice-level data for the total patient population</a:t>
          </a:r>
          <a:r>
            <a:rPr lang="en-US" sz="1600" kern="1200" dirty="0"/>
            <a:t>, not just the RAE population.</a:t>
          </a:r>
        </a:p>
      </dsp:txBody>
      <dsp:txXfrm>
        <a:off x="96260" y="1924806"/>
        <a:ext cx="3370367" cy="3006302"/>
      </dsp:txXfrm>
    </dsp:sp>
    <dsp:sp modelId="{A2D9DE28-0F21-457E-9D95-CDD87965904E}">
      <dsp:nvSpPr>
        <dsp:cNvPr id="0" name=""/>
        <dsp:cNvSpPr/>
      </dsp:nvSpPr>
      <dsp:spPr>
        <a:xfrm>
          <a:off x="3965952" y="261942"/>
          <a:ext cx="1156838" cy="1156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E7BD19-A0BB-4B57-B3C4-327E19BED67B}">
      <dsp:nvSpPr>
        <dsp:cNvPr id="0" name=""/>
        <dsp:cNvSpPr/>
      </dsp:nvSpPr>
      <dsp:spPr>
        <a:xfrm>
          <a:off x="3926124" y="1513456"/>
          <a:ext cx="3305253" cy="49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u="sng" kern="1200" dirty="0"/>
            <a:t>Data Driven Improvement</a:t>
          </a:r>
          <a:endParaRPr lang="en-US" sz="2000" u="sng" kern="1200" dirty="0"/>
        </a:p>
      </dsp:txBody>
      <dsp:txXfrm>
        <a:off x="3926124" y="1513456"/>
        <a:ext cx="3305253" cy="495788"/>
      </dsp:txXfrm>
    </dsp:sp>
    <dsp:sp modelId="{4E3A4B47-F29A-470A-B699-5BBD21F7A162}">
      <dsp:nvSpPr>
        <dsp:cNvPr id="0" name=""/>
        <dsp:cNvSpPr/>
      </dsp:nvSpPr>
      <dsp:spPr>
        <a:xfrm>
          <a:off x="3926124" y="1978276"/>
          <a:ext cx="3305253" cy="250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eCQM </a:t>
          </a:r>
          <a:r>
            <a:rPr lang="en-US" sz="1600" b="1" kern="1200" dirty="0"/>
            <a:t>data is extracted from EHRs </a:t>
          </a:r>
          <a:r>
            <a:rPr lang="en-US" sz="1600" kern="1200" dirty="0"/>
            <a:t>and reduces the need for manual chart reviews, saving time and resources. </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US" sz="1600" kern="1200" dirty="0"/>
            <a:t>They provide </a:t>
          </a:r>
          <a:r>
            <a:rPr lang="en-US" sz="1600" b="1" kern="1200" dirty="0"/>
            <a:t>“real-time” data </a:t>
          </a:r>
          <a:r>
            <a:rPr lang="en-US" sz="1600" kern="1200" dirty="0"/>
            <a:t>and the ability to monitor change efficiently versus monitoring claims measure data.</a:t>
          </a:r>
        </a:p>
      </dsp:txBody>
      <dsp:txXfrm>
        <a:off x="3926124" y="1978276"/>
        <a:ext cx="3305253" cy="2507823"/>
      </dsp:txXfrm>
    </dsp:sp>
    <dsp:sp modelId="{EACD071E-B609-4C74-9E41-76DCEF00D6B3}">
      <dsp:nvSpPr>
        <dsp:cNvPr id="0" name=""/>
        <dsp:cNvSpPr/>
      </dsp:nvSpPr>
      <dsp:spPr>
        <a:xfrm>
          <a:off x="7849625" y="261942"/>
          <a:ext cx="1156838" cy="115683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DF7CA5-E367-4AB2-9883-325A402C7435}">
      <dsp:nvSpPr>
        <dsp:cNvPr id="0" name=""/>
        <dsp:cNvSpPr/>
      </dsp:nvSpPr>
      <dsp:spPr>
        <a:xfrm>
          <a:off x="7861623" y="1542331"/>
          <a:ext cx="3305253" cy="495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u="sng" kern="1200" dirty="0"/>
            <a:t>Support Value-Based Care</a:t>
          </a:r>
          <a:endParaRPr lang="en-US" sz="2000" u="sng" kern="1200" dirty="0"/>
        </a:p>
      </dsp:txBody>
      <dsp:txXfrm>
        <a:off x="7861623" y="1542331"/>
        <a:ext cx="3305253" cy="495788"/>
      </dsp:txXfrm>
    </dsp:sp>
    <dsp:sp modelId="{77955AED-24F8-482D-8E9A-63E33D26CE22}">
      <dsp:nvSpPr>
        <dsp:cNvPr id="0" name=""/>
        <dsp:cNvSpPr/>
      </dsp:nvSpPr>
      <dsp:spPr>
        <a:xfrm>
          <a:off x="7861623" y="2008119"/>
          <a:ext cx="3305253" cy="250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eCQMs are tied to quality and provide data needed to evaluate performance for the </a:t>
          </a:r>
          <a:r>
            <a:rPr lang="en-US" sz="1600" b="1" kern="1200" dirty="0"/>
            <a:t>Additional eCQM Payment eligibility </a:t>
          </a:r>
        </a:p>
        <a:p>
          <a:pPr marL="0" lvl="0" indent="0" algn="l" defTabSz="711200">
            <a:lnSpc>
              <a:spcPct val="100000"/>
            </a:lnSpc>
            <a:spcBef>
              <a:spcPct val="0"/>
            </a:spcBef>
            <a:spcAft>
              <a:spcPct val="35000"/>
            </a:spcAft>
            <a:buNone/>
          </a:pPr>
          <a:endParaRPr lang="en-US" sz="1600" kern="1200" dirty="0"/>
        </a:p>
        <a:p>
          <a:pPr marL="0" lvl="0" indent="0" algn="l" defTabSz="711200">
            <a:lnSpc>
              <a:spcPct val="100000"/>
            </a:lnSpc>
            <a:spcBef>
              <a:spcPct val="0"/>
            </a:spcBef>
            <a:spcAft>
              <a:spcPct val="35000"/>
            </a:spcAft>
            <a:buNone/>
          </a:pPr>
          <a:r>
            <a:rPr lang="en-US" sz="1600" kern="1200" dirty="0"/>
            <a:t>eCQMs in our RAE Reporting Tool align with the CMS Core Measures (claims) in the </a:t>
          </a:r>
          <a:r>
            <a:rPr lang="en-US" sz="1600" b="1" kern="1200" dirty="0"/>
            <a:t>Quality Payment Tracks: Performance Track and Practice Transformation Track.</a:t>
          </a:r>
        </a:p>
      </dsp:txBody>
      <dsp:txXfrm>
        <a:off x="7861623" y="2008119"/>
        <a:ext cx="3305253" cy="2507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AA4BA-1A79-4096-B72F-67844DD98DE0}">
      <dsp:nvSpPr>
        <dsp:cNvPr id="0" name=""/>
        <dsp:cNvSpPr/>
      </dsp:nvSpPr>
      <dsp:spPr>
        <a:xfrm>
          <a:off x="-5121781" y="-784593"/>
          <a:ext cx="6099383" cy="6099383"/>
        </a:xfrm>
        <a:prstGeom prst="blockArc">
          <a:avLst>
            <a:gd name="adj1" fmla="val 18900000"/>
            <a:gd name="adj2" fmla="val 2700000"/>
            <a:gd name="adj3" fmla="val 3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9D759-456E-4980-9CD2-539055FBC621}">
      <dsp:nvSpPr>
        <dsp:cNvPr id="0" name=""/>
        <dsp:cNvSpPr/>
      </dsp:nvSpPr>
      <dsp:spPr>
        <a:xfrm>
          <a:off x="364647" y="238560"/>
          <a:ext cx="4389107" cy="47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7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eCQM Reporting Instructions</a:t>
          </a:r>
        </a:p>
      </dsp:txBody>
      <dsp:txXfrm>
        <a:off x="364647" y="238560"/>
        <a:ext cx="4389107" cy="476939"/>
      </dsp:txXfrm>
    </dsp:sp>
    <dsp:sp modelId="{F0C04FCB-78EE-4CF1-806A-71C074831FCD}">
      <dsp:nvSpPr>
        <dsp:cNvPr id="0" name=""/>
        <dsp:cNvSpPr/>
      </dsp:nvSpPr>
      <dsp:spPr>
        <a:xfrm>
          <a:off x="66560" y="178942"/>
          <a:ext cx="596173" cy="59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419E6-7772-4F5E-93A6-0D5FE84EA099}">
      <dsp:nvSpPr>
        <dsp:cNvPr id="0" name=""/>
        <dsp:cNvSpPr/>
      </dsp:nvSpPr>
      <dsp:spPr>
        <a:xfrm>
          <a:off x="756962" y="953878"/>
          <a:ext cx="3996792" cy="47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7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eCQM Suite</a:t>
          </a:r>
        </a:p>
      </dsp:txBody>
      <dsp:txXfrm>
        <a:off x="756962" y="953878"/>
        <a:ext cx="3996792" cy="476939"/>
      </dsp:txXfrm>
    </dsp:sp>
    <dsp:sp modelId="{3734EEDD-02D3-43C3-8738-177E80508400}">
      <dsp:nvSpPr>
        <dsp:cNvPr id="0" name=""/>
        <dsp:cNvSpPr/>
      </dsp:nvSpPr>
      <dsp:spPr>
        <a:xfrm>
          <a:off x="458875" y="894260"/>
          <a:ext cx="596173" cy="59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BD820E-E85A-4D2B-BD91-D4EFE74D2132}">
      <dsp:nvSpPr>
        <dsp:cNvPr id="0" name=""/>
        <dsp:cNvSpPr/>
      </dsp:nvSpPr>
      <dsp:spPr>
        <a:xfrm>
          <a:off x="936358" y="1669196"/>
          <a:ext cx="3817396" cy="47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7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Audit Requirements</a:t>
          </a:r>
        </a:p>
      </dsp:txBody>
      <dsp:txXfrm>
        <a:off x="936358" y="1669196"/>
        <a:ext cx="3817396" cy="476939"/>
      </dsp:txXfrm>
    </dsp:sp>
    <dsp:sp modelId="{1ADECE8F-E29A-4FB2-9BFC-94943F730DE5}">
      <dsp:nvSpPr>
        <dsp:cNvPr id="0" name=""/>
        <dsp:cNvSpPr/>
      </dsp:nvSpPr>
      <dsp:spPr>
        <a:xfrm>
          <a:off x="638271" y="1609578"/>
          <a:ext cx="596173" cy="59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245BF-E781-4DFB-B87F-B599BABCB42A}">
      <dsp:nvSpPr>
        <dsp:cNvPr id="0" name=""/>
        <dsp:cNvSpPr/>
      </dsp:nvSpPr>
      <dsp:spPr>
        <a:xfrm>
          <a:off x="936358" y="2384060"/>
          <a:ext cx="3817396" cy="47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7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Practice Attestation</a:t>
          </a:r>
        </a:p>
      </dsp:txBody>
      <dsp:txXfrm>
        <a:off x="936358" y="2384060"/>
        <a:ext cx="3817396" cy="476939"/>
      </dsp:txXfrm>
    </dsp:sp>
    <dsp:sp modelId="{2C65CA6C-B93C-4DFF-84FB-EA3B52CF06B3}">
      <dsp:nvSpPr>
        <dsp:cNvPr id="0" name=""/>
        <dsp:cNvSpPr/>
      </dsp:nvSpPr>
      <dsp:spPr>
        <a:xfrm>
          <a:off x="638271" y="2324443"/>
          <a:ext cx="596173" cy="59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0DCF59-E06A-4D9B-9374-D29F924DB892}">
      <dsp:nvSpPr>
        <dsp:cNvPr id="0" name=""/>
        <dsp:cNvSpPr/>
      </dsp:nvSpPr>
      <dsp:spPr>
        <a:xfrm>
          <a:off x="756962" y="3099378"/>
          <a:ext cx="3996792" cy="47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7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Practice Contacts</a:t>
          </a:r>
        </a:p>
      </dsp:txBody>
      <dsp:txXfrm>
        <a:off x="756962" y="3099378"/>
        <a:ext cx="3996792" cy="476939"/>
      </dsp:txXfrm>
    </dsp:sp>
    <dsp:sp modelId="{44B2A79A-C622-4155-B715-47FD3FAD7719}">
      <dsp:nvSpPr>
        <dsp:cNvPr id="0" name=""/>
        <dsp:cNvSpPr/>
      </dsp:nvSpPr>
      <dsp:spPr>
        <a:xfrm>
          <a:off x="458875" y="3039761"/>
          <a:ext cx="596173" cy="59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BB6F3F-0863-41FF-8868-B275C907541A}">
      <dsp:nvSpPr>
        <dsp:cNvPr id="0" name=""/>
        <dsp:cNvSpPr/>
      </dsp:nvSpPr>
      <dsp:spPr>
        <a:xfrm>
          <a:off x="364647" y="3814696"/>
          <a:ext cx="4389107" cy="476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7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eCQMs</a:t>
          </a:r>
        </a:p>
      </dsp:txBody>
      <dsp:txXfrm>
        <a:off x="364647" y="3814696"/>
        <a:ext cx="4389107" cy="476939"/>
      </dsp:txXfrm>
    </dsp:sp>
    <dsp:sp modelId="{16828F32-61FF-4E94-B64A-CDA61666D85F}">
      <dsp:nvSpPr>
        <dsp:cNvPr id="0" name=""/>
        <dsp:cNvSpPr/>
      </dsp:nvSpPr>
      <dsp:spPr>
        <a:xfrm>
          <a:off x="66560" y="3755079"/>
          <a:ext cx="596173" cy="59617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29DB6-5240-4F1C-A2BE-9D0BC0F45BAD}">
      <dsp:nvSpPr>
        <dsp:cNvPr id="0" name=""/>
        <dsp:cNvSpPr/>
      </dsp:nvSpPr>
      <dsp:spPr>
        <a:xfrm>
          <a:off x="0" y="0"/>
          <a:ext cx="84066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00413-1D02-4C3C-B3CD-C868D40718BC}">
      <dsp:nvSpPr>
        <dsp:cNvPr id="0" name=""/>
        <dsp:cNvSpPr/>
      </dsp:nvSpPr>
      <dsp:spPr>
        <a:xfrm>
          <a:off x="0" y="0"/>
          <a:ext cx="1681329" cy="4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Quarter 1</a:t>
          </a:r>
        </a:p>
      </dsp:txBody>
      <dsp:txXfrm>
        <a:off x="0" y="0"/>
        <a:ext cx="1681329" cy="460684"/>
      </dsp:txXfrm>
    </dsp:sp>
    <dsp:sp modelId="{D360CD1E-69AE-4F79-9B24-0CC7A23820C9}">
      <dsp:nvSpPr>
        <dsp:cNvPr id="0" name=""/>
        <dsp:cNvSpPr/>
      </dsp:nvSpPr>
      <dsp:spPr>
        <a:xfrm>
          <a:off x="1807428" y="20919"/>
          <a:ext cx="6599216" cy="4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Due the 3</a:t>
          </a:r>
          <a:r>
            <a:rPr lang="en-US" sz="2000" kern="1200" baseline="30000" dirty="0"/>
            <a:t>rd</a:t>
          </a:r>
          <a:r>
            <a:rPr lang="en-US" sz="2000" kern="1200" dirty="0"/>
            <a:t> Friday in APRIL</a:t>
          </a:r>
        </a:p>
      </dsp:txBody>
      <dsp:txXfrm>
        <a:off x="1807428" y="20919"/>
        <a:ext cx="6599216" cy="418394"/>
      </dsp:txXfrm>
    </dsp:sp>
    <dsp:sp modelId="{F99EF792-A283-42C5-8946-653DA4A39B30}">
      <dsp:nvSpPr>
        <dsp:cNvPr id="0" name=""/>
        <dsp:cNvSpPr/>
      </dsp:nvSpPr>
      <dsp:spPr>
        <a:xfrm>
          <a:off x="1681329" y="439314"/>
          <a:ext cx="67253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535F85-9B18-4B76-AF2A-84856A8E125D}">
      <dsp:nvSpPr>
        <dsp:cNvPr id="0" name=""/>
        <dsp:cNvSpPr/>
      </dsp:nvSpPr>
      <dsp:spPr>
        <a:xfrm>
          <a:off x="0" y="460684"/>
          <a:ext cx="84066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ADD5D-65FD-41BF-B76A-F38AC14D4170}">
      <dsp:nvSpPr>
        <dsp:cNvPr id="0" name=""/>
        <dsp:cNvSpPr/>
      </dsp:nvSpPr>
      <dsp:spPr>
        <a:xfrm>
          <a:off x="0" y="460684"/>
          <a:ext cx="1681329" cy="4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Quarter 2</a:t>
          </a:r>
        </a:p>
      </dsp:txBody>
      <dsp:txXfrm>
        <a:off x="0" y="460684"/>
        <a:ext cx="1681329" cy="460684"/>
      </dsp:txXfrm>
    </dsp:sp>
    <dsp:sp modelId="{24BAA5CA-AF1B-400E-A618-ED6EC5CC3290}">
      <dsp:nvSpPr>
        <dsp:cNvPr id="0" name=""/>
        <dsp:cNvSpPr/>
      </dsp:nvSpPr>
      <dsp:spPr>
        <a:xfrm>
          <a:off x="1807428" y="481603"/>
          <a:ext cx="6599216" cy="4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Due the 3</a:t>
          </a:r>
          <a:r>
            <a:rPr lang="en-US" sz="2000" kern="1200" baseline="30000" dirty="0"/>
            <a:t>rd</a:t>
          </a:r>
          <a:r>
            <a:rPr lang="en-US" sz="2000" kern="1200" dirty="0"/>
            <a:t> Friday in JULY</a:t>
          </a:r>
        </a:p>
      </dsp:txBody>
      <dsp:txXfrm>
        <a:off x="1807428" y="481603"/>
        <a:ext cx="6599216" cy="418394"/>
      </dsp:txXfrm>
    </dsp:sp>
    <dsp:sp modelId="{62019CDA-1DF4-4E43-9101-BCD34AB17219}">
      <dsp:nvSpPr>
        <dsp:cNvPr id="0" name=""/>
        <dsp:cNvSpPr/>
      </dsp:nvSpPr>
      <dsp:spPr>
        <a:xfrm>
          <a:off x="1681329" y="899998"/>
          <a:ext cx="67253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CB92F9-1B31-492B-9917-AED3DBFD6FF0}">
      <dsp:nvSpPr>
        <dsp:cNvPr id="0" name=""/>
        <dsp:cNvSpPr/>
      </dsp:nvSpPr>
      <dsp:spPr>
        <a:xfrm>
          <a:off x="0" y="921368"/>
          <a:ext cx="84066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8730D-3259-4907-A03E-B611C499EF73}">
      <dsp:nvSpPr>
        <dsp:cNvPr id="0" name=""/>
        <dsp:cNvSpPr/>
      </dsp:nvSpPr>
      <dsp:spPr>
        <a:xfrm>
          <a:off x="0" y="921368"/>
          <a:ext cx="1681329" cy="4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highlight>
                <a:srgbClr val="FFFF00"/>
              </a:highlight>
            </a:rPr>
            <a:t>Quarter 3</a:t>
          </a:r>
        </a:p>
      </dsp:txBody>
      <dsp:txXfrm>
        <a:off x="0" y="921368"/>
        <a:ext cx="1681329" cy="460684"/>
      </dsp:txXfrm>
    </dsp:sp>
    <dsp:sp modelId="{86D89412-A68E-4C39-81D9-056D796861DE}">
      <dsp:nvSpPr>
        <dsp:cNvPr id="0" name=""/>
        <dsp:cNvSpPr/>
      </dsp:nvSpPr>
      <dsp:spPr>
        <a:xfrm>
          <a:off x="1807428" y="942288"/>
          <a:ext cx="6599216" cy="4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highlight>
                <a:srgbClr val="FFFF00"/>
              </a:highlight>
            </a:rPr>
            <a:t>Due the 3</a:t>
          </a:r>
          <a:r>
            <a:rPr lang="en-US" sz="2000" kern="1200" baseline="30000" dirty="0">
              <a:highlight>
                <a:srgbClr val="FFFF00"/>
              </a:highlight>
            </a:rPr>
            <a:t>rd</a:t>
          </a:r>
          <a:r>
            <a:rPr lang="en-US" sz="2000" kern="1200" dirty="0">
              <a:highlight>
                <a:srgbClr val="FFFF00"/>
              </a:highlight>
            </a:rPr>
            <a:t> Friday in OCTOBER</a:t>
          </a:r>
        </a:p>
      </dsp:txBody>
      <dsp:txXfrm>
        <a:off x="1807428" y="942288"/>
        <a:ext cx="6599216" cy="418394"/>
      </dsp:txXfrm>
    </dsp:sp>
    <dsp:sp modelId="{819BA3EC-67FC-419D-AB9D-C5414E449044}">
      <dsp:nvSpPr>
        <dsp:cNvPr id="0" name=""/>
        <dsp:cNvSpPr/>
      </dsp:nvSpPr>
      <dsp:spPr>
        <a:xfrm>
          <a:off x="1681329" y="1360683"/>
          <a:ext cx="67253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4626A-FC81-404B-B1AE-6D1A6A2F7C23}">
      <dsp:nvSpPr>
        <dsp:cNvPr id="0" name=""/>
        <dsp:cNvSpPr/>
      </dsp:nvSpPr>
      <dsp:spPr>
        <a:xfrm>
          <a:off x="0" y="1382052"/>
          <a:ext cx="84066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9F2A9D-F19F-4334-ADA9-E95E81E281D5}">
      <dsp:nvSpPr>
        <dsp:cNvPr id="0" name=""/>
        <dsp:cNvSpPr/>
      </dsp:nvSpPr>
      <dsp:spPr>
        <a:xfrm>
          <a:off x="0" y="1382052"/>
          <a:ext cx="1681329" cy="46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Quarter 4</a:t>
          </a:r>
        </a:p>
      </dsp:txBody>
      <dsp:txXfrm>
        <a:off x="0" y="1382052"/>
        <a:ext cx="1681329" cy="460684"/>
      </dsp:txXfrm>
    </dsp:sp>
    <dsp:sp modelId="{ACA74776-0A1E-4826-AE6A-3922B6C2C9B5}">
      <dsp:nvSpPr>
        <dsp:cNvPr id="0" name=""/>
        <dsp:cNvSpPr/>
      </dsp:nvSpPr>
      <dsp:spPr>
        <a:xfrm>
          <a:off x="1807428" y="1402972"/>
          <a:ext cx="6599216" cy="41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Due the last day of JANUARY</a:t>
          </a:r>
        </a:p>
      </dsp:txBody>
      <dsp:txXfrm>
        <a:off x="1807428" y="1402972"/>
        <a:ext cx="6599216" cy="418394"/>
      </dsp:txXfrm>
    </dsp:sp>
    <dsp:sp modelId="{DA8F9B15-22CA-4899-883B-80E8F18D8277}">
      <dsp:nvSpPr>
        <dsp:cNvPr id="0" name=""/>
        <dsp:cNvSpPr/>
      </dsp:nvSpPr>
      <dsp:spPr>
        <a:xfrm>
          <a:off x="1681329" y="1821367"/>
          <a:ext cx="672531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10/2/2025</a:t>
            </a:fld>
            <a:endParaRPr lang="en-US" dirty="0"/>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dirty="0"/>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10/2/2025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dirty="0"/>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qi.healthit.gov/sites/default/files/2025-Guide-for-Reading-eCQMs.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cqi.healthit.gov/glossary?title=exclus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qi.healthit.gov/ecqm/ec/2025/cms0002v1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Thank you for joining our Electronic Clinical Quality Measure (eCQM) Reporting Webinar. My name is Bronte Smith and I will be leading the presentation. This session will be recorded and sent to registrants after we finish today.</a:t>
            </a:r>
          </a:p>
          <a:p>
            <a:endParaRPr lang="en-US" dirty="0"/>
          </a:p>
          <a:p>
            <a:r>
              <a:rPr lang="en-US" dirty="0"/>
              <a:t>This information is intended for practices that were previously identified as a RAE Tier 4 in ACC 2.0, new to RAE region 1 for ACC 3.0, or those that simply need a refresher on our reporting process. </a:t>
            </a:r>
          </a:p>
          <a:p>
            <a:endParaRPr lang="en-US" dirty="0"/>
          </a:p>
          <a:p>
            <a:r>
              <a:rPr lang="en-US" dirty="0"/>
              <a:t>Please feel free to ask questions or provide comments in the chat. I will address them after each section of the presentation and we will also have time for questions at the end. </a:t>
            </a:r>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dirty="0"/>
          </a:p>
        </p:txBody>
      </p:sp>
    </p:spTree>
    <p:extLst>
      <p:ext uri="{BB962C8B-B14F-4D97-AF65-F5344CB8AC3E}">
        <p14:creationId xmlns:p14="http://schemas.microsoft.com/office/powerpoint/2010/main" val="3875126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eCQM reporting tool is an excel spreadsheet with several tabs: we have the *READ SLIDE*. </a:t>
            </a:r>
          </a:p>
          <a:p>
            <a:endParaRPr lang="en-US" dirty="0"/>
          </a:p>
          <a:p>
            <a:r>
              <a:rPr lang="en-US" dirty="0"/>
              <a:t>Now I am going to pull up the tool so we can review this together. </a:t>
            </a:r>
          </a:p>
        </p:txBody>
      </p:sp>
      <p:sp>
        <p:nvSpPr>
          <p:cNvPr id="4" name="Slide Number Placeholder 3"/>
          <p:cNvSpPr>
            <a:spLocks noGrp="1"/>
          </p:cNvSpPr>
          <p:nvPr>
            <p:ph type="sldNum" sz="quarter" idx="5"/>
          </p:nvPr>
        </p:nvSpPr>
        <p:spPr/>
        <p:txBody>
          <a:bodyPr/>
          <a:lstStyle/>
          <a:p>
            <a:fld id="{DF0177F8-3717-E441-ABD5-E9CC1E0ED10B}" type="slidenum">
              <a:rPr lang="en-US" smtClean="0"/>
              <a:t>12</a:t>
            </a:fld>
            <a:endParaRPr lang="en-US" dirty="0"/>
          </a:p>
        </p:txBody>
      </p:sp>
    </p:spTree>
    <p:extLst>
      <p:ext uri="{BB962C8B-B14F-4D97-AF65-F5344CB8AC3E}">
        <p14:creationId xmlns:p14="http://schemas.microsoft.com/office/powerpoint/2010/main" val="3909925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included the information I just reviewed in the tool on this slide deck for future use. So let’s do a quick just a recap of what I just discussed: The first tab on the spreadsheet is the eCQM Reporting Instructions *READ SLIDE*</a:t>
            </a:r>
          </a:p>
        </p:txBody>
      </p:sp>
      <p:sp>
        <p:nvSpPr>
          <p:cNvPr id="4" name="Slide Number Placeholder 3"/>
          <p:cNvSpPr>
            <a:spLocks noGrp="1"/>
          </p:cNvSpPr>
          <p:nvPr>
            <p:ph type="sldNum" sz="quarter" idx="5"/>
          </p:nvPr>
        </p:nvSpPr>
        <p:spPr/>
        <p:txBody>
          <a:bodyPr/>
          <a:lstStyle/>
          <a:p>
            <a:fld id="{DF0177F8-3717-E441-ABD5-E9CC1E0ED10B}" type="slidenum">
              <a:rPr lang="en-US" smtClean="0"/>
              <a:t>13</a:t>
            </a:fld>
            <a:endParaRPr lang="en-US" dirty="0"/>
          </a:p>
        </p:txBody>
      </p:sp>
    </p:spTree>
    <p:extLst>
      <p:ext uri="{BB962C8B-B14F-4D97-AF65-F5344CB8AC3E}">
        <p14:creationId xmlns:p14="http://schemas.microsoft.com/office/powerpoint/2010/main" val="259084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Each measure is assigned a point value based on its alignment with State or Health Plan priorities, or its relevance to other value-based payment programs. Measures that support Medicaid goals may be assigned higher point values. Additionally, benchmarks for these measures are aligned with CMS targets, and in some cases, with other Medicaid program benchmarks."</a:t>
            </a: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14</a:t>
            </a:fld>
            <a:endParaRPr lang="en-US" dirty="0"/>
          </a:p>
        </p:txBody>
      </p:sp>
    </p:spTree>
    <p:extLst>
      <p:ext uri="{BB962C8B-B14F-4D97-AF65-F5344CB8AC3E}">
        <p14:creationId xmlns:p14="http://schemas.microsoft.com/office/powerpoint/2010/main" val="2023372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16</a:t>
            </a:fld>
            <a:endParaRPr lang="en-US" dirty="0"/>
          </a:p>
        </p:txBody>
      </p:sp>
    </p:spTree>
    <p:extLst>
      <p:ext uri="{BB962C8B-B14F-4D97-AF65-F5344CB8AC3E}">
        <p14:creationId xmlns:p14="http://schemas.microsoft.com/office/powerpoint/2010/main" val="269683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need to put zero’s in </a:t>
            </a:r>
          </a:p>
          <a:p>
            <a:endParaRPr lang="en-US" dirty="0"/>
          </a:p>
          <a:p>
            <a:r>
              <a:rPr lang="en-US" dirty="0"/>
              <a:t>**PAUSE QUESTIONS**</a:t>
            </a:r>
          </a:p>
        </p:txBody>
      </p:sp>
      <p:sp>
        <p:nvSpPr>
          <p:cNvPr id="4" name="Slide Number Placeholder 3"/>
          <p:cNvSpPr>
            <a:spLocks noGrp="1"/>
          </p:cNvSpPr>
          <p:nvPr>
            <p:ph type="sldNum" sz="quarter" idx="5"/>
          </p:nvPr>
        </p:nvSpPr>
        <p:spPr/>
        <p:txBody>
          <a:bodyPr/>
          <a:lstStyle/>
          <a:p>
            <a:fld id="{DF0177F8-3717-E441-ABD5-E9CC1E0ED10B}" type="slidenum">
              <a:rPr lang="en-US" smtClean="0"/>
              <a:t>18</a:t>
            </a:fld>
            <a:endParaRPr lang="en-US" dirty="0"/>
          </a:p>
        </p:txBody>
      </p:sp>
    </p:spTree>
    <p:extLst>
      <p:ext uri="{BB962C8B-B14F-4D97-AF65-F5344CB8AC3E}">
        <p14:creationId xmlns:p14="http://schemas.microsoft.com/office/powerpoint/2010/main" val="303430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for those practices that have multiple locations – you should have received communication from your Clinical Program Manager with this information. If you have not, please let me know or reach out to them prior to the reporting deadline.</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DF0177F8-3717-E441-ABD5-E9CC1E0ED10B}" type="slidenum">
              <a:rPr lang="en-US" smtClean="0"/>
              <a:t>19</a:t>
            </a:fld>
            <a:endParaRPr lang="en-US" dirty="0"/>
          </a:p>
        </p:txBody>
      </p:sp>
    </p:spTree>
    <p:extLst>
      <p:ext uri="{BB962C8B-B14F-4D97-AF65-F5344CB8AC3E}">
        <p14:creationId xmlns:p14="http://schemas.microsoft.com/office/powerpoint/2010/main" val="661365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20</a:t>
            </a:fld>
            <a:endParaRPr lang="en-US" dirty="0"/>
          </a:p>
        </p:txBody>
      </p:sp>
    </p:spTree>
    <p:extLst>
      <p:ext uri="{BB962C8B-B14F-4D97-AF65-F5344CB8AC3E}">
        <p14:creationId xmlns:p14="http://schemas.microsoft.com/office/powerpoint/2010/main" val="57693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22</a:t>
            </a:fld>
            <a:endParaRPr lang="en-US" dirty="0"/>
          </a:p>
        </p:txBody>
      </p:sp>
    </p:spTree>
    <p:extLst>
      <p:ext uri="{BB962C8B-B14F-4D97-AF65-F5344CB8AC3E}">
        <p14:creationId xmlns:p14="http://schemas.microsoft.com/office/powerpoint/2010/main" val="68098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discuss the basics of eCQMs, the WHY behind reporting, reporting requirements and how your data is tied to payment, and finally step by step training on how to complete our eCQM Reporting Tool. </a:t>
            </a:r>
          </a:p>
        </p:txBody>
      </p:sp>
      <p:sp>
        <p:nvSpPr>
          <p:cNvPr id="4" name="Slide Number Placeholder 3"/>
          <p:cNvSpPr>
            <a:spLocks noGrp="1"/>
          </p:cNvSpPr>
          <p:nvPr>
            <p:ph type="sldNum" sz="quarter" idx="5"/>
          </p:nvPr>
        </p:nvSpPr>
        <p:spPr/>
        <p:txBody>
          <a:bodyPr/>
          <a:lstStyle/>
          <a:p>
            <a:fld id="{DF0177F8-3717-E441-ABD5-E9CC1E0ED10B}" type="slidenum">
              <a:rPr lang="en-US" smtClean="0"/>
              <a:t>2</a:t>
            </a:fld>
            <a:endParaRPr lang="en-US" dirty="0"/>
          </a:p>
        </p:txBody>
      </p:sp>
    </p:spTree>
    <p:extLst>
      <p:ext uri="{BB962C8B-B14F-4D97-AF65-F5344CB8AC3E}">
        <p14:creationId xmlns:p14="http://schemas.microsoft.com/office/powerpoint/2010/main" val="202445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eCQMs are used and defined, but we follow and identify eCQMs with the Center of Medicaid and Medicare Services (CMS) definition which is: </a:t>
            </a:r>
          </a:p>
        </p:txBody>
      </p:sp>
      <p:sp>
        <p:nvSpPr>
          <p:cNvPr id="4" name="Slide Number Placeholder 3"/>
          <p:cNvSpPr>
            <a:spLocks noGrp="1"/>
          </p:cNvSpPr>
          <p:nvPr>
            <p:ph type="sldNum" sz="quarter" idx="5"/>
          </p:nvPr>
        </p:nvSpPr>
        <p:spPr/>
        <p:txBody>
          <a:bodyPr/>
          <a:lstStyle/>
          <a:p>
            <a:fld id="{DF0177F8-3717-E441-ABD5-E9CC1E0ED10B}" type="slidenum">
              <a:rPr lang="en-US" smtClean="0"/>
              <a:t>4</a:t>
            </a:fld>
            <a:endParaRPr lang="en-US" dirty="0"/>
          </a:p>
        </p:txBody>
      </p:sp>
    </p:spTree>
    <p:extLst>
      <p:ext uri="{BB962C8B-B14F-4D97-AF65-F5344CB8AC3E}">
        <p14:creationId xmlns:p14="http://schemas.microsoft.com/office/powerpoint/2010/main" val="387500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measures are created by CMS and standardized across most EHRs. We have selected a variety of measures from CMS’ list and created our own, which we call our eCQM Suite. All of the measure specifications can be found at this link, as well as in our reporting tool. </a:t>
            </a:r>
          </a:p>
        </p:txBody>
      </p:sp>
      <p:sp>
        <p:nvSpPr>
          <p:cNvPr id="4" name="Slide Number Placeholder 3"/>
          <p:cNvSpPr>
            <a:spLocks noGrp="1"/>
          </p:cNvSpPr>
          <p:nvPr>
            <p:ph type="sldNum" sz="quarter" idx="5"/>
          </p:nvPr>
        </p:nvSpPr>
        <p:spPr/>
        <p:txBody>
          <a:bodyPr/>
          <a:lstStyle/>
          <a:p>
            <a:fld id="{DF0177F8-3717-E441-ABD5-E9CC1E0ED10B}" type="slidenum">
              <a:rPr lang="en-US" smtClean="0"/>
              <a:t>5</a:t>
            </a:fld>
            <a:endParaRPr lang="en-US" dirty="0"/>
          </a:p>
        </p:txBody>
      </p:sp>
    </p:spTree>
    <p:extLst>
      <p:ext uri="{BB962C8B-B14F-4D97-AF65-F5344CB8AC3E}">
        <p14:creationId xmlns:p14="http://schemas.microsoft.com/office/powerpoint/2010/main" val="35052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eCQM is defined by their own unique measure specifications. Starting with the Measure ID, which is a… read slide. </a:t>
            </a:r>
          </a:p>
          <a:p>
            <a:r>
              <a:rPr lang="en-US" dirty="0">
                <a:hlinkClick r:id="rId3"/>
              </a:rPr>
              <a:t>Guide for Reading Electronic Clinical Quality Measures (eCQMs)</a:t>
            </a:r>
            <a:endParaRPr lang="en-US" dirty="0"/>
          </a:p>
          <a:p>
            <a:r>
              <a:rPr lang="en-US" dirty="0">
                <a:hlinkClick r:id="rId4"/>
              </a:rPr>
              <a:t>Glossary | </a:t>
            </a:r>
            <a:r>
              <a:rPr lang="en-US" dirty="0" err="1">
                <a:hlinkClick r:id="rId4"/>
              </a:rPr>
              <a:t>eCQI</a:t>
            </a:r>
            <a:r>
              <a:rPr lang="en-US" dirty="0">
                <a:hlinkClick r:id="rId4"/>
              </a:rPr>
              <a:t> Resource Center</a:t>
            </a: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6</a:t>
            </a:fld>
            <a:endParaRPr lang="en-US" dirty="0"/>
          </a:p>
        </p:txBody>
      </p:sp>
    </p:spTree>
    <p:extLst>
      <p:ext uri="{BB962C8B-B14F-4D97-AF65-F5344CB8AC3E}">
        <p14:creationId xmlns:p14="http://schemas.microsoft.com/office/powerpoint/2010/main" val="215563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Now that we’ve reviewed the breakdown of a clinical quality measure, I wanted to share an example of how this looks. The measure I will be reviewing is CMS 2…*READ SLIDE*</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 that is the overall structure of how we read and interpret eCQMs. Luckily, EHRs typically have workflow examples and follow CMS’ measure guidance, so you do not need to memorize the specifications. </a:t>
            </a:r>
          </a:p>
          <a:p>
            <a:endParaRPr lang="en-US" sz="1200" b="0" i="0" kern="1200" dirty="0">
              <a:solidFill>
                <a:schemeClr val="tx1"/>
              </a:solidFill>
              <a:effectLst/>
              <a:latin typeface="+mn-lt"/>
              <a:ea typeface="+mn-ea"/>
              <a:cs typeface="+mn-cs"/>
              <a:hlinkClick r:id="rId3"/>
            </a:endParaRPr>
          </a:p>
          <a:p>
            <a:r>
              <a:rPr lang="en-US" sz="1200" b="0" i="0" kern="1200" dirty="0">
                <a:solidFill>
                  <a:schemeClr val="tx1"/>
                </a:solidFill>
                <a:effectLst/>
                <a:latin typeface="+mn-lt"/>
                <a:ea typeface="+mn-ea"/>
                <a:cs typeface="+mn-cs"/>
                <a:hlinkClick r:id="rId3"/>
              </a:rPr>
              <a:t>**PAUSE FOR QUESTIONS**</a:t>
            </a:r>
          </a:p>
          <a:p>
            <a:endParaRPr lang="en-US" sz="1200" b="0" i="0" kern="1200" dirty="0">
              <a:solidFill>
                <a:schemeClr val="tx1"/>
              </a:solidFill>
              <a:effectLst/>
              <a:latin typeface="+mn-lt"/>
              <a:ea typeface="+mn-ea"/>
              <a:cs typeface="+mn-cs"/>
              <a:hlinkClick r:id="rId3"/>
            </a:endParaRPr>
          </a:p>
          <a:p>
            <a:endParaRPr lang="en-US" sz="1200" b="0" i="0" kern="1200" dirty="0">
              <a:solidFill>
                <a:schemeClr val="tx1"/>
              </a:solidFill>
              <a:effectLst/>
              <a:latin typeface="+mn-lt"/>
              <a:ea typeface="+mn-ea"/>
              <a:cs typeface="+mn-cs"/>
              <a:hlinkClick r:id="rId3"/>
            </a:endParaRPr>
          </a:p>
          <a:p>
            <a:endParaRPr lang="en-US" sz="1200" b="0" i="0" kern="1200" dirty="0">
              <a:solidFill>
                <a:schemeClr val="tx1"/>
              </a:solidFill>
              <a:effectLst/>
              <a:latin typeface="+mn-lt"/>
              <a:ea typeface="+mn-ea"/>
              <a:cs typeface="+mn-cs"/>
              <a:hlinkClick r:id="rId3"/>
            </a:endParaRPr>
          </a:p>
          <a:p>
            <a:endParaRPr lang="en-US" sz="1200" b="0" i="0" kern="1200" dirty="0">
              <a:solidFill>
                <a:schemeClr val="tx1"/>
              </a:solidFill>
              <a:effectLst/>
              <a:latin typeface="+mn-lt"/>
              <a:ea typeface="+mn-ea"/>
              <a:cs typeface="+mn-cs"/>
              <a:hlinkClick r:id="rId3"/>
            </a:endParaRPr>
          </a:p>
          <a:p>
            <a:r>
              <a:rPr lang="en-US" dirty="0">
                <a:hlinkClick r:id="rId3"/>
              </a:rPr>
              <a:t>Preventive Care and Screening: Screening for Depression and Follow-Up Plan | </a:t>
            </a:r>
            <a:r>
              <a:rPr lang="en-US" dirty="0" err="1">
                <a:hlinkClick r:id="rId3"/>
              </a:rPr>
              <a:t>eCQI</a:t>
            </a:r>
            <a:r>
              <a:rPr lang="en-US" dirty="0">
                <a:hlinkClick r:id="rId3"/>
              </a:rPr>
              <a:t> Resource Center</a:t>
            </a:r>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7</a:t>
            </a:fld>
            <a:endParaRPr lang="en-US" dirty="0"/>
          </a:p>
        </p:txBody>
      </p:sp>
    </p:spTree>
    <p:extLst>
      <p:ext uri="{BB962C8B-B14F-4D97-AF65-F5344CB8AC3E}">
        <p14:creationId xmlns:p14="http://schemas.microsoft.com/office/powerpoint/2010/main" val="103628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ways in which eCQM data is valuable in the Primary Care space, the 3 areas I want to highlight today are how they improve Patient Outcomes, provide opportunities for Data Driven Improvement, and how they support VBC which in our case, is the ACC 3.0 program. *READ SLIDE* </a:t>
            </a:r>
          </a:p>
        </p:txBody>
      </p:sp>
      <p:sp>
        <p:nvSpPr>
          <p:cNvPr id="4" name="Slide Number Placeholder 3"/>
          <p:cNvSpPr>
            <a:spLocks noGrp="1"/>
          </p:cNvSpPr>
          <p:nvPr>
            <p:ph type="sldNum" sz="quarter" idx="5"/>
          </p:nvPr>
        </p:nvSpPr>
        <p:spPr/>
        <p:txBody>
          <a:bodyPr/>
          <a:lstStyle/>
          <a:p>
            <a:fld id="{DF0177F8-3717-E441-ABD5-E9CC1E0ED10B}" type="slidenum">
              <a:rPr lang="en-US" smtClean="0"/>
              <a:t>8</a:t>
            </a:fld>
            <a:endParaRPr lang="en-US" dirty="0"/>
          </a:p>
        </p:txBody>
      </p:sp>
    </p:spTree>
    <p:extLst>
      <p:ext uri="{BB962C8B-B14F-4D97-AF65-F5344CB8AC3E}">
        <p14:creationId xmlns:p14="http://schemas.microsoft.com/office/powerpoint/2010/main" val="260220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shift gears and discuss how we use eCQM data to earn an additional eCQM payment. *READ SLIDE*</a:t>
            </a:r>
          </a:p>
          <a:p>
            <a:endParaRPr lang="en-US" dirty="0"/>
          </a:p>
          <a:p>
            <a:r>
              <a:rPr lang="en-US" dirty="0"/>
              <a:t>**PAUSE FOR QUESTIONS**</a:t>
            </a:r>
          </a:p>
        </p:txBody>
      </p:sp>
      <p:sp>
        <p:nvSpPr>
          <p:cNvPr id="4" name="Slide Number Placeholder 3"/>
          <p:cNvSpPr>
            <a:spLocks noGrp="1"/>
          </p:cNvSpPr>
          <p:nvPr>
            <p:ph type="sldNum" sz="quarter" idx="5"/>
          </p:nvPr>
        </p:nvSpPr>
        <p:spPr/>
        <p:txBody>
          <a:bodyPr/>
          <a:lstStyle/>
          <a:p>
            <a:fld id="{DF0177F8-3717-E441-ABD5-E9CC1E0ED10B}" type="slidenum">
              <a:rPr lang="en-US" smtClean="0"/>
              <a:t>9</a:t>
            </a:fld>
            <a:endParaRPr lang="en-US" dirty="0"/>
          </a:p>
        </p:txBody>
      </p:sp>
    </p:spTree>
    <p:extLst>
      <p:ext uri="{BB962C8B-B14F-4D97-AF65-F5344CB8AC3E}">
        <p14:creationId xmlns:p14="http://schemas.microsoft.com/office/powerpoint/2010/main" val="22753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D3039-8078-1347-DC72-862022674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771270-E7BC-70F0-146F-8B5454C248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44180-1F6C-73A9-3A14-0C3C1F83D68C}"/>
              </a:ext>
            </a:extLst>
          </p:cNvPr>
          <p:cNvSpPr>
            <a:spLocks noGrp="1"/>
          </p:cNvSpPr>
          <p:nvPr>
            <p:ph type="body" idx="1"/>
          </p:nvPr>
        </p:nvSpPr>
        <p:spPr/>
        <p:txBody>
          <a:bodyPr/>
          <a:lstStyle/>
          <a:p>
            <a:r>
              <a:rPr lang="en-US" b="1" dirty="0"/>
              <a:t>Any questions on payment or why eCQMs are important?</a:t>
            </a:r>
          </a:p>
        </p:txBody>
      </p:sp>
      <p:sp>
        <p:nvSpPr>
          <p:cNvPr id="4" name="Slide Number Placeholder 3">
            <a:extLst>
              <a:ext uri="{FF2B5EF4-FFF2-40B4-BE49-F238E27FC236}">
                <a16:creationId xmlns:a16="http://schemas.microsoft.com/office/drawing/2014/main" id="{30FC4784-E03E-DCC9-B3C7-9E8D07E46245}"/>
              </a:ext>
            </a:extLst>
          </p:cNvPr>
          <p:cNvSpPr>
            <a:spLocks noGrp="1"/>
          </p:cNvSpPr>
          <p:nvPr>
            <p:ph type="sldNum" sz="quarter" idx="5"/>
          </p:nvPr>
        </p:nvSpPr>
        <p:spPr/>
        <p:txBody>
          <a:bodyPr/>
          <a:lstStyle/>
          <a:p>
            <a:fld id="{DF0177F8-3717-E441-ABD5-E9CC1E0ED10B}" type="slidenum">
              <a:rPr lang="en-US" smtClean="0"/>
              <a:t>10</a:t>
            </a:fld>
            <a:endParaRPr lang="en-US" dirty="0"/>
          </a:p>
        </p:txBody>
      </p:sp>
    </p:spTree>
    <p:extLst>
      <p:ext uri="{BB962C8B-B14F-4D97-AF65-F5344CB8AC3E}">
        <p14:creationId xmlns:p14="http://schemas.microsoft.com/office/powerpoint/2010/main" val="338160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dirty="0"/>
              <a:t>  </a:t>
            </a:r>
          </a:p>
        </p:txBody>
      </p:sp>
      <p:pic>
        <p:nvPicPr>
          <p:cNvPr id="12" name="Picture 11">
            <a:extLst>
              <a:ext uri="{FF2B5EF4-FFF2-40B4-BE49-F238E27FC236}">
                <a16:creationId xmlns:a16="http://schemas.microsoft.com/office/drawing/2014/main" id="{0923E82C-6F4A-4542-B601-B2713652F710}"/>
              </a:ext>
            </a:extLst>
          </p:cNvPr>
          <p:cNvPicPr>
            <a:picLocks noChangeAspect="1"/>
          </p:cNvPicPr>
          <p:nvPr userDrawn="1"/>
        </p:nvPicPr>
        <p:blipFill>
          <a:blip r:embed="rId2"/>
          <a:stretch>
            <a:fillRect/>
          </a:stretch>
        </p:blipFill>
        <p:spPr>
          <a:xfrm>
            <a:off x="9945147" y="5344267"/>
            <a:ext cx="1733044" cy="1062912"/>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a:t>Click to edit Master text styles</a:t>
            </a:r>
          </a:p>
          <a:p>
            <a:pPr lvl="0"/>
            <a:endParaRPr lang="en-US"/>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dirty="0"/>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dirty="0"/>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185894214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dirty="0"/>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dirty="0"/>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6" name="Picture 15">
            <a:extLst>
              <a:ext uri="{FF2B5EF4-FFF2-40B4-BE49-F238E27FC236}">
                <a16:creationId xmlns:a16="http://schemas.microsoft.com/office/drawing/2014/main" id="{75B786CE-B28F-418E-9C8D-BA4DB4B8DD5A}"/>
              </a:ext>
            </a:extLst>
          </p:cNvPr>
          <p:cNvPicPr>
            <a:picLocks noChangeAspect="1"/>
          </p:cNvPicPr>
          <p:nvPr userDrawn="1"/>
        </p:nvPicPr>
        <p:blipFill>
          <a:blip r:embed="rId2"/>
          <a:stretch>
            <a:fillRect/>
          </a:stretch>
        </p:blipFill>
        <p:spPr>
          <a:xfrm>
            <a:off x="9945147" y="5344267"/>
            <a:ext cx="1733044" cy="1062912"/>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dirty="0"/>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dirty="0"/>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dirty="0"/>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dirty="0"/>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a:t>Click to add a title style with a </a:t>
            </a:r>
            <a:br>
              <a:rPr lang="en-US"/>
            </a:br>
            <a:r>
              <a:rPr lang="en-US"/>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dirty="0"/>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dirty="0"/>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5" name="Picture 14">
            <a:extLst>
              <a:ext uri="{FF2B5EF4-FFF2-40B4-BE49-F238E27FC236}">
                <a16:creationId xmlns:a16="http://schemas.microsoft.com/office/drawing/2014/main" id="{14D4AEB7-9C6F-4E59-AC45-1755D807C9DF}"/>
              </a:ext>
            </a:extLst>
          </p:cNvPr>
          <p:cNvPicPr>
            <a:picLocks noChangeAspect="1"/>
          </p:cNvPicPr>
          <p:nvPr userDrawn="1"/>
        </p:nvPicPr>
        <p:blipFill>
          <a:blip r:embed="rId2"/>
          <a:stretch>
            <a:fillRect/>
          </a:stretch>
        </p:blipFill>
        <p:spPr>
          <a:xfrm>
            <a:off x="9945147" y="5344267"/>
            <a:ext cx="1733044" cy="1062912"/>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dirty="0"/>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a:t>Master text style</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a:t>Master text style</a:t>
            </a:r>
            <a:endParaRPr lang="en-GB"/>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743200" y="6415823"/>
            <a:ext cx="8452499"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598A6424-24D4-9A7A-503B-1810D9718646}"/>
              </a:ext>
            </a:extLst>
          </p:cNvPr>
          <p:cNvSpPr txBox="1">
            <a:spLocks/>
          </p:cNvSpPr>
          <p:nvPr userDrawn="1"/>
        </p:nvSpPr>
        <p:spPr>
          <a:xfrm>
            <a:off x="58814" y="650772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8D6880F-98FC-C70E-7434-35DAC835C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47" y="6447989"/>
            <a:ext cx="1618312" cy="394160"/>
          </a:xfrm>
          <a:prstGeom prst="rect">
            <a:avLst/>
          </a:prstGeom>
        </p:spPr>
      </p:pic>
    </p:spTree>
    <p:extLst>
      <p:ext uri="{BB962C8B-B14F-4D97-AF65-F5344CB8AC3E}">
        <p14:creationId xmlns:p14="http://schemas.microsoft.com/office/powerpoint/2010/main" val="949532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341992" y="3326145"/>
            <a:ext cx="10383003" cy="1646307"/>
          </a:xfrm>
        </p:spPr>
        <p:txBody>
          <a:bodyPr anchor="b">
            <a:normAutofit/>
          </a:bodyPr>
          <a:lstStyle>
            <a:lvl1pPr marL="0" indent="0">
              <a:buNone/>
              <a:defRPr sz="4267" b="1" baseline="0">
                <a:solidFill>
                  <a:schemeClr val="bg1"/>
                </a:solidFill>
              </a:defRPr>
            </a:lvl1pPr>
          </a:lstStyle>
          <a:p>
            <a:pPr lvl="0"/>
            <a:r>
              <a:rPr lang="en-US"/>
              <a:t>Title style (only changes made to the parent slide will be reflected in the app)</a:t>
            </a:r>
          </a:p>
        </p:txBody>
      </p:sp>
      <p:sp>
        <p:nvSpPr>
          <p:cNvPr id="3" name="Text Placeholder 2"/>
          <p:cNvSpPr>
            <a:spLocks noGrp="1"/>
          </p:cNvSpPr>
          <p:nvPr>
            <p:ph type="body" sz="quarter" idx="12" hasCustomPrompt="1"/>
          </p:nvPr>
        </p:nvSpPr>
        <p:spPr>
          <a:xfrm>
            <a:off x="354883" y="4972051"/>
            <a:ext cx="3917951" cy="514349"/>
          </a:xfrm>
        </p:spPr>
        <p:txBody>
          <a:bodyPr>
            <a:normAutofit/>
          </a:bodyPr>
          <a:lstStyle>
            <a:lvl1pPr>
              <a:defRPr sz="1600" baseline="0">
                <a:solidFill>
                  <a:schemeClr val="bg1"/>
                </a:solidFill>
              </a:defRPr>
            </a:lvl1pPr>
          </a:lstStyle>
          <a:p>
            <a:pPr lvl="0"/>
            <a:r>
              <a:rPr lang="en-US"/>
              <a:t>Title slide subtitle style</a:t>
            </a:r>
          </a:p>
        </p:txBody>
      </p:sp>
      <p:sp>
        <p:nvSpPr>
          <p:cNvPr id="5" name="Subtitle 1">
            <a:extLst>
              <a:ext uri="{FF2B5EF4-FFF2-40B4-BE49-F238E27FC236}">
                <a16:creationId xmlns:a16="http://schemas.microsoft.com/office/drawing/2014/main" id="{B397FB30-D0E6-47F8-D354-616B0E20A00C}"/>
              </a:ext>
            </a:extLst>
          </p:cNvPr>
          <p:cNvSpPr txBox="1">
            <a:spLocks/>
          </p:cNvSpPr>
          <p:nvPr userDrawn="1"/>
        </p:nvSpPr>
        <p:spPr>
          <a:xfrm>
            <a:off x="4519855" y="648269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dirty="0">
                <a:solidFill>
                  <a:srgbClr val="FFFFFF"/>
                </a:solidFill>
                <a:latin typeface="Helvetica Neue"/>
                <a:cs typeface="Helvetica Neue"/>
              </a:rPr>
              <a:t>Powered by</a:t>
            </a:r>
          </a:p>
        </p:txBody>
      </p:sp>
      <p:pic>
        <p:nvPicPr>
          <p:cNvPr id="6" name="Picture 5">
            <a:extLst>
              <a:ext uri="{FF2B5EF4-FFF2-40B4-BE49-F238E27FC236}">
                <a16:creationId xmlns:a16="http://schemas.microsoft.com/office/drawing/2014/main" id="{664C1F35-7934-3723-FBBD-74C99BCA9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1353" y="6388544"/>
            <a:ext cx="1842324" cy="448721"/>
          </a:xfrm>
          <a:prstGeom prst="rect">
            <a:avLst/>
          </a:prstGeom>
        </p:spPr>
      </p:pic>
    </p:spTree>
    <p:extLst>
      <p:ext uri="{BB962C8B-B14F-4D97-AF65-F5344CB8AC3E}">
        <p14:creationId xmlns:p14="http://schemas.microsoft.com/office/powerpoint/2010/main" val="1201080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dirty="0"/>
          </a:p>
        </p:txBody>
      </p:sp>
      <p:sp>
        <p:nvSpPr>
          <p:cNvPr id="13" name="Text Placeholder 12"/>
          <p:cNvSpPr>
            <a:spLocks noGrp="1"/>
          </p:cNvSpPr>
          <p:nvPr>
            <p:ph type="body" sz="quarter" idx="13" hasCustomPrompt="1"/>
          </p:nvPr>
        </p:nvSpPr>
        <p:spPr>
          <a:xfrm>
            <a:off x="281870" y="4852525"/>
            <a:ext cx="6101851" cy="467783"/>
          </a:xfrm>
        </p:spPr>
        <p:txBody>
          <a:bodyPr/>
          <a:lstStyle>
            <a:lvl1pPr>
              <a:defRPr b="0"/>
            </a:lvl1pPr>
          </a:lstStyle>
          <a:p>
            <a:pPr lvl="0"/>
            <a:r>
              <a:rPr lang="en-US"/>
              <a:t>Master text style</a:t>
            </a:r>
          </a:p>
        </p:txBody>
      </p:sp>
      <p:sp>
        <p:nvSpPr>
          <p:cNvPr id="17" name="Title 16"/>
          <p:cNvSpPr>
            <a:spLocks noGrp="1"/>
          </p:cNvSpPr>
          <p:nvPr>
            <p:ph type="title" hasCustomPrompt="1"/>
          </p:nvPr>
        </p:nvSpPr>
        <p:spPr>
          <a:xfrm>
            <a:off x="273051" y="3113001"/>
            <a:ext cx="10972800" cy="1143000"/>
          </a:xfrm>
        </p:spPr>
        <p:txBody>
          <a:bodyPr/>
          <a:lstStyle/>
          <a:p>
            <a:r>
              <a:rPr lang="en-US"/>
              <a:t>Master title style (only changes made to the parent slide will be reflected in the app)</a:t>
            </a:r>
          </a:p>
        </p:txBody>
      </p:sp>
      <p:sp>
        <p:nvSpPr>
          <p:cNvPr id="16" name="Text Placeholder 5"/>
          <p:cNvSpPr>
            <a:spLocks noGrp="1"/>
          </p:cNvSpPr>
          <p:nvPr>
            <p:ph type="body" sz="quarter" idx="17" hasCustomPrompt="1"/>
          </p:nvPr>
        </p:nvSpPr>
        <p:spPr>
          <a:xfrm>
            <a:off x="273051" y="4211512"/>
            <a:ext cx="5145616" cy="374649"/>
          </a:xfrm>
        </p:spPr>
        <p:txBody>
          <a:bodyPr/>
          <a:lstStyle>
            <a:lvl2pPr marL="6351" indent="0">
              <a:buNone/>
              <a:defRPr sz="2133">
                <a:solidFill>
                  <a:schemeClr val="bg1">
                    <a:lumMod val="50000"/>
                  </a:schemeClr>
                </a:solidFill>
                <a:latin typeface="Arial"/>
                <a:cs typeface="Arial"/>
              </a:defRPr>
            </a:lvl2pPr>
          </a:lstStyle>
          <a:p>
            <a:pPr lvl="1"/>
            <a:r>
              <a:rPr lang="en-US"/>
              <a:t>Total Responses style</a:t>
            </a:r>
          </a:p>
        </p:txBody>
      </p:sp>
      <p:sp>
        <p:nvSpPr>
          <p:cNvPr id="7" name="Text Placeholder 12"/>
          <p:cNvSpPr>
            <a:spLocks noGrp="1"/>
          </p:cNvSpPr>
          <p:nvPr>
            <p:ph type="body" sz="quarter" idx="18" hasCustomPrompt="1"/>
          </p:nvPr>
        </p:nvSpPr>
        <p:spPr>
          <a:xfrm>
            <a:off x="281870" y="5397121"/>
            <a:ext cx="6101851" cy="467783"/>
          </a:xfrm>
        </p:spPr>
        <p:txBody>
          <a:bodyPr/>
          <a:lstStyle>
            <a:lvl1pPr>
              <a:defRPr b="0"/>
            </a:lvl1pPr>
          </a:lstStyle>
          <a:p>
            <a:pPr lvl="0"/>
            <a:r>
              <a:rPr lang="en-US"/>
              <a:t>Master text style</a:t>
            </a:r>
          </a:p>
        </p:txBody>
      </p:sp>
      <p:sp>
        <p:nvSpPr>
          <p:cNvPr id="8" name="Footer Placeholder 3">
            <a:extLst>
              <a:ext uri="{FF2B5EF4-FFF2-40B4-BE49-F238E27FC236}">
                <a16:creationId xmlns:a16="http://schemas.microsoft.com/office/drawing/2014/main" id="{CDF05C82-1244-9CA3-984A-2EEF32F7964F}"/>
              </a:ext>
            </a:extLst>
          </p:cNvPr>
          <p:cNvSpPr>
            <a:spLocks noGrp="1"/>
          </p:cNvSpPr>
          <p:nvPr>
            <p:ph type="ftr" sz="quarter" idx="3"/>
          </p:nvPr>
        </p:nvSpPr>
        <p:spPr>
          <a:xfrm>
            <a:off x="2743200" y="6415823"/>
            <a:ext cx="8408019"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9" name="Subtitle 1">
            <a:extLst>
              <a:ext uri="{FF2B5EF4-FFF2-40B4-BE49-F238E27FC236}">
                <a16:creationId xmlns:a16="http://schemas.microsoft.com/office/drawing/2014/main" id="{95CE0200-F192-0824-3C26-E467CCA0AF48}"/>
              </a:ext>
            </a:extLst>
          </p:cNvPr>
          <p:cNvSpPr txBox="1">
            <a:spLocks/>
          </p:cNvSpPr>
          <p:nvPr userDrawn="1"/>
        </p:nvSpPr>
        <p:spPr>
          <a:xfrm>
            <a:off x="58814" y="650772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dirty="0">
                <a:solidFill>
                  <a:srgbClr val="7C878E"/>
                </a:solidFill>
                <a:latin typeface="Helvetica Neue"/>
                <a:cs typeface="Helvetica Neue"/>
              </a:rPr>
              <a:t>Powered by</a:t>
            </a:r>
          </a:p>
        </p:txBody>
      </p:sp>
      <p:pic>
        <p:nvPicPr>
          <p:cNvPr id="10" name="Picture 9">
            <a:extLst>
              <a:ext uri="{FF2B5EF4-FFF2-40B4-BE49-F238E27FC236}">
                <a16:creationId xmlns:a16="http://schemas.microsoft.com/office/drawing/2014/main" id="{EEAE7EF1-F906-EB3F-7B2E-99EE2BAA3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47" y="6447989"/>
            <a:ext cx="1618312" cy="394160"/>
          </a:xfrm>
          <a:prstGeom prst="rect">
            <a:avLst/>
          </a:prstGeom>
        </p:spPr>
      </p:pic>
    </p:spTree>
    <p:extLst>
      <p:ext uri="{BB962C8B-B14F-4D97-AF65-F5344CB8AC3E}">
        <p14:creationId xmlns:p14="http://schemas.microsoft.com/office/powerpoint/2010/main" val="1820209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74857"/>
          </a:xfrm>
        </p:spPr>
        <p:txBody>
          <a:bodyPr/>
          <a:lstStyle/>
          <a:p>
            <a:r>
              <a:rPr lang="en-US"/>
              <a:t>Master title style (only changes made to the parent slide will be reflected in the app)</a:t>
            </a:r>
          </a:p>
        </p:txBody>
      </p:sp>
      <p:sp>
        <p:nvSpPr>
          <p:cNvPr id="3" name="Content Placeholder 2"/>
          <p:cNvSpPr>
            <a:spLocks noGrp="1"/>
          </p:cNvSpPr>
          <p:nvPr>
            <p:ph idx="1" hasCustomPrompt="1"/>
          </p:nvPr>
        </p:nvSpPr>
        <p:spPr>
          <a:xfrm>
            <a:off x="163427" y="888467"/>
            <a:ext cx="7110008" cy="332192"/>
          </a:xfrm>
        </p:spPr>
        <p:txBody>
          <a:bodyPr/>
          <a:lstStyle/>
          <a:p>
            <a:pPr lvl="0"/>
            <a:r>
              <a:rPr lang="en-US"/>
              <a:t>Master text style</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
        <p:nvSpPr>
          <p:cNvPr id="5" name="Footer Placeholder 3">
            <a:extLst>
              <a:ext uri="{FF2B5EF4-FFF2-40B4-BE49-F238E27FC236}">
                <a16:creationId xmlns:a16="http://schemas.microsoft.com/office/drawing/2014/main" id="{9FE2B938-E785-E802-7A9A-5AD4FEF6088C}"/>
              </a:ext>
            </a:extLst>
          </p:cNvPr>
          <p:cNvSpPr>
            <a:spLocks noGrp="1"/>
          </p:cNvSpPr>
          <p:nvPr>
            <p:ph type="ftr" sz="quarter" idx="3"/>
          </p:nvPr>
        </p:nvSpPr>
        <p:spPr>
          <a:xfrm>
            <a:off x="2791968" y="6415823"/>
            <a:ext cx="8403731"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
        <p:nvSpPr>
          <p:cNvPr id="7" name="Subtitle 1">
            <a:extLst>
              <a:ext uri="{FF2B5EF4-FFF2-40B4-BE49-F238E27FC236}">
                <a16:creationId xmlns:a16="http://schemas.microsoft.com/office/drawing/2014/main" id="{13756DC3-62A3-EAD0-0902-502D886CC750}"/>
              </a:ext>
            </a:extLst>
          </p:cNvPr>
          <p:cNvSpPr txBox="1">
            <a:spLocks/>
          </p:cNvSpPr>
          <p:nvPr userDrawn="1"/>
        </p:nvSpPr>
        <p:spPr>
          <a:xfrm>
            <a:off x="58814" y="6507727"/>
            <a:ext cx="1400847" cy="213603"/>
          </a:xfrm>
          <a:prstGeom prst="rect">
            <a:avLst/>
          </a:prstGeom>
        </p:spPr>
        <p:txBody>
          <a:bodyPr vert="horz" lIns="121920" tIns="60960" rIns="121920" bIns="6096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067" dirty="0">
                <a:solidFill>
                  <a:srgbClr val="7C878E"/>
                </a:solidFill>
                <a:latin typeface="Helvetica Neue"/>
                <a:cs typeface="Helvetica Neue"/>
              </a:rPr>
              <a:t>Powered by</a:t>
            </a:r>
          </a:p>
        </p:txBody>
      </p:sp>
      <p:pic>
        <p:nvPicPr>
          <p:cNvPr id="8" name="Picture 7">
            <a:extLst>
              <a:ext uri="{FF2B5EF4-FFF2-40B4-BE49-F238E27FC236}">
                <a16:creationId xmlns:a16="http://schemas.microsoft.com/office/drawing/2014/main" id="{91750C52-00F9-42B7-9AC0-F5417C88D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47" y="6447989"/>
            <a:ext cx="1618312" cy="394160"/>
          </a:xfrm>
          <a:prstGeom prst="rect">
            <a:avLst/>
          </a:prstGeom>
        </p:spPr>
      </p:pic>
    </p:spTree>
    <p:extLst>
      <p:ext uri="{BB962C8B-B14F-4D97-AF65-F5344CB8AC3E}">
        <p14:creationId xmlns:p14="http://schemas.microsoft.com/office/powerpoint/2010/main" val="4062621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a:t>Click to edit Master text styles</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dirty="0"/>
              <a:t>  </a:t>
            </a:r>
          </a:p>
        </p:txBody>
      </p:sp>
      <p:pic>
        <p:nvPicPr>
          <p:cNvPr id="6" name="Picture 5" descr="A black and blue text&#10;&#10;Description automatically generated">
            <a:extLst>
              <a:ext uri="{FF2B5EF4-FFF2-40B4-BE49-F238E27FC236}">
                <a16:creationId xmlns:a16="http://schemas.microsoft.com/office/drawing/2014/main" id="{890225CC-7EB0-3BB4-9989-7678C3B09489}"/>
              </a:ext>
            </a:extLst>
          </p:cNvPr>
          <p:cNvPicPr>
            <a:picLocks noChangeAspect="1"/>
          </p:cNvPicPr>
          <p:nvPr userDrawn="1"/>
        </p:nvPicPr>
        <p:blipFill>
          <a:blip r:embed="rId2"/>
          <a:stretch>
            <a:fillRect/>
          </a:stretch>
        </p:blipFill>
        <p:spPr>
          <a:xfrm>
            <a:off x="7982875" y="5674698"/>
            <a:ext cx="3773751" cy="768163"/>
          </a:xfrm>
          <a:prstGeom prst="rect">
            <a:avLst/>
          </a:prstGeom>
        </p:spPr>
      </p:pic>
    </p:spTree>
    <p:extLst>
      <p:ext uri="{BB962C8B-B14F-4D97-AF65-F5344CB8AC3E}">
        <p14:creationId xmlns:p14="http://schemas.microsoft.com/office/powerpoint/2010/main" val="3655770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4" name="Picture 3" descr="A black and blue text&#10;&#10;Description automatically generated">
            <a:extLst>
              <a:ext uri="{FF2B5EF4-FFF2-40B4-BE49-F238E27FC236}">
                <a16:creationId xmlns:a16="http://schemas.microsoft.com/office/drawing/2014/main" id="{5639EA8A-25F3-7CC6-B9E9-512A576CFB8C}"/>
              </a:ext>
            </a:extLst>
          </p:cNvPr>
          <p:cNvPicPr>
            <a:picLocks noChangeAspect="1"/>
          </p:cNvPicPr>
          <p:nvPr userDrawn="1"/>
        </p:nvPicPr>
        <p:blipFill>
          <a:blip r:embed="rId2"/>
          <a:stretch>
            <a:fillRect/>
          </a:stretch>
        </p:blipFill>
        <p:spPr>
          <a:xfrm>
            <a:off x="7982875" y="5674698"/>
            <a:ext cx="3773751" cy="768163"/>
          </a:xfrm>
          <a:prstGeom prst="rect">
            <a:avLst/>
          </a:prstGeom>
        </p:spPr>
      </p:pic>
    </p:spTree>
    <p:extLst>
      <p:ext uri="{BB962C8B-B14F-4D97-AF65-F5344CB8AC3E}">
        <p14:creationId xmlns:p14="http://schemas.microsoft.com/office/powerpoint/2010/main" val="435419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r>
              <a:rPr lang="en-US"/>
              <a:t>Click icon to add picture</a:t>
            </a:r>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5" name="Picture 4" descr="A black and blue text&#10;&#10;Description automatically generated">
            <a:extLst>
              <a:ext uri="{FF2B5EF4-FFF2-40B4-BE49-F238E27FC236}">
                <a16:creationId xmlns:a16="http://schemas.microsoft.com/office/drawing/2014/main" id="{325B4A14-A539-6C91-44EA-3CA240F9A181}"/>
              </a:ext>
            </a:extLst>
          </p:cNvPr>
          <p:cNvPicPr>
            <a:picLocks noChangeAspect="1"/>
          </p:cNvPicPr>
          <p:nvPr userDrawn="1"/>
        </p:nvPicPr>
        <p:blipFill>
          <a:blip r:embed="rId2"/>
          <a:stretch>
            <a:fillRect/>
          </a:stretch>
        </p:blipFill>
        <p:spPr>
          <a:xfrm>
            <a:off x="7982875" y="5674698"/>
            <a:ext cx="3773751" cy="768163"/>
          </a:xfrm>
          <a:prstGeom prst="rect">
            <a:avLst/>
          </a:prstGeom>
        </p:spPr>
      </p:pic>
    </p:spTree>
    <p:extLst>
      <p:ext uri="{BB962C8B-B14F-4D97-AF65-F5344CB8AC3E}">
        <p14:creationId xmlns:p14="http://schemas.microsoft.com/office/powerpoint/2010/main" val="159815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4" name="Picture 3" descr="A black and blue text&#10;&#10;Description automatically generated">
            <a:extLst>
              <a:ext uri="{FF2B5EF4-FFF2-40B4-BE49-F238E27FC236}">
                <a16:creationId xmlns:a16="http://schemas.microsoft.com/office/drawing/2014/main" id="{0868C6D3-785D-1F69-B8B5-19AF544DED12}"/>
              </a:ext>
            </a:extLst>
          </p:cNvPr>
          <p:cNvPicPr>
            <a:picLocks noChangeAspect="1"/>
          </p:cNvPicPr>
          <p:nvPr userDrawn="1"/>
        </p:nvPicPr>
        <p:blipFill>
          <a:blip r:embed="rId2"/>
          <a:stretch>
            <a:fillRect/>
          </a:stretch>
        </p:blipFill>
        <p:spPr>
          <a:xfrm>
            <a:off x="7982875" y="5674698"/>
            <a:ext cx="3773751" cy="768163"/>
          </a:xfrm>
          <a:prstGeom prst="rect">
            <a:avLst/>
          </a:prstGeom>
        </p:spPr>
      </p:pic>
    </p:spTree>
    <p:extLst>
      <p:ext uri="{BB962C8B-B14F-4D97-AF65-F5344CB8AC3E}">
        <p14:creationId xmlns:p14="http://schemas.microsoft.com/office/powerpoint/2010/main" val="1149423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r>
              <a:rPr lang="en-US"/>
              <a:t>Click icon to add picture</a:t>
            </a:r>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 Master text styles</a:t>
            </a:r>
          </a:p>
        </p:txBody>
      </p:sp>
      <p:pic>
        <p:nvPicPr>
          <p:cNvPr id="4" name="Picture 3" descr="A black and blue text&#10;&#10;Description automatically generated">
            <a:extLst>
              <a:ext uri="{FF2B5EF4-FFF2-40B4-BE49-F238E27FC236}">
                <a16:creationId xmlns:a16="http://schemas.microsoft.com/office/drawing/2014/main" id="{E1820FEC-8478-F359-CC4C-0BEA5DE4C4AA}"/>
              </a:ext>
            </a:extLst>
          </p:cNvPr>
          <p:cNvPicPr>
            <a:picLocks noChangeAspect="1"/>
          </p:cNvPicPr>
          <p:nvPr userDrawn="1"/>
        </p:nvPicPr>
        <p:blipFill>
          <a:blip r:embed="rId2"/>
          <a:stretch>
            <a:fillRect/>
          </a:stretch>
        </p:blipFill>
        <p:spPr>
          <a:xfrm>
            <a:off x="7982875" y="5674698"/>
            <a:ext cx="3773751" cy="768163"/>
          </a:xfrm>
          <a:prstGeom prst="rect">
            <a:avLst/>
          </a:prstGeom>
        </p:spPr>
      </p:pic>
    </p:spTree>
    <p:extLst>
      <p:ext uri="{BB962C8B-B14F-4D97-AF65-F5344CB8AC3E}">
        <p14:creationId xmlns:p14="http://schemas.microsoft.com/office/powerpoint/2010/main" val="262859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5" name="Picture 14">
            <a:extLst>
              <a:ext uri="{FF2B5EF4-FFF2-40B4-BE49-F238E27FC236}">
                <a16:creationId xmlns:a16="http://schemas.microsoft.com/office/drawing/2014/main" id="{492AA591-C917-439A-A5B9-4C13D1351962}"/>
              </a:ext>
            </a:extLst>
          </p:cNvPr>
          <p:cNvPicPr>
            <a:picLocks noChangeAspect="1"/>
          </p:cNvPicPr>
          <p:nvPr userDrawn="1"/>
        </p:nvPicPr>
        <p:blipFill>
          <a:blip r:embed="rId2"/>
          <a:stretch>
            <a:fillRect/>
          </a:stretch>
        </p:blipFill>
        <p:spPr>
          <a:xfrm>
            <a:off x="9945147" y="5344267"/>
            <a:ext cx="1733044" cy="1062912"/>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dirty="0"/>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dirty="0"/>
          </a:p>
        </p:txBody>
      </p:sp>
      <p:pic>
        <p:nvPicPr>
          <p:cNvPr id="3" name="Picture 2">
            <a:extLst>
              <a:ext uri="{FF2B5EF4-FFF2-40B4-BE49-F238E27FC236}">
                <a16:creationId xmlns:a16="http://schemas.microsoft.com/office/drawing/2014/main" id="{7ED3AA97-09FA-8A3A-6FBF-9575D1D815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6455" y="5720270"/>
            <a:ext cx="3776472" cy="772460"/>
          </a:xfrm>
          <a:prstGeom prst="rect">
            <a:avLst/>
          </a:prstGeom>
          <a:noFill/>
          <a:ln>
            <a:noFill/>
          </a:ln>
        </p:spPr>
      </p:pic>
    </p:spTree>
    <p:extLst>
      <p:ext uri="{BB962C8B-B14F-4D97-AF65-F5344CB8AC3E}">
        <p14:creationId xmlns:p14="http://schemas.microsoft.com/office/powerpoint/2010/main" val="4023805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dirty="0"/>
              <a:t>Section title</a:t>
            </a:r>
          </a:p>
        </p:txBody>
      </p:sp>
      <p:pic>
        <p:nvPicPr>
          <p:cNvPr id="2" name="Picture 1" descr="A black and blue text">
            <a:extLst>
              <a:ext uri="{FF2B5EF4-FFF2-40B4-BE49-F238E27FC236}">
                <a16:creationId xmlns:a16="http://schemas.microsoft.com/office/drawing/2014/main" id="{37CFB6ED-3168-C4B5-E0A0-8778FCF2741D}"/>
              </a:ext>
            </a:extLst>
          </p:cNvPr>
          <p:cNvPicPr>
            <a:picLocks noChangeAspect="1"/>
          </p:cNvPicPr>
          <p:nvPr userDrawn="1"/>
        </p:nvPicPr>
        <p:blipFill>
          <a:blip r:embed="rId2"/>
          <a:stretch>
            <a:fillRect/>
          </a:stretch>
        </p:blipFill>
        <p:spPr>
          <a:xfrm>
            <a:off x="7982875" y="5674698"/>
            <a:ext cx="3773751" cy="768163"/>
          </a:xfrm>
          <a:prstGeom prst="rect">
            <a:avLst/>
          </a:prstGeom>
        </p:spPr>
      </p:pic>
    </p:spTree>
    <p:extLst>
      <p:ext uri="{BB962C8B-B14F-4D97-AF65-F5344CB8AC3E}">
        <p14:creationId xmlns:p14="http://schemas.microsoft.com/office/powerpoint/2010/main" val="1086810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5534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89064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97666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9558212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860457793"/>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r>
              <a:rPr lang="en-US"/>
              <a:t>Click icon to add table</a:t>
            </a:r>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371090134"/>
      </p:ext>
    </p:extLst>
  </p:cSld>
  <p:clrMapOvr>
    <a:masterClrMapping/>
  </p:clrMapOvr>
  <p:extLst>
    <p:ext uri="{DCECCB84-F9BA-43D5-87BE-67443E8EF086}">
      <p15:sldGuideLst xmlns:p15="http://schemas.microsoft.com/office/powerpoint/2012/main">
        <p15:guide id="2" orient="horz" pos="35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r>
              <a:rPr lang="en-US"/>
              <a:t>Click icon to add table</a:t>
            </a:r>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39759224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r>
              <a:rPr lang="en-US"/>
              <a:t>Click icon to add picture</a:t>
            </a:r>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18737444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a:t>Click to edit</a:t>
            </a:r>
          </a:p>
        </p:txBody>
      </p:sp>
      <p:pic>
        <p:nvPicPr>
          <p:cNvPr id="12" name="Picture 11">
            <a:extLst>
              <a:ext uri="{FF2B5EF4-FFF2-40B4-BE49-F238E27FC236}">
                <a16:creationId xmlns:a16="http://schemas.microsoft.com/office/drawing/2014/main" id="{090348F4-91A3-462A-84AA-5A0102785858}"/>
              </a:ext>
            </a:extLst>
          </p:cNvPr>
          <p:cNvPicPr>
            <a:picLocks noChangeAspect="1"/>
          </p:cNvPicPr>
          <p:nvPr userDrawn="1"/>
        </p:nvPicPr>
        <p:blipFill>
          <a:blip r:embed="rId2"/>
          <a:stretch>
            <a:fillRect/>
          </a:stretch>
        </p:blipFill>
        <p:spPr>
          <a:xfrm>
            <a:off x="9945147" y="5344267"/>
            <a:ext cx="1733044" cy="1062912"/>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553534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r>
              <a:rPr lang="en-US"/>
              <a:t>Click icon to add picture</a:t>
            </a:r>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marL="122764" marR="0" lvl="1"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Second level</a:t>
            </a:r>
          </a:p>
          <a:p>
            <a:pPr marL="122764" marR="0" lvl="2"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Third level</a:t>
            </a:r>
          </a:p>
          <a:p>
            <a:pPr marL="122764" marR="0" lvl="3"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Fourth level</a:t>
            </a:r>
          </a:p>
          <a:p>
            <a:pPr marL="122764" marR="0" lvl="4"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Fifth level</a:t>
            </a:r>
            <a:endParaRPr lang="en-US" dirty="0"/>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0420015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 to edit Master text styles</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441506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a:t>Click to edit Master text styles</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marL="122764" marR="0" lvl="1"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Second level</a:t>
            </a:r>
          </a:p>
          <a:p>
            <a:pPr marL="122764" marR="0" lvl="2"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Third level</a:t>
            </a:r>
          </a:p>
          <a:p>
            <a:pPr marL="122764" marR="0" lvl="3"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Fourth level</a:t>
            </a:r>
          </a:p>
          <a:p>
            <a:pPr marL="122764" marR="0" lvl="4"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Fifth level</a:t>
            </a:r>
            <a:endParaRPr lang="en-US" dirty="0"/>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162627910"/>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r>
              <a:rPr lang="en-US"/>
              <a:t>Click icon to add chart</a:t>
            </a:r>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0282474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r>
              <a:rPr lang="en-US"/>
              <a:t>Click icon to add chart</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marL="122764" marR="0" lvl="1"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Second level</a:t>
            </a:r>
          </a:p>
          <a:p>
            <a:pPr marL="122764" marR="0" lvl="2"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Third level</a:t>
            </a:r>
          </a:p>
          <a:p>
            <a:pPr marL="122764" marR="0" lvl="3"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Fourth level</a:t>
            </a:r>
          </a:p>
          <a:p>
            <a:pPr marL="122764" marR="0" lvl="4"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Fifth level</a:t>
            </a:r>
            <a:endParaRPr lang="en-US" dirty="0"/>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56011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r>
              <a:rPr lang="en-US"/>
              <a:t>Click icon to add chart</a:t>
            </a:r>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192677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r>
              <a:rPr lang="en-US"/>
              <a:t>Click icon to add chart</a:t>
            </a:r>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Click to edit Master text styles</a:t>
            </a:r>
          </a:p>
          <a:p>
            <a:pPr marL="122764" marR="0" lvl="1"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Second level</a:t>
            </a:r>
          </a:p>
          <a:p>
            <a:pPr marL="122764" marR="0" lvl="2"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Third level</a:t>
            </a:r>
          </a:p>
          <a:p>
            <a:pPr marL="122764" marR="0" lvl="3"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Fourth level</a:t>
            </a:r>
          </a:p>
          <a:p>
            <a:pPr marL="122764" marR="0" lvl="4"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a:t>Fifth level</a:t>
            </a:r>
            <a:endParaRPr lang="en-US" dirty="0"/>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267200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r>
              <a:rPr lang="en-US"/>
              <a:t>Click icon to add chart</a:t>
            </a:r>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dirty="0"/>
              <a:t>Click to add a title style</a:t>
            </a:r>
          </a:p>
        </p:txBody>
      </p:sp>
    </p:spTree>
    <p:extLst>
      <p:ext uri="{BB962C8B-B14F-4D97-AF65-F5344CB8AC3E}">
        <p14:creationId xmlns:p14="http://schemas.microsoft.com/office/powerpoint/2010/main" val="29282584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r>
              <a:rPr lang="en-US"/>
              <a:t>Click icon to add chart</a:t>
            </a:r>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41180330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983468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832286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36005375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3148339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r>
              <a:rPr lang="en-US"/>
              <a:t>Click icon to add picture</a:t>
            </a:r>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36460266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r>
              <a:rPr lang="en-US"/>
              <a:t>Click icon to add picture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30074814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908800" cy="685800"/>
          </a:xfrm>
        </p:spPr>
        <p:txBody>
          <a:bodyPr>
            <a:normAutofit/>
          </a:bodyPr>
          <a:lstStyle>
            <a:lvl1pPr algn="l">
              <a:defRPr sz="2800">
                <a:solidFill>
                  <a:schemeClr val="bg1"/>
                </a:solidFill>
                <a:latin typeface="Georgia" pitchFamily="18" charset="0"/>
              </a:defRPr>
            </a:lvl1pPr>
          </a:lstStyle>
          <a:p>
            <a:r>
              <a:rPr lang="en-US"/>
              <a:t>Click to edit Master title style</a:t>
            </a:r>
          </a:p>
        </p:txBody>
      </p:sp>
      <p:sp>
        <p:nvSpPr>
          <p:cNvPr id="3" name="Content Placeholder 2"/>
          <p:cNvSpPr>
            <a:spLocks noGrp="1"/>
          </p:cNvSpPr>
          <p:nvPr>
            <p:ph idx="1"/>
          </p:nvPr>
        </p:nvSpPr>
        <p:spPr>
          <a:xfrm>
            <a:off x="304800" y="1219201"/>
            <a:ext cx="10972800" cy="4906963"/>
          </a:xfrm>
        </p:spPr>
        <p:txBody>
          <a:bodyPr/>
          <a:lstStyle>
            <a:lvl1pPr>
              <a:defRPr sz="2400"/>
            </a:lvl1pPr>
            <a:lvl2pPr>
              <a:defRPr sz="20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577595"/>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10AB-AC56-4595-B364-28782088C9FF}"/>
              </a:ext>
            </a:extLst>
          </p:cNvPr>
          <p:cNvSpPr>
            <a:spLocks noGrp="1"/>
          </p:cNvSpPr>
          <p:nvPr>
            <p:ph type="title" hasCustomPrompt="1"/>
          </p:nvPr>
        </p:nvSpPr>
        <p:spPr>
          <a:xfrm>
            <a:off x="838200" y="437985"/>
            <a:ext cx="10515600" cy="959890"/>
          </a:xfrm>
        </p:spPr>
        <p:txBody>
          <a:bodyPr anchor="b"/>
          <a:lstStyle>
            <a:lvl1pPr algn="ctr">
              <a:defRPr sz="6000"/>
            </a:lvl1pPr>
          </a:lstStyle>
          <a:p>
            <a:r>
              <a:rPr lang="en-US"/>
              <a:t>Click to Edit Slide Title</a:t>
            </a:r>
          </a:p>
        </p:txBody>
      </p:sp>
      <p:sp>
        <p:nvSpPr>
          <p:cNvPr id="3" name="Text Placeholder 2">
            <a:extLst>
              <a:ext uri="{FF2B5EF4-FFF2-40B4-BE49-F238E27FC236}">
                <a16:creationId xmlns:a16="http://schemas.microsoft.com/office/drawing/2014/main" id="{1D4CA2F5-15F7-44E8-BF1D-F70805530DFA}"/>
              </a:ext>
            </a:extLst>
          </p:cNvPr>
          <p:cNvSpPr>
            <a:spLocks noGrp="1"/>
          </p:cNvSpPr>
          <p:nvPr>
            <p:ph type="body" idx="1" hasCustomPrompt="1"/>
          </p:nvPr>
        </p:nvSpPr>
        <p:spPr>
          <a:xfrm>
            <a:off x="838200" y="1852302"/>
            <a:ext cx="10515600" cy="4205598"/>
          </a:xfrm>
          <a:prstGeom prst="rect">
            <a:avLst/>
          </a:prstGeom>
        </p:spPr>
        <p:txBody>
          <a:bodyPr/>
          <a:lstStyle>
            <a:lvl1pPr marL="342900" indent="-342900">
              <a:buFont typeface="Arial" panose="020B0604020202020204" pitchFamily="34" charset="0"/>
              <a:buChar char="•"/>
              <a:defRPr sz="3600">
                <a:solidFill>
                  <a:schemeClr val="tx1"/>
                </a:solidFill>
                <a:latin typeface="Trebuchet MS" panose="020B0603020202020204" pitchFamily="34" charset="0"/>
              </a:defRPr>
            </a:lvl1pPr>
            <a:lvl2pPr marL="685800" indent="-228600">
              <a:buSzPct val="70000"/>
              <a:buFont typeface="Wingdings" panose="05000000000000000000" pitchFamily="2" charset="2"/>
              <a:buChar char="Ø"/>
              <a:defRPr sz="3300">
                <a:solidFill>
                  <a:schemeClr val="tx1"/>
                </a:solidFill>
                <a:latin typeface="Trebuchet MS" panose="020B0603020202020204" pitchFamily="34" charset="0"/>
              </a:defRPr>
            </a:lvl2pPr>
            <a:lvl3pPr marL="1200150" indent="-285750">
              <a:buFont typeface="Wingdings" panose="05000000000000000000" pitchFamily="2" charset="2"/>
              <a:buChar char="§"/>
              <a:defRPr sz="2700">
                <a:solidFill>
                  <a:schemeClr val="tx1"/>
                </a:solidFill>
                <a:latin typeface="Trebuchet MS" panose="020B0603020202020204" pitchFamily="34" charset="0"/>
              </a:defRPr>
            </a:lvl3pPr>
            <a:lvl4pPr marL="1657350" indent="-285750">
              <a:buFont typeface="Arial" panose="020B0604020202020204" pitchFamily="34" charset="0"/>
              <a:buChar char="•"/>
              <a:defRPr sz="2400">
                <a:solidFill>
                  <a:schemeClr val="tx1"/>
                </a:solidFill>
                <a:latin typeface="Trebuchet MS" panose="020B0603020202020204" pitchFamily="34" charset="0"/>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Use bullet points sparingly</a:t>
            </a:r>
          </a:p>
          <a:p>
            <a:pPr lvl="1"/>
            <a:r>
              <a:rPr lang="en-US"/>
              <a:t> 3 - 5 per slide</a:t>
            </a:r>
          </a:p>
          <a:p>
            <a:pPr lvl="0"/>
            <a:r>
              <a:rPr lang="en-US"/>
              <a:t>Examine your font size</a:t>
            </a:r>
          </a:p>
          <a:p>
            <a:pPr lvl="1"/>
            <a:r>
              <a:rPr lang="en-US"/>
              <a:t> Stay above 20 point</a:t>
            </a:r>
          </a:p>
          <a:p>
            <a:pPr lvl="0"/>
            <a:r>
              <a:rPr lang="en-US"/>
              <a:t>Add relevant images/media</a:t>
            </a:r>
          </a:p>
          <a:p>
            <a:pPr lvl="1"/>
            <a:r>
              <a:rPr lang="en-US"/>
              <a:t> 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339CEEC3-7E7E-4E0A-B28A-7EEE3F4B0849}"/>
              </a:ext>
            </a:extLst>
          </p:cNvPr>
          <p:cNvSpPr>
            <a:spLocks noGrp="1"/>
          </p:cNvSpPr>
          <p:nvPr>
            <p:ph type="sldNum" sz="quarter" idx="12"/>
          </p:nvPr>
        </p:nvSpPr>
        <p:spPr/>
        <p:txBody>
          <a:bodyPr/>
          <a:lstStyle/>
          <a:p>
            <a:fld id="{613971F0-4671-4B3D-8F21-3D75ED27F99C}" type="slidenum">
              <a:rPr lang="en-US" smtClean="0"/>
              <a:t>‹#›</a:t>
            </a:fld>
            <a:endParaRPr lang="en-US" dirty="0"/>
          </a:p>
        </p:txBody>
      </p:sp>
    </p:spTree>
    <p:custDataLst>
      <p:tags r:id="rId1"/>
    </p:custDataLst>
    <p:extLst>
      <p:ext uri="{BB962C8B-B14F-4D97-AF65-F5344CB8AC3E}">
        <p14:creationId xmlns:p14="http://schemas.microsoft.com/office/powerpoint/2010/main" val="423472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a:t>Section title</a:t>
            </a:r>
          </a:p>
        </p:txBody>
      </p:sp>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a:t>Click to add a title style with a </a:t>
            </a:r>
            <a:br>
              <a:rPr lang="en-US"/>
            </a:br>
            <a:r>
              <a:rPr lang="en-US"/>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dirty="0"/>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9462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theme" Target="../theme/theme2.xml"/><Relationship Id="rId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dirty="0"/>
              <a:t>Type division name here</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8" r:id="rId8"/>
    <p:sldLayoutId id="214748369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360688"/>
            <a:ext cx="10972800" cy="52169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63427" y="888467"/>
            <a:ext cx="7110008" cy="332192"/>
          </a:xfrm>
          <a:prstGeom prst="rect">
            <a:avLst/>
          </a:prstGeom>
        </p:spPr>
        <p:txBody>
          <a:bodyPr vert="horz" lIns="91440" tIns="45720" rIns="91440" bIns="45720" rtlCol="0">
            <a:normAutofit/>
          </a:bodyPr>
          <a:lstStyle/>
          <a:p>
            <a:pPr lvl="0"/>
            <a:r>
              <a:rPr lang="en-US"/>
              <a:t>Click to edit Master text styles</a:t>
            </a:r>
          </a:p>
        </p:txBody>
      </p:sp>
      <p:sp>
        <p:nvSpPr>
          <p:cNvPr id="6" name="Slide Number Placeholder 5"/>
          <p:cNvSpPr>
            <a:spLocks noGrp="1"/>
          </p:cNvSpPr>
          <p:nvPr>
            <p:ph type="sldNum" sz="quarter" idx="4"/>
          </p:nvPr>
        </p:nvSpPr>
        <p:spPr>
          <a:xfrm>
            <a:off x="11156102" y="6420102"/>
            <a:ext cx="834713" cy="366183"/>
          </a:xfrm>
          <a:prstGeom prst="rect">
            <a:avLst/>
          </a:prstGeom>
        </p:spPr>
        <p:txBody>
          <a:bodyPr vert="horz" lIns="91440" tIns="45720" rIns="91440" bIns="45720" rtlCol="0" anchor="ctr"/>
          <a:lstStyle>
            <a:lvl1pPr algn="r">
              <a:defRPr sz="1333">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2745227" y="6415822"/>
            <a:ext cx="8507989"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Tree>
    <p:extLst>
      <p:ext uri="{BB962C8B-B14F-4D97-AF65-F5344CB8AC3E}">
        <p14:creationId xmlns:p14="http://schemas.microsoft.com/office/powerpoint/2010/main" val="17634359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dt="0"/>
  <p:txStyles>
    <p:titleStyle>
      <a:lvl1pPr algn="l" defTabSz="609585" rtl="0" eaLnBrk="1" latinLnBrk="0" hangingPunct="1">
        <a:spcBef>
          <a:spcPct val="0"/>
        </a:spcBef>
        <a:buNone/>
        <a:defRPr sz="2400" b="1" kern="1200">
          <a:solidFill>
            <a:schemeClr val="tx1"/>
          </a:solidFill>
          <a:latin typeface="Arial"/>
          <a:ea typeface="+mj-ea"/>
          <a:cs typeface="Arial"/>
        </a:defRPr>
      </a:lvl1pPr>
    </p:titleStyle>
    <p:bodyStyle>
      <a:lvl1pPr marL="0" indent="0" algn="l" defTabSz="609585" rtl="0" eaLnBrk="1" latinLnBrk="0" hangingPunct="1">
        <a:spcBef>
          <a:spcPct val="20000"/>
        </a:spcBef>
        <a:buFont typeface="Arial"/>
        <a:buNone/>
        <a:defRPr sz="1333" kern="1200">
          <a:solidFill>
            <a:schemeClr val="bg1">
              <a:lumMod val="50000"/>
            </a:schemeClr>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2023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dirty="0"/>
              <a:t>Type division name here</a:t>
            </a:r>
          </a:p>
        </p:txBody>
      </p:sp>
    </p:spTree>
    <p:extLst>
      <p:ext uri="{BB962C8B-B14F-4D97-AF65-F5344CB8AC3E}">
        <p14:creationId xmlns:p14="http://schemas.microsoft.com/office/powerpoint/2010/main" val="25694353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3931">
          <p15:clr>
            <a:srgbClr val="F26B43"/>
          </p15:clr>
        </p15:guide>
        <p15:guide id="6" pos="7296">
          <p15:clr>
            <a:srgbClr val="F26B43"/>
          </p15:clr>
        </p15:guide>
        <p15:guide id="7" orient="horz" pos="4080">
          <p15:clr>
            <a:srgbClr val="F26B43"/>
          </p15:clr>
        </p15:guide>
        <p15:guide id="8" pos="1267">
          <p15:clr>
            <a:srgbClr val="F26B43"/>
          </p15:clr>
        </p15:guide>
        <p15:guide id="9" pos="1389">
          <p15:clr>
            <a:srgbClr val="F26B43"/>
          </p15:clr>
        </p15:guide>
        <p15:guide id="10" pos="2272">
          <p15:clr>
            <a:srgbClr val="F26B43"/>
          </p15:clr>
        </p15:guide>
        <p15:guide id="11" pos="2395">
          <p15:clr>
            <a:srgbClr val="F26B43"/>
          </p15:clr>
        </p15:guide>
        <p15:guide id="12" pos="3277">
          <p15:clr>
            <a:srgbClr val="F26B43"/>
          </p15:clr>
        </p15:guide>
        <p15:guide id="13" pos="3397">
          <p15:clr>
            <a:srgbClr val="F26B43"/>
          </p15:clr>
        </p15:guide>
        <p15:guide id="14" pos="4283">
          <p15:clr>
            <a:srgbClr val="F26B43"/>
          </p15:clr>
        </p15:guide>
        <p15:guide id="15" pos="4403">
          <p15:clr>
            <a:srgbClr val="F26B43"/>
          </p15:clr>
        </p15:guide>
        <p15:guide id="16" pos="5285">
          <p15:clr>
            <a:srgbClr val="F26B43"/>
          </p15:clr>
        </p15:guide>
        <p15:guide id="17" pos="5408">
          <p15:clr>
            <a:srgbClr val="F26B43"/>
          </p15:clr>
        </p15:guide>
        <p15:guide id="18" pos="6291">
          <p15:clr>
            <a:srgbClr val="F26B43"/>
          </p15:clr>
        </p15:guide>
        <p15:guide id="19" pos="6413">
          <p15:clr>
            <a:srgbClr val="F26B43"/>
          </p15:clr>
        </p15:guide>
        <p15:guide id="20" orient="horz" pos="368">
          <p15:clr>
            <a:srgbClr val="F26B43"/>
          </p15:clr>
        </p15:guide>
        <p15:guide id="21" orient="horz" pos="988">
          <p15:clr>
            <a:srgbClr val="F26B43"/>
          </p15:clr>
        </p15:guide>
        <p15:guide id="22" orient="horz" pos="568">
          <p15:clr>
            <a:srgbClr val="F26B43"/>
          </p15:clr>
        </p15:guide>
        <p15:guide id="23" orient="horz" pos="12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view.officeapps.live.com/op/view.aspx?src=https%3A%2F%2Ffiles.constantcontact.com%2F761dcc9d501%2Fe6d87924-da63-4f24-a373-8be32a11e17d.xlsx%3F_gl%3D1*1gbvith*_gcl_au*MTYxNDYyOTU5MS4xNzQ5ODUzNDE5*_ga*MTg2MTUzMjYzNC4xNzQ2MTI2NDI2*_ga_14T5LGLSQ3*czE3NDk4NTM0MTUkbzYkZzEkdDE3NDk4NTUzMTYkajQ1JGwwJGgw&amp;wdOrigin=BROWSELINK" TargetMode="External"/><Relationship Id="rId3" Type="http://schemas.openxmlformats.org/officeDocument/2006/relationships/hyperlink" Target="https://ecqi.healthit.gov/ecqms/education" TargetMode="External"/><Relationship Id="rId7" Type="http://schemas.openxmlformats.org/officeDocument/2006/relationships/hyperlink" Target="https://lp.constantcontactpages.com/cu/DSEvss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ecqi.healthit.gov/sites/default/files/eCQM-Basics-508.pdf" TargetMode="External"/><Relationship Id="rId5" Type="http://schemas.openxmlformats.org/officeDocument/2006/relationships/hyperlink" Target="https://ecqi.healthit.gov/sites/default/files/2025-Guide-for-Reading-eCQMs.pdf" TargetMode="External"/><Relationship Id="rId10" Type="http://schemas.openxmlformats.org/officeDocument/2006/relationships/hyperlink" Target="https://files.constantcontact.com/761dcc9d501/a522024d-4b3c-4170-a1a0-4f5cb2d46df8.pdf" TargetMode="External"/><Relationship Id="rId4" Type="http://schemas.openxmlformats.org/officeDocument/2006/relationships/hyperlink" Target="https://ecqi.healthit.gov/ep-ec/ecqms?global_measure_group=eCQMs" TargetMode="External"/><Relationship Id="rId9" Type="http://schemas.openxmlformats.org/officeDocument/2006/relationships/hyperlink" Target="https://files.constantcontact.com/761dcc9d501/caaa3e8a-89a0-4799-932a-e45f6b7a39da.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ecqi.healthit.gov/sites/default/files/eCQM-Basics-508.pdf"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ecqi.healthit.gov/ep-ec/ecqms?global_measure_group=eCQMs"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632B-BD96-72C4-5A41-80BDAF96B9C2}"/>
              </a:ext>
            </a:extLst>
          </p:cNvPr>
          <p:cNvSpPr>
            <a:spLocks noGrp="1"/>
          </p:cNvSpPr>
          <p:nvPr>
            <p:ph type="ctrTitle"/>
          </p:nvPr>
        </p:nvSpPr>
        <p:spPr>
          <a:xfrm>
            <a:off x="1924122" y="901699"/>
            <a:ext cx="8972477" cy="2651126"/>
          </a:xfrm>
        </p:spPr>
        <p:txBody>
          <a:bodyPr/>
          <a:lstStyle/>
          <a:p>
            <a:r>
              <a:rPr lang="en-US" sz="3600" dirty="0"/>
              <a:t>Electronic Clinical Quality Measure (eCQM) Reporting Webinar</a:t>
            </a:r>
          </a:p>
        </p:txBody>
      </p:sp>
      <p:sp>
        <p:nvSpPr>
          <p:cNvPr id="4" name="Text Placeholder 3">
            <a:extLst>
              <a:ext uri="{FF2B5EF4-FFF2-40B4-BE49-F238E27FC236}">
                <a16:creationId xmlns:a16="http://schemas.microsoft.com/office/drawing/2014/main" id="{9AC02C77-F870-AD72-A5E9-0D85A75637B6}"/>
              </a:ext>
            </a:extLst>
          </p:cNvPr>
          <p:cNvSpPr>
            <a:spLocks noGrp="1"/>
          </p:cNvSpPr>
          <p:nvPr>
            <p:ph type="body" sz="quarter" idx="10"/>
          </p:nvPr>
        </p:nvSpPr>
        <p:spPr>
          <a:xfrm>
            <a:off x="206212" y="6489020"/>
            <a:ext cx="3009900" cy="270245"/>
          </a:xfrm>
        </p:spPr>
        <p:txBody>
          <a:bodyPr/>
          <a:lstStyle/>
          <a:p>
            <a:r>
              <a:rPr lang="en-US" dirty="0"/>
              <a:t>10.2025</a:t>
            </a:r>
          </a:p>
        </p:txBody>
      </p:sp>
    </p:spTree>
    <p:extLst>
      <p:ext uri="{BB962C8B-B14F-4D97-AF65-F5344CB8AC3E}">
        <p14:creationId xmlns:p14="http://schemas.microsoft.com/office/powerpoint/2010/main" val="406835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549B1-3283-CE53-EDE2-DE81CFD0B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96962-846D-20C3-EEE9-C91E9DACC82F}"/>
              </a:ext>
            </a:extLst>
          </p:cNvPr>
          <p:cNvSpPr>
            <a:spLocks noGrp="1"/>
          </p:cNvSpPr>
          <p:nvPr>
            <p:ph type="title"/>
          </p:nvPr>
        </p:nvSpPr>
        <p:spPr>
          <a:xfrm>
            <a:off x="459487" y="490124"/>
            <a:ext cx="10198517" cy="1330036"/>
          </a:xfrm>
        </p:spPr>
        <p:txBody>
          <a:bodyPr/>
          <a:lstStyle/>
          <a:p>
            <a:r>
              <a:rPr lang="en-US" dirty="0"/>
              <a:t>Additional eCQM Payment </a:t>
            </a:r>
            <a:br>
              <a:rPr lang="en-US" sz="2800" dirty="0"/>
            </a:br>
            <a:r>
              <a:rPr lang="en-US" sz="1800" b="0" i="1" dirty="0">
                <a:highlight>
                  <a:srgbClr val="FFFF00"/>
                </a:highlight>
              </a:rPr>
              <a:t>Practices who were in RAE 1 for ACC 2.0 and ACC 3.0</a:t>
            </a:r>
            <a:br>
              <a:rPr lang="en-US" sz="1800" i="1" dirty="0">
                <a:highlight>
                  <a:srgbClr val="FFFF00"/>
                </a:highlight>
              </a:rPr>
            </a:br>
            <a:endParaRPr lang="en-US" sz="3600" i="1" dirty="0">
              <a:highlight>
                <a:srgbClr val="FFFF00"/>
              </a:highlight>
            </a:endParaRPr>
          </a:p>
        </p:txBody>
      </p:sp>
      <p:sp>
        <p:nvSpPr>
          <p:cNvPr id="3" name="Slide Number Placeholder 2">
            <a:extLst>
              <a:ext uri="{FF2B5EF4-FFF2-40B4-BE49-F238E27FC236}">
                <a16:creationId xmlns:a16="http://schemas.microsoft.com/office/drawing/2014/main" id="{FA5DDAA6-259B-D17D-46CB-437C4F9766C2}"/>
              </a:ext>
            </a:extLst>
          </p:cNvPr>
          <p:cNvSpPr>
            <a:spLocks noGrp="1"/>
          </p:cNvSpPr>
          <p:nvPr>
            <p:ph type="sldNum" sz="quarter" idx="12"/>
          </p:nvPr>
        </p:nvSpPr>
        <p:spPr/>
        <p:txBody>
          <a:bodyPr/>
          <a:lstStyle/>
          <a:p>
            <a:fld id="{90F9BDA0-AF0E-4BA8-B742-3B9C92A3E6FE}" type="slidenum">
              <a:rPr lang="en-US" smtClean="0"/>
              <a:t>10</a:t>
            </a:fld>
            <a:endParaRPr lang="en-US" dirty="0"/>
          </a:p>
        </p:txBody>
      </p:sp>
      <p:sp>
        <p:nvSpPr>
          <p:cNvPr id="4" name="Text Placeholder 3">
            <a:extLst>
              <a:ext uri="{FF2B5EF4-FFF2-40B4-BE49-F238E27FC236}">
                <a16:creationId xmlns:a16="http://schemas.microsoft.com/office/drawing/2014/main" id="{2CD403A7-9C4C-8D14-2F83-C305146838B1}"/>
              </a:ext>
            </a:extLst>
          </p:cNvPr>
          <p:cNvSpPr>
            <a:spLocks noGrp="1"/>
          </p:cNvSpPr>
          <p:nvPr>
            <p:ph type="body" sz="quarter" idx="13"/>
          </p:nvPr>
        </p:nvSpPr>
        <p:spPr>
          <a:xfrm>
            <a:off x="633223" y="1566127"/>
            <a:ext cx="10330052" cy="3729773"/>
          </a:xfrm>
        </p:spPr>
        <p:txBody>
          <a:bodyPr/>
          <a:lstStyle/>
          <a:p>
            <a:r>
              <a:rPr lang="en-US" dirty="0"/>
              <a:t>Points earned in calendar year 2024 were used to determine eligibility for additional eCQM payment during the period of July 1, 2025 through December 31, 2025</a:t>
            </a:r>
          </a:p>
          <a:p>
            <a:pPr lvl="1"/>
            <a:r>
              <a:rPr lang="en-US" dirty="0"/>
              <a:t>Tier 3: 32 points</a:t>
            </a:r>
          </a:p>
          <a:p>
            <a:pPr lvl="1"/>
            <a:r>
              <a:rPr lang="en-US" dirty="0"/>
              <a:t>Tier 2: 28 points</a:t>
            </a:r>
          </a:p>
          <a:p>
            <a:pPr lvl="1"/>
            <a:r>
              <a:rPr lang="en-US" dirty="0"/>
              <a:t>Tier 1: 20 points</a:t>
            </a:r>
          </a:p>
          <a:p>
            <a:r>
              <a:rPr lang="en-US" dirty="0"/>
              <a:t>To remain eligible for the eCQM payment, practices must continue reporting eCQMs on a quarterly basis.</a:t>
            </a:r>
          </a:p>
          <a:p>
            <a:r>
              <a:rPr lang="en-US" dirty="0"/>
              <a:t>Calendar year 2025 eCQM performance will determine eligibility for the additional eCQM payment for calendar year 2026</a:t>
            </a:r>
          </a:p>
        </p:txBody>
      </p:sp>
    </p:spTree>
    <p:extLst>
      <p:ext uri="{BB962C8B-B14F-4D97-AF65-F5344CB8AC3E}">
        <p14:creationId xmlns:p14="http://schemas.microsoft.com/office/powerpoint/2010/main" val="4090872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B6C0F-51FF-D34C-B261-EBB09DA7F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D013C-AF5D-1963-FBCC-90699216D369}"/>
              </a:ext>
            </a:extLst>
          </p:cNvPr>
          <p:cNvSpPr>
            <a:spLocks noGrp="1"/>
          </p:cNvSpPr>
          <p:nvPr>
            <p:ph type="ctrTitle"/>
          </p:nvPr>
        </p:nvSpPr>
        <p:spPr/>
        <p:txBody>
          <a:bodyPr/>
          <a:lstStyle/>
          <a:p>
            <a:r>
              <a:rPr lang="en-US" dirty="0"/>
              <a:t>eCQM Reporting Tool</a:t>
            </a:r>
          </a:p>
        </p:txBody>
      </p:sp>
    </p:spTree>
    <p:extLst>
      <p:ext uri="{BB962C8B-B14F-4D97-AF65-F5344CB8AC3E}">
        <p14:creationId xmlns:p14="http://schemas.microsoft.com/office/powerpoint/2010/main" val="402098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674AF0-0EB6-066C-C18F-C3F1843B82DD}"/>
              </a:ext>
            </a:extLst>
          </p:cNvPr>
          <p:cNvSpPr>
            <a:spLocks noGrp="1"/>
          </p:cNvSpPr>
          <p:nvPr>
            <p:ph type="title"/>
          </p:nvPr>
        </p:nvSpPr>
        <p:spPr>
          <a:xfrm>
            <a:off x="170032" y="1323973"/>
            <a:ext cx="6172631" cy="993776"/>
          </a:xfrm>
          <a:ln w="12700">
            <a:noFill/>
          </a:ln>
        </p:spPr>
        <p:txBody>
          <a:bodyPr/>
          <a:lstStyle/>
          <a:p>
            <a:pPr algn="ctr"/>
            <a:r>
              <a:rPr lang="en-US" sz="4000" dirty="0"/>
              <a:t>eCQM Reporting Tool</a:t>
            </a:r>
          </a:p>
        </p:txBody>
      </p:sp>
      <p:graphicFrame>
        <p:nvGraphicFramePr>
          <p:cNvPr id="5" name="Diagram 4">
            <a:extLst>
              <a:ext uri="{FF2B5EF4-FFF2-40B4-BE49-F238E27FC236}">
                <a16:creationId xmlns:a16="http://schemas.microsoft.com/office/drawing/2014/main" id="{D3E47B2C-D5F9-57E0-34B8-FDC8164023C9}"/>
              </a:ext>
            </a:extLst>
          </p:cNvPr>
          <p:cNvGraphicFramePr/>
          <p:nvPr>
            <p:extLst>
              <p:ext uri="{D42A27DB-BD31-4B8C-83A1-F6EECF244321}">
                <p14:modId xmlns:p14="http://schemas.microsoft.com/office/powerpoint/2010/main" val="3034238706"/>
              </p:ext>
            </p:extLst>
          </p:nvPr>
        </p:nvGraphicFramePr>
        <p:xfrm>
          <a:off x="6342663" y="1226608"/>
          <a:ext cx="4816305" cy="4530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A diagram and graph chart&#10;&#10;AI-generated content may be incorrect.">
            <a:extLst>
              <a:ext uri="{FF2B5EF4-FFF2-40B4-BE49-F238E27FC236}">
                <a16:creationId xmlns:a16="http://schemas.microsoft.com/office/drawing/2014/main" id="{3E45DA76-7E17-BBCA-DB53-A918B50C2B79}"/>
              </a:ext>
            </a:extLst>
          </p:cNvPr>
          <p:cNvPicPr>
            <a:picLocks noChangeAspect="1"/>
          </p:cNvPicPr>
          <p:nvPr/>
        </p:nvPicPr>
        <p:blipFill>
          <a:blip r:embed="rId8"/>
          <a:stretch>
            <a:fillRect/>
          </a:stretch>
        </p:blipFill>
        <p:spPr>
          <a:xfrm>
            <a:off x="813957" y="2511426"/>
            <a:ext cx="4090989" cy="2727326"/>
          </a:xfrm>
          <a:prstGeom prst="rect">
            <a:avLst/>
          </a:prstGeom>
        </p:spPr>
      </p:pic>
    </p:spTree>
    <p:extLst>
      <p:ext uri="{BB962C8B-B14F-4D97-AF65-F5344CB8AC3E}">
        <p14:creationId xmlns:p14="http://schemas.microsoft.com/office/powerpoint/2010/main" val="41521546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2BC55F-E56B-ACF8-2D63-8A6ED6AA10CC}"/>
              </a:ext>
            </a:extLst>
          </p:cNvPr>
          <p:cNvSpPr>
            <a:spLocks noGrp="1"/>
          </p:cNvSpPr>
          <p:nvPr>
            <p:ph type="sldNum" sz="quarter" idx="12"/>
          </p:nvPr>
        </p:nvSpPr>
        <p:spPr/>
        <p:txBody>
          <a:bodyPr/>
          <a:lstStyle/>
          <a:p>
            <a:fld id="{90F9BDA0-AF0E-4BA8-B742-3B9C92A3E6FE}" type="slidenum">
              <a:rPr lang="en-US" smtClean="0"/>
              <a:t>13</a:t>
            </a:fld>
            <a:endParaRPr lang="en-US" dirty="0"/>
          </a:p>
        </p:txBody>
      </p:sp>
      <p:sp>
        <p:nvSpPr>
          <p:cNvPr id="4" name="Text Placeholder 3">
            <a:extLst>
              <a:ext uri="{FF2B5EF4-FFF2-40B4-BE49-F238E27FC236}">
                <a16:creationId xmlns:a16="http://schemas.microsoft.com/office/drawing/2014/main" id="{95A5C023-0647-5C61-FC9E-D9D102E08214}"/>
              </a:ext>
            </a:extLst>
          </p:cNvPr>
          <p:cNvSpPr>
            <a:spLocks noGrp="1"/>
          </p:cNvSpPr>
          <p:nvPr>
            <p:ph type="body" sz="quarter" idx="13"/>
          </p:nvPr>
        </p:nvSpPr>
        <p:spPr>
          <a:xfrm>
            <a:off x="957073" y="1411053"/>
            <a:ext cx="9681295" cy="4526280"/>
          </a:xfrm>
        </p:spPr>
        <p:txBody>
          <a:bodyPr/>
          <a:lstStyle/>
          <a:p>
            <a:r>
              <a:rPr lang="en-US" dirty="0"/>
              <a:t>This page includes reporting instructions and how to utilize each tab in the tool</a:t>
            </a:r>
          </a:p>
          <a:p>
            <a:r>
              <a:rPr lang="en-US" dirty="0"/>
              <a:t>You will also see the reporting requirements listed by program. You only need to review the instructions relevant to the programs your practice is currently participating in.</a:t>
            </a:r>
          </a:p>
          <a:p>
            <a:r>
              <a:rPr lang="en-US" dirty="0"/>
              <a:t>There is also a claims-based measure section that </a:t>
            </a:r>
            <a:r>
              <a:rPr lang="en-US" i="1" dirty="0"/>
              <a:t>applies only to those practices who were in RAE 1 for ACC 2.0 and ACC 3.0. </a:t>
            </a:r>
            <a:endParaRPr lang="en-US" dirty="0"/>
          </a:p>
        </p:txBody>
      </p:sp>
      <p:grpSp>
        <p:nvGrpSpPr>
          <p:cNvPr id="5" name="Group 4">
            <a:extLst>
              <a:ext uri="{FF2B5EF4-FFF2-40B4-BE49-F238E27FC236}">
                <a16:creationId xmlns:a16="http://schemas.microsoft.com/office/drawing/2014/main" id="{A339B2B0-BB4F-B151-07C5-F348ECC58F1F}"/>
              </a:ext>
            </a:extLst>
          </p:cNvPr>
          <p:cNvGrpSpPr/>
          <p:nvPr/>
        </p:nvGrpSpPr>
        <p:grpSpPr>
          <a:xfrm>
            <a:off x="7528230" y="128440"/>
            <a:ext cx="4522966" cy="1060940"/>
            <a:chOff x="364647" y="236278"/>
            <a:chExt cx="4389107" cy="479221"/>
          </a:xfrm>
        </p:grpSpPr>
        <p:sp>
          <p:nvSpPr>
            <p:cNvPr id="6" name="Rectangle 5">
              <a:extLst>
                <a:ext uri="{FF2B5EF4-FFF2-40B4-BE49-F238E27FC236}">
                  <a16:creationId xmlns:a16="http://schemas.microsoft.com/office/drawing/2014/main" id="{CABC64C7-384A-7434-9DC2-51B82D3E5088}"/>
                </a:ext>
              </a:extLst>
            </p:cNvPr>
            <p:cNvSpPr/>
            <p:nvPr/>
          </p:nvSpPr>
          <p:spPr>
            <a:xfrm>
              <a:off x="364647" y="238560"/>
              <a:ext cx="4389107" cy="476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7EF915B3-431F-34EC-32BB-B9E2EFE4B2D7}"/>
                </a:ext>
              </a:extLst>
            </p:cNvPr>
            <p:cNvSpPr txBox="1"/>
            <p:nvPr/>
          </p:nvSpPr>
          <p:spPr>
            <a:xfrm>
              <a:off x="364647" y="236278"/>
              <a:ext cx="4389107" cy="476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7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eCQM Reporting Instructions</a:t>
              </a:r>
            </a:p>
          </p:txBody>
        </p:sp>
      </p:grpSp>
    </p:spTree>
    <p:extLst>
      <p:ext uri="{BB962C8B-B14F-4D97-AF65-F5344CB8AC3E}">
        <p14:creationId xmlns:p14="http://schemas.microsoft.com/office/powerpoint/2010/main" val="27758557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9A25A5-E59B-AEE7-6E32-EAE4403D11FE}"/>
              </a:ext>
            </a:extLst>
          </p:cNvPr>
          <p:cNvSpPr>
            <a:spLocks noGrp="1"/>
          </p:cNvSpPr>
          <p:nvPr>
            <p:ph type="sldNum" sz="quarter" idx="12"/>
          </p:nvPr>
        </p:nvSpPr>
        <p:spPr/>
        <p:txBody>
          <a:bodyPr/>
          <a:lstStyle/>
          <a:p>
            <a:fld id="{90F9BDA0-AF0E-4BA8-B742-3B9C92A3E6FE}" type="slidenum">
              <a:rPr lang="en-US" smtClean="0"/>
              <a:t>14</a:t>
            </a:fld>
            <a:endParaRPr lang="en-US" dirty="0"/>
          </a:p>
        </p:txBody>
      </p:sp>
      <p:sp>
        <p:nvSpPr>
          <p:cNvPr id="4" name="Text Placeholder 3">
            <a:extLst>
              <a:ext uri="{FF2B5EF4-FFF2-40B4-BE49-F238E27FC236}">
                <a16:creationId xmlns:a16="http://schemas.microsoft.com/office/drawing/2014/main" id="{AC08A945-21EB-F455-B67B-C347FCC5DDEA}"/>
              </a:ext>
            </a:extLst>
          </p:cNvPr>
          <p:cNvSpPr>
            <a:spLocks noGrp="1"/>
          </p:cNvSpPr>
          <p:nvPr>
            <p:ph type="body" sz="quarter" idx="13"/>
          </p:nvPr>
        </p:nvSpPr>
        <p:spPr>
          <a:xfrm>
            <a:off x="984782" y="1279854"/>
            <a:ext cx="9681295" cy="4526280"/>
          </a:xfrm>
        </p:spPr>
        <p:txBody>
          <a:bodyPr/>
          <a:lstStyle/>
          <a:p>
            <a:pPr marL="0" indent="0">
              <a:buNone/>
            </a:pPr>
            <a:endParaRPr lang="en-US" sz="2000" dirty="0"/>
          </a:p>
          <a:p>
            <a:pPr marL="0" indent="0">
              <a:buNone/>
            </a:pPr>
            <a:r>
              <a:rPr lang="en-US" sz="2000" b="1" dirty="0"/>
              <a:t>This tab displays the full list of measures available for reporting, referred to as our eCQM “suite.”</a:t>
            </a:r>
          </a:p>
          <a:p>
            <a:pPr lvl="1"/>
            <a:r>
              <a:rPr lang="en-US" sz="2000" dirty="0"/>
              <a:t>We encourage your practice to submit data for all applicable measures that can be extracted from your EHR, Registry or Contexture.</a:t>
            </a:r>
          </a:p>
          <a:p>
            <a:pPr marL="0" indent="0">
              <a:buNone/>
            </a:pPr>
            <a:r>
              <a:rPr lang="en-US" sz="2000" b="1" dirty="0"/>
              <a:t>Each measure includes:</a:t>
            </a:r>
          </a:p>
          <a:p>
            <a:pPr lvl="1"/>
            <a:r>
              <a:rPr lang="en-US" sz="2000" dirty="0"/>
              <a:t>Detailed measure specifications: description, numerator, denominator, exclusions and the corresponding benchmark</a:t>
            </a:r>
          </a:p>
          <a:p>
            <a:pPr lvl="1"/>
            <a:r>
              <a:rPr lang="en-US" sz="2000" dirty="0"/>
              <a:t>If your performance meets or exceeds the benchmark, your practice will earn the designated points for that measure.</a:t>
            </a:r>
          </a:p>
          <a:p>
            <a:endParaRPr lang="en-US" sz="2000" dirty="0"/>
          </a:p>
          <a:p>
            <a:endParaRPr lang="en-US" sz="2000" dirty="0"/>
          </a:p>
          <a:p>
            <a:pPr marL="0" indent="0">
              <a:buNone/>
            </a:pPr>
            <a:endParaRPr lang="en-US" sz="2000" dirty="0"/>
          </a:p>
        </p:txBody>
      </p:sp>
      <p:grpSp>
        <p:nvGrpSpPr>
          <p:cNvPr id="5" name="Group 4">
            <a:extLst>
              <a:ext uri="{FF2B5EF4-FFF2-40B4-BE49-F238E27FC236}">
                <a16:creationId xmlns:a16="http://schemas.microsoft.com/office/drawing/2014/main" id="{FD90387A-7DC8-0F3F-A1C2-B6284EF3187C}"/>
              </a:ext>
            </a:extLst>
          </p:cNvPr>
          <p:cNvGrpSpPr/>
          <p:nvPr/>
        </p:nvGrpSpPr>
        <p:grpSpPr>
          <a:xfrm>
            <a:off x="8700655" y="241299"/>
            <a:ext cx="3268683" cy="763403"/>
            <a:chOff x="523891" y="953878"/>
            <a:chExt cx="4229863" cy="476939"/>
          </a:xfrm>
        </p:grpSpPr>
        <p:sp>
          <p:nvSpPr>
            <p:cNvPr id="6" name="Rectangle 5">
              <a:extLst>
                <a:ext uri="{FF2B5EF4-FFF2-40B4-BE49-F238E27FC236}">
                  <a16:creationId xmlns:a16="http://schemas.microsoft.com/office/drawing/2014/main" id="{3DF608CC-166E-46CA-5B48-5106E140FBA6}"/>
                </a:ext>
              </a:extLst>
            </p:cNvPr>
            <p:cNvSpPr/>
            <p:nvPr/>
          </p:nvSpPr>
          <p:spPr>
            <a:xfrm>
              <a:off x="756962" y="953878"/>
              <a:ext cx="3996792" cy="476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673C5A02-EA69-76AE-3963-06F6585E6DBA}"/>
                </a:ext>
              </a:extLst>
            </p:cNvPr>
            <p:cNvSpPr txBox="1"/>
            <p:nvPr/>
          </p:nvSpPr>
          <p:spPr>
            <a:xfrm>
              <a:off x="523891" y="953878"/>
              <a:ext cx="3996792" cy="476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7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eCQM Suite</a:t>
              </a:r>
            </a:p>
          </p:txBody>
        </p:sp>
      </p:grpSp>
    </p:spTree>
    <p:extLst>
      <p:ext uri="{BB962C8B-B14F-4D97-AF65-F5344CB8AC3E}">
        <p14:creationId xmlns:p14="http://schemas.microsoft.com/office/powerpoint/2010/main" val="18444573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EC959B-BF13-6F5B-5A67-D58D8422B4BA}"/>
              </a:ext>
            </a:extLst>
          </p:cNvPr>
          <p:cNvSpPr>
            <a:spLocks noGrp="1"/>
          </p:cNvSpPr>
          <p:nvPr>
            <p:ph type="sldNum" sz="quarter" idx="12"/>
          </p:nvPr>
        </p:nvSpPr>
        <p:spPr/>
        <p:txBody>
          <a:bodyPr/>
          <a:lstStyle/>
          <a:p>
            <a:fld id="{90F9BDA0-AF0E-4BA8-B742-3B9C92A3E6FE}" type="slidenum">
              <a:rPr lang="en-US" smtClean="0"/>
              <a:t>15</a:t>
            </a:fld>
            <a:endParaRPr lang="en-US" dirty="0"/>
          </a:p>
        </p:txBody>
      </p:sp>
      <p:sp>
        <p:nvSpPr>
          <p:cNvPr id="4" name="Text Placeholder 3">
            <a:extLst>
              <a:ext uri="{FF2B5EF4-FFF2-40B4-BE49-F238E27FC236}">
                <a16:creationId xmlns:a16="http://schemas.microsoft.com/office/drawing/2014/main" id="{57C17339-18B3-DCEF-E6D4-EF8778CFC154}"/>
              </a:ext>
            </a:extLst>
          </p:cNvPr>
          <p:cNvSpPr>
            <a:spLocks noGrp="1"/>
          </p:cNvSpPr>
          <p:nvPr>
            <p:ph type="body" sz="quarter" idx="13"/>
          </p:nvPr>
        </p:nvSpPr>
        <p:spPr>
          <a:xfrm>
            <a:off x="984782" y="1903223"/>
            <a:ext cx="9681295" cy="4526280"/>
          </a:xfrm>
        </p:spPr>
        <p:txBody>
          <a:bodyPr/>
          <a:lstStyle/>
          <a:p>
            <a:pPr marL="0" indent="0">
              <a:buNone/>
            </a:pPr>
            <a:r>
              <a:rPr lang="en-US" sz="2000" b="1" dirty="0"/>
              <a:t>This tab outlines the documentation your practice may need to provide during an audit.</a:t>
            </a:r>
          </a:p>
          <a:p>
            <a:pPr lvl="1"/>
            <a:r>
              <a:rPr lang="en-US" sz="2000" dirty="0"/>
              <a:t>You may be asked to submit your data source along with a screenshot or copy of the dashboard/report used to track eCQM performance.</a:t>
            </a:r>
          </a:p>
          <a:p>
            <a:pPr lvl="1"/>
            <a:r>
              <a:rPr lang="en-US" sz="2000" dirty="0"/>
              <a:t>If you're using data from Contexture, please submit a screenshot or copy in the original format they provide.</a:t>
            </a:r>
          </a:p>
        </p:txBody>
      </p:sp>
      <p:grpSp>
        <p:nvGrpSpPr>
          <p:cNvPr id="5" name="Group 4">
            <a:extLst>
              <a:ext uri="{FF2B5EF4-FFF2-40B4-BE49-F238E27FC236}">
                <a16:creationId xmlns:a16="http://schemas.microsoft.com/office/drawing/2014/main" id="{527B389B-A7FE-02D2-507C-8625FAD2181A}"/>
              </a:ext>
            </a:extLst>
          </p:cNvPr>
          <p:cNvGrpSpPr/>
          <p:nvPr/>
        </p:nvGrpSpPr>
        <p:grpSpPr>
          <a:xfrm>
            <a:off x="8146473" y="133492"/>
            <a:ext cx="3892496" cy="850180"/>
            <a:chOff x="936358" y="1669196"/>
            <a:chExt cx="3817396" cy="476939"/>
          </a:xfrm>
        </p:grpSpPr>
        <p:sp>
          <p:nvSpPr>
            <p:cNvPr id="6" name="Rectangle 5">
              <a:extLst>
                <a:ext uri="{FF2B5EF4-FFF2-40B4-BE49-F238E27FC236}">
                  <a16:creationId xmlns:a16="http://schemas.microsoft.com/office/drawing/2014/main" id="{A04963F8-8470-8DD5-79F7-4AE46926AF4A}"/>
                </a:ext>
              </a:extLst>
            </p:cNvPr>
            <p:cNvSpPr/>
            <p:nvPr/>
          </p:nvSpPr>
          <p:spPr>
            <a:xfrm>
              <a:off x="936358" y="1669196"/>
              <a:ext cx="3817396" cy="476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E5AFBF2B-90C1-2011-844C-DF2FAE812352}"/>
                </a:ext>
              </a:extLst>
            </p:cNvPr>
            <p:cNvSpPr txBox="1"/>
            <p:nvPr/>
          </p:nvSpPr>
          <p:spPr>
            <a:xfrm>
              <a:off x="936358" y="1669196"/>
              <a:ext cx="3817396" cy="476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7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Audit Requirements</a:t>
              </a:r>
            </a:p>
          </p:txBody>
        </p:sp>
      </p:grpSp>
    </p:spTree>
    <p:extLst>
      <p:ext uri="{BB962C8B-B14F-4D97-AF65-F5344CB8AC3E}">
        <p14:creationId xmlns:p14="http://schemas.microsoft.com/office/powerpoint/2010/main" val="5646904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2F21BC-D4D7-251E-4378-AC53FBE9D35E}"/>
              </a:ext>
            </a:extLst>
          </p:cNvPr>
          <p:cNvSpPr>
            <a:spLocks noGrp="1"/>
          </p:cNvSpPr>
          <p:nvPr>
            <p:ph type="sldNum" sz="quarter" idx="12"/>
          </p:nvPr>
        </p:nvSpPr>
        <p:spPr/>
        <p:txBody>
          <a:bodyPr/>
          <a:lstStyle/>
          <a:p>
            <a:fld id="{90F9BDA0-AF0E-4BA8-B742-3B9C92A3E6FE}" type="slidenum">
              <a:rPr lang="en-US" smtClean="0"/>
              <a:t>16</a:t>
            </a:fld>
            <a:endParaRPr lang="en-US" dirty="0"/>
          </a:p>
        </p:txBody>
      </p:sp>
      <p:sp>
        <p:nvSpPr>
          <p:cNvPr id="4" name="Text Placeholder 3">
            <a:extLst>
              <a:ext uri="{FF2B5EF4-FFF2-40B4-BE49-F238E27FC236}">
                <a16:creationId xmlns:a16="http://schemas.microsoft.com/office/drawing/2014/main" id="{1DA24FF3-08A7-B9CF-9CE3-E91C37632674}"/>
              </a:ext>
            </a:extLst>
          </p:cNvPr>
          <p:cNvSpPr>
            <a:spLocks noGrp="1"/>
          </p:cNvSpPr>
          <p:nvPr>
            <p:ph type="body" sz="quarter" idx="13"/>
          </p:nvPr>
        </p:nvSpPr>
        <p:spPr>
          <a:xfrm>
            <a:off x="957073" y="832104"/>
            <a:ext cx="9681295" cy="4526280"/>
          </a:xfrm>
        </p:spPr>
        <p:txBody>
          <a:bodyPr/>
          <a:lstStyle/>
          <a:p>
            <a:pPr marL="0" indent="0">
              <a:buNone/>
            </a:pPr>
            <a:r>
              <a:rPr lang="en-US" sz="1800" b="1" dirty="0"/>
              <a:t>This tab is important and must be completed in its entirety.</a:t>
            </a:r>
            <a:br>
              <a:rPr lang="en-US" sz="1800" dirty="0"/>
            </a:br>
            <a:endParaRPr lang="en-US" sz="1800" dirty="0"/>
          </a:p>
          <a:p>
            <a:pPr marL="0" indent="0">
              <a:buNone/>
            </a:pPr>
            <a:r>
              <a:rPr lang="en-US" sz="1800" b="1" dirty="0"/>
              <a:t>Practice Information</a:t>
            </a:r>
            <a:r>
              <a:rPr lang="en-US" sz="1800" dirty="0"/>
              <a:t> section, which includes:</a:t>
            </a:r>
          </a:p>
          <a:p>
            <a:pPr lvl="1">
              <a:buFont typeface="Arial" panose="020B0604020202020204" pitchFamily="34" charset="0"/>
              <a:buChar char="•"/>
            </a:pPr>
            <a:r>
              <a:rPr lang="en-US" sz="1800" dirty="0"/>
              <a:t>Practice Name</a:t>
            </a:r>
          </a:p>
          <a:p>
            <a:pPr lvl="1">
              <a:buFont typeface="Arial" panose="020B0604020202020204" pitchFamily="34" charset="0"/>
              <a:buChar char="•"/>
            </a:pPr>
            <a:r>
              <a:rPr lang="en-US" sz="1800" dirty="0"/>
              <a:t>Total Patient Population (not limited to RAE population)</a:t>
            </a:r>
          </a:p>
          <a:p>
            <a:pPr lvl="1">
              <a:buFont typeface="Arial" panose="020B0604020202020204" pitchFamily="34" charset="0"/>
              <a:buChar char="•"/>
            </a:pPr>
            <a:r>
              <a:rPr lang="en-US" sz="1800" dirty="0"/>
              <a:t>Practice Report Card Request</a:t>
            </a:r>
          </a:p>
          <a:p>
            <a:pPr lvl="1">
              <a:buFont typeface="Arial" panose="020B0604020202020204" pitchFamily="34" charset="0"/>
              <a:buChar char="•"/>
            </a:pPr>
            <a:r>
              <a:rPr lang="en-US" sz="1800" dirty="0"/>
              <a:t>Reporting Timeframe (Year-to-Date or Rolling Year)</a:t>
            </a:r>
          </a:p>
          <a:p>
            <a:pPr lvl="1">
              <a:buFont typeface="Arial" panose="020B0604020202020204" pitchFamily="34" charset="0"/>
              <a:buChar char="•"/>
            </a:pPr>
            <a:endParaRPr lang="en-US" sz="1800" dirty="0"/>
          </a:p>
          <a:p>
            <a:pPr marL="0" indent="0">
              <a:buNone/>
            </a:pPr>
            <a:r>
              <a:rPr lang="en-US" sz="1800" b="1" dirty="0"/>
              <a:t>Condition Management</a:t>
            </a:r>
            <a:r>
              <a:rPr lang="en-US" sz="1800" dirty="0"/>
              <a:t> section:</a:t>
            </a:r>
          </a:p>
          <a:p>
            <a:pPr lvl="1">
              <a:buFont typeface="Arial" panose="020B0604020202020204" pitchFamily="34" charset="0"/>
              <a:buChar char="•"/>
            </a:pPr>
            <a:r>
              <a:rPr lang="en-US" sz="1800" dirty="0"/>
              <a:t>If your practice does </a:t>
            </a:r>
            <a:r>
              <a:rPr lang="en-US" sz="1800" b="1" dirty="0"/>
              <a:t>not</a:t>
            </a:r>
            <a:r>
              <a:rPr lang="en-US" sz="1800" dirty="0"/>
              <a:t> have any Condition Management programs, check the “No Conditions Program” box.</a:t>
            </a:r>
          </a:p>
          <a:p>
            <a:pPr lvl="1">
              <a:buFont typeface="Arial" panose="020B0604020202020204" pitchFamily="34" charset="0"/>
              <a:buChar char="•"/>
            </a:pPr>
            <a:r>
              <a:rPr lang="en-US" sz="1800" dirty="0"/>
              <a:t>If your practice </a:t>
            </a:r>
            <a:r>
              <a:rPr lang="en-US" sz="1800" b="1" dirty="0"/>
              <a:t>does</a:t>
            </a:r>
            <a:r>
              <a:rPr lang="en-US" sz="1800" dirty="0"/>
              <a:t> have these programs, please provide a brief description.</a:t>
            </a:r>
          </a:p>
          <a:p>
            <a:pPr marL="158747" lvl="1" indent="0">
              <a:buNone/>
            </a:pPr>
            <a:endParaRPr lang="en-US" sz="1800" dirty="0"/>
          </a:p>
          <a:p>
            <a:pPr marL="0" indent="0">
              <a:buNone/>
            </a:pPr>
            <a:r>
              <a:rPr lang="en-US" sz="1800" b="1" dirty="0"/>
              <a:t>Practice Attestation</a:t>
            </a:r>
            <a:r>
              <a:rPr lang="en-US" sz="1800" dirty="0"/>
              <a:t> at the bottom of the page must be electronically signed and dated. By signing, you confirm that the data submitted is accurate and complete.</a:t>
            </a:r>
          </a:p>
          <a:p>
            <a:endParaRPr lang="en-US" sz="1800" b="1" dirty="0"/>
          </a:p>
        </p:txBody>
      </p:sp>
      <p:grpSp>
        <p:nvGrpSpPr>
          <p:cNvPr id="5" name="Group 4">
            <a:extLst>
              <a:ext uri="{FF2B5EF4-FFF2-40B4-BE49-F238E27FC236}">
                <a16:creationId xmlns:a16="http://schemas.microsoft.com/office/drawing/2014/main" id="{81F9F0E0-28E4-31DF-16D5-6A33DB1FCBE7}"/>
              </a:ext>
            </a:extLst>
          </p:cNvPr>
          <p:cNvGrpSpPr/>
          <p:nvPr/>
        </p:nvGrpSpPr>
        <p:grpSpPr>
          <a:xfrm>
            <a:off x="7980218" y="208537"/>
            <a:ext cx="4350327" cy="808617"/>
            <a:chOff x="936358" y="2384060"/>
            <a:chExt cx="4034821" cy="476939"/>
          </a:xfrm>
        </p:grpSpPr>
        <p:sp>
          <p:nvSpPr>
            <p:cNvPr id="6" name="Rectangle 5">
              <a:extLst>
                <a:ext uri="{FF2B5EF4-FFF2-40B4-BE49-F238E27FC236}">
                  <a16:creationId xmlns:a16="http://schemas.microsoft.com/office/drawing/2014/main" id="{D2AFCDD7-B4D0-52C1-5552-D90A03DA395A}"/>
                </a:ext>
              </a:extLst>
            </p:cNvPr>
            <p:cNvSpPr/>
            <p:nvPr/>
          </p:nvSpPr>
          <p:spPr>
            <a:xfrm>
              <a:off x="936358" y="2384060"/>
              <a:ext cx="3817396" cy="476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917ED74A-892D-A6E3-361E-A18A8C493646}"/>
                </a:ext>
              </a:extLst>
            </p:cNvPr>
            <p:cNvSpPr txBox="1"/>
            <p:nvPr/>
          </p:nvSpPr>
          <p:spPr>
            <a:xfrm>
              <a:off x="1153783" y="2384060"/>
              <a:ext cx="3817396" cy="476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7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Practice Attestation</a:t>
              </a:r>
            </a:p>
          </p:txBody>
        </p:sp>
      </p:grpSp>
    </p:spTree>
    <p:extLst>
      <p:ext uri="{BB962C8B-B14F-4D97-AF65-F5344CB8AC3E}">
        <p14:creationId xmlns:p14="http://schemas.microsoft.com/office/powerpoint/2010/main" val="3669504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AB92C7-32EF-C029-8B68-C7FDE2FEF037}"/>
              </a:ext>
            </a:extLst>
          </p:cNvPr>
          <p:cNvSpPr>
            <a:spLocks noGrp="1"/>
          </p:cNvSpPr>
          <p:nvPr>
            <p:ph type="sldNum" sz="quarter" idx="12"/>
          </p:nvPr>
        </p:nvSpPr>
        <p:spPr/>
        <p:txBody>
          <a:bodyPr/>
          <a:lstStyle/>
          <a:p>
            <a:fld id="{90F9BDA0-AF0E-4BA8-B742-3B9C92A3E6FE}" type="slidenum">
              <a:rPr lang="en-US" smtClean="0"/>
              <a:t>17</a:t>
            </a:fld>
            <a:endParaRPr lang="en-US" dirty="0"/>
          </a:p>
        </p:txBody>
      </p:sp>
      <p:sp>
        <p:nvSpPr>
          <p:cNvPr id="4" name="Text Placeholder 3">
            <a:extLst>
              <a:ext uri="{FF2B5EF4-FFF2-40B4-BE49-F238E27FC236}">
                <a16:creationId xmlns:a16="http://schemas.microsoft.com/office/drawing/2014/main" id="{15173790-CE61-FFC2-D679-A2CCFF79607E}"/>
              </a:ext>
            </a:extLst>
          </p:cNvPr>
          <p:cNvSpPr>
            <a:spLocks noGrp="1"/>
          </p:cNvSpPr>
          <p:nvPr>
            <p:ph type="body" sz="quarter" idx="13"/>
          </p:nvPr>
        </p:nvSpPr>
        <p:spPr>
          <a:xfrm>
            <a:off x="846237" y="1716025"/>
            <a:ext cx="9681295" cy="4526280"/>
          </a:xfrm>
        </p:spPr>
        <p:txBody>
          <a:bodyPr/>
          <a:lstStyle/>
          <a:p>
            <a:r>
              <a:rPr lang="en-US" sz="2000" b="1" dirty="0"/>
              <a:t>This tab is very important and must be completed in its entirety </a:t>
            </a:r>
          </a:p>
          <a:p>
            <a:pPr marL="0" indent="0">
              <a:buNone/>
            </a:pPr>
            <a:endParaRPr lang="en-US" sz="2000" b="1" dirty="0"/>
          </a:p>
          <a:p>
            <a:pPr lvl="1"/>
            <a:r>
              <a:rPr lang="en-US" sz="2000" dirty="0"/>
              <a:t>We update contacts in our </a:t>
            </a:r>
            <a:r>
              <a:rPr lang="en-US" sz="2000"/>
              <a:t>database on </a:t>
            </a:r>
            <a:r>
              <a:rPr lang="en-US" sz="2000" dirty="0"/>
              <a:t>a quarterly basis. Please ensure that the listed contacts are accurate and up to date each quarter. </a:t>
            </a:r>
          </a:p>
          <a:p>
            <a:pPr lvl="1"/>
            <a:r>
              <a:rPr lang="en-US" sz="2000" dirty="0"/>
              <a:t>A column for phone numbers has been added—be sure to include this information.</a:t>
            </a:r>
          </a:p>
          <a:p>
            <a:pPr lvl="1"/>
            <a:r>
              <a:rPr lang="en-US" sz="2000" dirty="0"/>
              <a:t>If this tab is left blank, we will not have contact details for your practice, and </a:t>
            </a:r>
            <a:r>
              <a:rPr lang="en-US" sz="2000" b="1" dirty="0"/>
              <a:t>you will not receive important communications from us.</a:t>
            </a:r>
          </a:p>
          <a:p>
            <a:endParaRPr lang="en-US" sz="2000" b="1" dirty="0"/>
          </a:p>
          <a:p>
            <a:endParaRPr lang="en-US" sz="2000" b="1" dirty="0"/>
          </a:p>
        </p:txBody>
      </p:sp>
      <p:grpSp>
        <p:nvGrpSpPr>
          <p:cNvPr id="5" name="Group 4">
            <a:extLst>
              <a:ext uri="{FF2B5EF4-FFF2-40B4-BE49-F238E27FC236}">
                <a16:creationId xmlns:a16="http://schemas.microsoft.com/office/drawing/2014/main" id="{4D4A4AD0-09B6-AF46-D5CE-8BC967402F08}"/>
              </a:ext>
            </a:extLst>
          </p:cNvPr>
          <p:cNvGrpSpPr/>
          <p:nvPr/>
        </p:nvGrpSpPr>
        <p:grpSpPr>
          <a:xfrm>
            <a:off x="7883235" y="155968"/>
            <a:ext cx="4165767" cy="919453"/>
            <a:chOff x="633637" y="3099378"/>
            <a:chExt cx="4120117" cy="476939"/>
          </a:xfrm>
        </p:grpSpPr>
        <p:sp>
          <p:nvSpPr>
            <p:cNvPr id="6" name="Rectangle 5">
              <a:extLst>
                <a:ext uri="{FF2B5EF4-FFF2-40B4-BE49-F238E27FC236}">
                  <a16:creationId xmlns:a16="http://schemas.microsoft.com/office/drawing/2014/main" id="{6544C620-4F03-7335-980D-3AB25E674A6A}"/>
                </a:ext>
              </a:extLst>
            </p:cNvPr>
            <p:cNvSpPr/>
            <p:nvPr/>
          </p:nvSpPr>
          <p:spPr>
            <a:xfrm>
              <a:off x="756962" y="3099378"/>
              <a:ext cx="3996792" cy="476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F6FB49AF-3D65-3D8C-AB2E-64C07363D50E}"/>
                </a:ext>
              </a:extLst>
            </p:cNvPr>
            <p:cNvSpPr txBox="1"/>
            <p:nvPr/>
          </p:nvSpPr>
          <p:spPr>
            <a:xfrm>
              <a:off x="633637" y="3099378"/>
              <a:ext cx="3996792" cy="476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70" tIns="60960" rIns="60960" bIns="60960" numCol="1" spcCol="1270" anchor="ctr" anchorCtr="0">
              <a:noAutofit/>
            </a:bodyPr>
            <a:lstStyle/>
            <a:p>
              <a:pPr marL="0" lvl="0" indent="0" algn="ctr" defTabSz="1066800">
                <a:lnSpc>
                  <a:spcPct val="90000"/>
                </a:lnSpc>
                <a:spcBef>
                  <a:spcPct val="0"/>
                </a:spcBef>
                <a:spcAft>
                  <a:spcPct val="35000"/>
                </a:spcAft>
                <a:buNone/>
              </a:pPr>
              <a:r>
                <a:rPr lang="en-US" sz="2800" b="1" kern="1200" dirty="0"/>
                <a:t>Practice Contacts</a:t>
              </a:r>
            </a:p>
          </p:txBody>
        </p:sp>
      </p:grpSp>
    </p:spTree>
    <p:extLst>
      <p:ext uri="{BB962C8B-B14F-4D97-AF65-F5344CB8AC3E}">
        <p14:creationId xmlns:p14="http://schemas.microsoft.com/office/powerpoint/2010/main" val="2525787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390693-6827-643A-155B-243681E580DE}"/>
              </a:ext>
            </a:extLst>
          </p:cNvPr>
          <p:cNvSpPr>
            <a:spLocks noGrp="1"/>
          </p:cNvSpPr>
          <p:nvPr>
            <p:ph type="sldNum" sz="quarter" idx="12"/>
          </p:nvPr>
        </p:nvSpPr>
        <p:spPr/>
        <p:txBody>
          <a:bodyPr/>
          <a:lstStyle/>
          <a:p>
            <a:fld id="{90F9BDA0-AF0E-4BA8-B742-3B9C92A3E6FE}" type="slidenum">
              <a:rPr lang="en-US" smtClean="0"/>
              <a:t>18</a:t>
            </a:fld>
            <a:endParaRPr lang="en-US" dirty="0"/>
          </a:p>
        </p:txBody>
      </p:sp>
      <p:sp>
        <p:nvSpPr>
          <p:cNvPr id="4" name="Text Placeholder 3">
            <a:extLst>
              <a:ext uri="{FF2B5EF4-FFF2-40B4-BE49-F238E27FC236}">
                <a16:creationId xmlns:a16="http://schemas.microsoft.com/office/drawing/2014/main" id="{12108C8F-697C-15F5-9AF5-5EBDE2F18460}"/>
              </a:ext>
            </a:extLst>
          </p:cNvPr>
          <p:cNvSpPr>
            <a:spLocks noGrp="1"/>
          </p:cNvSpPr>
          <p:nvPr>
            <p:ph type="body" sz="quarter" idx="13"/>
          </p:nvPr>
        </p:nvSpPr>
        <p:spPr/>
        <p:txBody>
          <a:bodyPr/>
          <a:lstStyle/>
          <a:p>
            <a:pPr marL="0" indent="0">
              <a:buNone/>
            </a:pPr>
            <a:r>
              <a:rPr lang="en-US" b="1" dirty="0"/>
              <a:t>Reporting Requirements Overview</a:t>
            </a:r>
            <a:endParaRPr lang="en-US" dirty="0"/>
          </a:p>
          <a:p>
            <a:r>
              <a:rPr lang="en-US" dirty="0"/>
              <a:t>Practices must report numerator and denominator data using a certified EMR, Registry, or Contexture data. The rate will auto-populate, and if the benchmark is met, points will appear in Column K.</a:t>
            </a:r>
          </a:p>
          <a:p>
            <a:pPr marL="0" indent="0">
              <a:buNone/>
            </a:pPr>
            <a:r>
              <a:rPr lang="en-US" b="1" dirty="0"/>
              <a:t>Key Reminders:</a:t>
            </a:r>
            <a:endParaRPr lang="en-US" dirty="0"/>
          </a:p>
          <a:p>
            <a:r>
              <a:rPr lang="en-US" dirty="0"/>
              <a:t>Practices new to RAE 1 or previously identified as RAE Tier 4 are in a pay-for-reporting period and are not required to meet a point threshold until Quarter 4, 2026.</a:t>
            </a:r>
          </a:p>
          <a:p>
            <a:r>
              <a:rPr lang="en-US" dirty="0"/>
              <a:t>You may use the comment box for each measure to share relevant details or reporting challenges.</a:t>
            </a:r>
          </a:p>
          <a:p>
            <a:r>
              <a:rPr lang="en-US" dirty="0"/>
              <a:t>All data should reflect Practice-Level performance for your total patient population, not limited to RAE population only. </a:t>
            </a:r>
          </a:p>
          <a:p>
            <a:r>
              <a:rPr lang="en-US" dirty="0"/>
              <a:t>Please do </a:t>
            </a:r>
            <a:r>
              <a:rPr lang="en-US" b="1" dirty="0"/>
              <a:t>not</a:t>
            </a:r>
            <a:r>
              <a:rPr lang="en-US" dirty="0"/>
              <a:t> send Patient Health Information (PHI) when submitting your data</a:t>
            </a:r>
          </a:p>
        </p:txBody>
      </p:sp>
      <p:grpSp>
        <p:nvGrpSpPr>
          <p:cNvPr id="5" name="Group 4">
            <a:extLst>
              <a:ext uri="{FF2B5EF4-FFF2-40B4-BE49-F238E27FC236}">
                <a16:creationId xmlns:a16="http://schemas.microsoft.com/office/drawing/2014/main" id="{1206D1CD-8473-34DB-AAAB-9289EC5E35ED}"/>
              </a:ext>
            </a:extLst>
          </p:cNvPr>
          <p:cNvGrpSpPr/>
          <p:nvPr/>
        </p:nvGrpSpPr>
        <p:grpSpPr>
          <a:xfrm>
            <a:off x="8547196" y="143740"/>
            <a:ext cx="3532236" cy="812223"/>
            <a:chOff x="275481" y="3814696"/>
            <a:chExt cx="4478273" cy="476939"/>
          </a:xfrm>
        </p:grpSpPr>
        <p:sp>
          <p:nvSpPr>
            <p:cNvPr id="6" name="Rectangle 5">
              <a:extLst>
                <a:ext uri="{FF2B5EF4-FFF2-40B4-BE49-F238E27FC236}">
                  <a16:creationId xmlns:a16="http://schemas.microsoft.com/office/drawing/2014/main" id="{A83C2436-927A-E71D-F0F8-E1652FCFF4A7}"/>
                </a:ext>
              </a:extLst>
            </p:cNvPr>
            <p:cNvSpPr/>
            <p:nvPr/>
          </p:nvSpPr>
          <p:spPr>
            <a:xfrm>
              <a:off x="364647" y="3814696"/>
              <a:ext cx="4389107" cy="47693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FEFAD4EC-AA13-0D5C-8B47-0BED1132F6CB}"/>
                </a:ext>
              </a:extLst>
            </p:cNvPr>
            <p:cNvSpPr txBox="1"/>
            <p:nvPr/>
          </p:nvSpPr>
          <p:spPr>
            <a:xfrm>
              <a:off x="275481" y="3814696"/>
              <a:ext cx="4389107" cy="476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70" tIns="60960" rIns="60960" bIns="60960" numCol="1" spcCol="1270" anchor="ctr" anchorCtr="0">
              <a:noAutofit/>
            </a:bodyPr>
            <a:lstStyle/>
            <a:p>
              <a:pPr marL="0" lvl="0" indent="0" algn="ctr" defTabSz="1066800">
                <a:lnSpc>
                  <a:spcPct val="90000"/>
                </a:lnSpc>
                <a:spcBef>
                  <a:spcPct val="0"/>
                </a:spcBef>
                <a:spcAft>
                  <a:spcPct val="35000"/>
                </a:spcAft>
                <a:buNone/>
              </a:pPr>
              <a:r>
                <a:rPr lang="en-US" sz="3200" b="1" kern="1200" dirty="0"/>
                <a:t>eCQMs</a:t>
              </a:r>
              <a:endParaRPr lang="en-US" sz="2400" b="1" kern="1200" dirty="0"/>
            </a:p>
          </p:txBody>
        </p:sp>
      </p:grpSp>
    </p:spTree>
    <p:extLst>
      <p:ext uri="{BB962C8B-B14F-4D97-AF65-F5344CB8AC3E}">
        <p14:creationId xmlns:p14="http://schemas.microsoft.com/office/powerpoint/2010/main" val="23523334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D7277-90BD-BC99-E49E-07891332722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339D05-C1C1-F649-99A0-34BFF2747873}"/>
              </a:ext>
            </a:extLst>
          </p:cNvPr>
          <p:cNvSpPr>
            <a:spLocks noGrp="1"/>
          </p:cNvSpPr>
          <p:nvPr>
            <p:ph type="sldNum" sz="quarter" idx="12"/>
          </p:nvPr>
        </p:nvSpPr>
        <p:spPr/>
        <p:txBody>
          <a:bodyPr/>
          <a:lstStyle/>
          <a:p>
            <a:fld id="{90F9BDA0-AF0E-4BA8-B742-3B9C92A3E6FE}" type="slidenum">
              <a:rPr lang="en-US" smtClean="0"/>
              <a:t>19</a:t>
            </a:fld>
            <a:endParaRPr lang="en-US" dirty="0"/>
          </a:p>
        </p:txBody>
      </p:sp>
      <p:sp>
        <p:nvSpPr>
          <p:cNvPr id="4" name="Text Placeholder 3">
            <a:extLst>
              <a:ext uri="{FF2B5EF4-FFF2-40B4-BE49-F238E27FC236}">
                <a16:creationId xmlns:a16="http://schemas.microsoft.com/office/drawing/2014/main" id="{79162A3E-59DC-6796-1442-4D8106B3987D}"/>
              </a:ext>
            </a:extLst>
          </p:cNvPr>
          <p:cNvSpPr>
            <a:spLocks noGrp="1"/>
          </p:cNvSpPr>
          <p:nvPr>
            <p:ph type="body" sz="quarter" idx="13"/>
          </p:nvPr>
        </p:nvSpPr>
        <p:spPr>
          <a:xfrm>
            <a:off x="805997" y="1335263"/>
            <a:ext cx="9935600" cy="5602585"/>
          </a:xfrm>
        </p:spPr>
        <p:txBody>
          <a:bodyPr/>
          <a:lstStyle/>
          <a:p>
            <a:pPr marL="0" indent="0">
              <a:buNone/>
            </a:pPr>
            <a:r>
              <a:rPr lang="en-US" sz="2000" b="1" dirty="0"/>
              <a:t>Satellite Clinic Designation for eCQM Reporting </a:t>
            </a:r>
            <a:r>
              <a:rPr lang="en-US" sz="2000" b="1" u="sng" dirty="0"/>
              <a:t>ONLY</a:t>
            </a:r>
            <a:endParaRPr lang="en-US" sz="2000" u="sng" dirty="0"/>
          </a:p>
          <a:p>
            <a:r>
              <a:rPr lang="en-US" sz="2000" dirty="0"/>
              <a:t>Practices with multiple locations may designate </a:t>
            </a:r>
            <a:r>
              <a:rPr lang="en-US" sz="2000" b="1" dirty="0"/>
              <a:t>satellite clinics</a:t>
            </a:r>
            <a:r>
              <a:rPr lang="en-US" sz="2000" dirty="0"/>
              <a:t> for </a:t>
            </a:r>
            <a:r>
              <a:rPr lang="en-US" sz="2000" b="1" dirty="0"/>
              <a:t>eCQM reporting only</a:t>
            </a:r>
            <a:r>
              <a:rPr lang="en-US" sz="2000" dirty="0"/>
              <a:t>.</a:t>
            </a:r>
          </a:p>
          <a:p>
            <a:r>
              <a:rPr lang="en-US" sz="2000" dirty="0"/>
              <a:t>Satellite clinics are considered extensions of the primary clinic with shared staff.</a:t>
            </a:r>
          </a:p>
          <a:p>
            <a:r>
              <a:rPr lang="en-US" sz="2000" b="1" dirty="0"/>
              <a:t>If you’ve designated a satellite site</a:t>
            </a:r>
            <a:r>
              <a:rPr lang="en-US" sz="2000" dirty="0"/>
              <a:t>, you will </a:t>
            </a:r>
            <a:r>
              <a:rPr lang="en-US" sz="2000" b="1" dirty="0"/>
              <a:t>submit one eCQM reporting tool </a:t>
            </a:r>
            <a:r>
              <a:rPr lang="en-US" sz="2000" dirty="0"/>
              <a:t>for the primary PCMP location that includes data from all satellite sites.</a:t>
            </a:r>
          </a:p>
          <a:p>
            <a:r>
              <a:rPr lang="en-US" sz="2000" dirty="0"/>
              <a:t>If you </a:t>
            </a:r>
            <a:r>
              <a:rPr lang="en-US" sz="2000" b="1" dirty="0"/>
              <a:t>did not </a:t>
            </a:r>
            <a:r>
              <a:rPr lang="en-US" sz="2000" dirty="0"/>
              <a:t>designate any of your locations as a satellite site, each location must </a:t>
            </a:r>
            <a:r>
              <a:rPr lang="en-US" sz="2000" b="1" dirty="0"/>
              <a:t>submit its own separate eCQM reporting tool</a:t>
            </a:r>
            <a:r>
              <a:rPr lang="en-US" sz="2000" dirty="0"/>
              <a:t>.</a:t>
            </a:r>
            <a:endParaRPr lang="en-US" sz="2000" b="1" dirty="0"/>
          </a:p>
          <a:p>
            <a:pPr marL="0" indent="0">
              <a:buNone/>
            </a:pPr>
            <a:r>
              <a:rPr lang="en-US" sz="2000" b="1" dirty="0"/>
              <a:t>Important Note:</a:t>
            </a:r>
          </a:p>
          <a:p>
            <a:r>
              <a:rPr lang="en-US" sz="2000" dirty="0"/>
              <a:t>Satellite designation applies </a:t>
            </a:r>
            <a:r>
              <a:rPr lang="en-US" sz="2000" b="1" dirty="0"/>
              <a:t>only</a:t>
            </a:r>
            <a:r>
              <a:rPr lang="en-US" sz="2000" dirty="0"/>
              <a:t> to eCQM reporting. </a:t>
            </a:r>
            <a:r>
              <a:rPr lang="en-US" sz="2000" dirty="0">
                <a:highlight>
                  <a:srgbClr val="FFFF00"/>
                </a:highlight>
              </a:rPr>
              <a:t>All other ACC 3.0 deliverables (e.g., HCPF Assessment Tool, CMS Core Measures) are site-specific at the PCMP level.</a:t>
            </a:r>
          </a:p>
          <a:p>
            <a:pPr lvl="1"/>
            <a:endParaRPr lang="en-US" dirty="0"/>
          </a:p>
        </p:txBody>
      </p:sp>
      <p:sp>
        <p:nvSpPr>
          <p:cNvPr id="2" name="Title 1">
            <a:extLst>
              <a:ext uri="{FF2B5EF4-FFF2-40B4-BE49-F238E27FC236}">
                <a16:creationId xmlns:a16="http://schemas.microsoft.com/office/drawing/2014/main" id="{7710800D-C2E3-4D17-0C71-928B5472884A}"/>
              </a:ext>
            </a:extLst>
          </p:cNvPr>
          <p:cNvSpPr>
            <a:spLocks noGrp="1"/>
          </p:cNvSpPr>
          <p:nvPr>
            <p:ph type="title"/>
          </p:nvPr>
        </p:nvSpPr>
        <p:spPr>
          <a:xfrm>
            <a:off x="503379" y="517470"/>
            <a:ext cx="9935600" cy="724189"/>
          </a:xfrm>
        </p:spPr>
        <p:txBody>
          <a:bodyPr/>
          <a:lstStyle/>
          <a:p>
            <a:r>
              <a:rPr kumimoji="0" lang="en-US" sz="3200" b="1" i="0" u="none" strike="noStrike" kern="1200" cap="none" spc="0" normalizeH="0" baseline="0" noProof="0" dirty="0">
                <a:ln>
                  <a:noFill/>
                </a:ln>
                <a:solidFill>
                  <a:srgbClr val="002677"/>
                </a:solidFill>
                <a:effectLst/>
                <a:uLnTx/>
                <a:uFillTx/>
                <a:latin typeface="Georgia"/>
                <a:ea typeface="+mj-ea"/>
                <a:cs typeface="+mj-cs"/>
              </a:rPr>
              <a:t>Reporting Reminders: Satellite Designation</a:t>
            </a:r>
            <a:endParaRPr lang="en-US" dirty="0"/>
          </a:p>
        </p:txBody>
      </p:sp>
    </p:spTree>
    <p:extLst>
      <p:ext uri="{BB962C8B-B14F-4D97-AF65-F5344CB8AC3E}">
        <p14:creationId xmlns:p14="http://schemas.microsoft.com/office/powerpoint/2010/main" val="37476510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1300-1A03-6625-1F8A-B530C04DE1BE}"/>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1D248650-2791-B33B-FAE4-154423EE3223}"/>
              </a:ext>
            </a:extLst>
          </p:cNvPr>
          <p:cNvSpPr>
            <a:spLocks noGrp="1"/>
          </p:cNvSpPr>
          <p:nvPr>
            <p:ph type="sldNum" sz="quarter" idx="12"/>
          </p:nvPr>
        </p:nvSpPr>
        <p:spPr/>
        <p:txBody>
          <a:bodyPr/>
          <a:lstStyle/>
          <a:p>
            <a:fld id="{90F9BDA0-AF0E-4BA8-B742-3B9C92A3E6FE}" type="slidenum">
              <a:rPr lang="en-US" smtClean="0"/>
              <a:t>2</a:t>
            </a:fld>
            <a:endParaRPr lang="en-US" dirty="0"/>
          </a:p>
        </p:txBody>
      </p:sp>
      <p:sp>
        <p:nvSpPr>
          <p:cNvPr id="4" name="Text Placeholder 3">
            <a:extLst>
              <a:ext uri="{FF2B5EF4-FFF2-40B4-BE49-F238E27FC236}">
                <a16:creationId xmlns:a16="http://schemas.microsoft.com/office/drawing/2014/main" id="{3C4BDD8F-A4B1-6365-56B0-04C146E121A8}"/>
              </a:ext>
            </a:extLst>
          </p:cNvPr>
          <p:cNvSpPr>
            <a:spLocks noGrp="1"/>
          </p:cNvSpPr>
          <p:nvPr>
            <p:ph type="body" sz="quarter" idx="13"/>
          </p:nvPr>
        </p:nvSpPr>
        <p:spPr>
          <a:xfrm>
            <a:off x="517233" y="1480365"/>
            <a:ext cx="9681295" cy="4526280"/>
          </a:xfrm>
        </p:spPr>
        <p:txBody>
          <a:bodyPr/>
          <a:lstStyle/>
          <a:p>
            <a:r>
              <a:rPr lang="en-US" dirty="0"/>
              <a:t>What are eCQMs?</a:t>
            </a:r>
          </a:p>
          <a:p>
            <a:r>
              <a:rPr lang="en-US" dirty="0"/>
              <a:t>The “Why” behind eCQM reporting</a:t>
            </a:r>
          </a:p>
          <a:p>
            <a:r>
              <a:rPr lang="en-US" dirty="0"/>
              <a:t>Additional eCQM Payment</a:t>
            </a:r>
          </a:p>
          <a:p>
            <a:r>
              <a:rPr lang="en-US" dirty="0"/>
              <a:t>Completing the eCQM Reporting Tool</a:t>
            </a:r>
          </a:p>
          <a:p>
            <a:endParaRPr lang="en-US" dirty="0"/>
          </a:p>
          <a:p>
            <a:endParaRPr lang="en-US" dirty="0"/>
          </a:p>
        </p:txBody>
      </p:sp>
    </p:spTree>
    <p:extLst>
      <p:ext uri="{BB962C8B-B14F-4D97-AF65-F5344CB8AC3E}">
        <p14:creationId xmlns:p14="http://schemas.microsoft.com/office/powerpoint/2010/main" val="9871438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E87D-8313-B0A8-62A4-8A33A0D4B3A8}"/>
              </a:ext>
            </a:extLst>
          </p:cNvPr>
          <p:cNvSpPr>
            <a:spLocks noGrp="1"/>
          </p:cNvSpPr>
          <p:nvPr>
            <p:ph type="title"/>
          </p:nvPr>
        </p:nvSpPr>
        <p:spPr>
          <a:xfrm>
            <a:off x="517233" y="410273"/>
            <a:ext cx="9681295" cy="1096841"/>
          </a:xfrm>
        </p:spPr>
        <p:txBody>
          <a:bodyPr/>
          <a:lstStyle/>
          <a:p>
            <a:r>
              <a:rPr kumimoji="0" lang="en-US" sz="3200" b="1" i="0" u="none" strike="noStrike" kern="1200" cap="none" spc="0" normalizeH="0" baseline="0" noProof="0" dirty="0">
                <a:ln>
                  <a:noFill/>
                </a:ln>
                <a:solidFill>
                  <a:srgbClr val="002677"/>
                </a:solidFill>
                <a:effectLst/>
                <a:uLnTx/>
                <a:uFillTx/>
                <a:latin typeface="Georgia"/>
                <a:ea typeface="+mj-ea"/>
                <a:cs typeface="+mj-cs"/>
              </a:rPr>
              <a:t>eCQM Reporting Deadlines </a:t>
            </a:r>
            <a:endParaRPr lang="en-US" dirty="0"/>
          </a:p>
        </p:txBody>
      </p:sp>
      <p:sp>
        <p:nvSpPr>
          <p:cNvPr id="3" name="Slide Number Placeholder 2">
            <a:extLst>
              <a:ext uri="{FF2B5EF4-FFF2-40B4-BE49-F238E27FC236}">
                <a16:creationId xmlns:a16="http://schemas.microsoft.com/office/drawing/2014/main" id="{17D6E395-B949-BAEB-E6B8-52825514E02E}"/>
              </a:ext>
            </a:extLst>
          </p:cNvPr>
          <p:cNvSpPr>
            <a:spLocks noGrp="1"/>
          </p:cNvSpPr>
          <p:nvPr>
            <p:ph type="sldNum" sz="quarter" idx="12"/>
          </p:nvPr>
        </p:nvSpPr>
        <p:spPr/>
        <p:txBody>
          <a:bodyPr/>
          <a:lstStyle/>
          <a:p>
            <a:fld id="{90F9BDA0-AF0E-4BA8-B742-3B9C92A3E6FE}" type="slidenum">
              <a:rPr lang="en-US" smtClean="0"/>
              <a:t>20</a:t>
            </a:fld>
            <a:endParaRPr lang="en-US" dirty="0"/>
          </a:p>
        </p:txBody>
      </p:sp>
      <p:sp>
        <p:nvSpPr>
          <p:cNvPr id="4" name="Text Placeholder 3">
            <a:extLst>
              <a:ext uri="{FF2B5EF4-FFF2-40B4-BE49-F238E27FC236}">
                <a16:creationId xmlns:a16="http://schemas.microsoft.com/office/drawing/2014/main" id="{D93BB354-9BB9-BEC1-F8EE-72C95347205F}"/>
              </a:ext>
            </a:extLst>
          </p:cNvPr>
          <p:cNvSpPr>
            <a:spLocks noGrp="1"/>
          </p:cNvSpPr>
          <p:nvPr>
            <p:ph type="body" sz="quarter" idx="13"/>
          </p:nvPr>
        </p:nvSpPr>
        <p:spPr>
          <a:xfrm>
            <a:off x="517234" y="1047750"/>
            <a:ext cx="10091929" cy="4618244"/>
          </a:xfrm>
        </p:spPr>
        <p:txBody>
          <a:bodyPr/>
          <a:lstStyle/>
          <a:p>
            <a:r>
              <a:rPr kumimoji="0" lang="en-US" sz="1800" b="1"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Quarter 3 2025 eCQM </a:t>
            </a:r>
            <a:r>
              <a:rPr kumimoji="0" lang="en-US" sz="1800" b="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data is due by end of day on </a:t>
            </a:r>
            <a:r>
              <a:rPr kumimoji="0" lang="en-US" sz="1800" b="1" i="0" u="none" strike="noStrike" kern="1200" cap="none" spc="0" normalizeH="0" baseline="0" noProof="0" dirty="0">
                <a:ln>
                  <a:noFill/>
                </a:ln>
                <a:solidFill>
                  <a:srgbClr val="002677"/>
                </a:solidFill>
                <a:effectLst/>
                <a:highlight>
                  <a:srgbClr val="FFFF00"/>
                </a:highlight>
                <a:uLnTx/>
                <a:uFillTx/>
                <a:latin typeface="Arial"/>
                <a:ea typeface="+mn-ea"/>
                <a:cs typeface="Arial" panose="020B0604020202020204" pitchFamily="34" charset="0"/>
              </a:rPr>
              <a:t>Friday, October 17, 2025</a:t>
            </a:r>
            <a:r>
              <a:rPr lang="en-US" sz="1800" b="1" dirty="0">
                <a:solidFill>
                  <a:srgbClr val="002677"/>
                </a:solidFill>
                <a:latin typeface="Arial"/>
              </a:rPr>
              <a:t>. </a:t>
            </a:r>
            <a:r>
              <a:rPr lang="en-US" sz="1800" dirty="0">
                <a:solidFill>
                  <a:srgbClr val="002677"/>
                </a:solidFill>
                <a:latin typeface="Arial"/>
              </a:rPr>
              <a:t>You will submit data </a:t>
            </a:r>
            <a:r>
              <a:rPr kumimoji="0" lang="en-US" sz="1800" i="0" u="none" strike="noStrike" kern="1200" cap="none" spc="0" normalizeH="0" baseline="0" noProof="0" dirty="0">
                <a:ln>
                  <a:noFill/>
                </a:ln>
                <a:solidFill>
                  <a:srgbClr val="002677"/>
                </a:solidFill>
                <a:effectLst/>
                <a:uLnTx/>
                <a:uFillTx/>
                <a:latin typeface="Arial"/>
                <a:ea typeface="+mn-ea"/>
                <a:cs typeface="Arial" panose="020B0604020202020204" pitchFamily="34" charset="0"/>
              </a:rPr>
              <a:t>to your Clinical Program Manager via email.</a:t>
            </a:r>
          </a:p>
          <a:p>
            <a:r>
              <a:rPr lang="en-US" sz="1800" dirty="0"/>
              <a:t>You will receive quarterly emails from your Clinical Program Manager with detailed instructions for completing the reporting tool.</a:t>
            </a:r>
          </a:p>
          <a:p>
            <a:r>
              <a:rPr lang="en-US" sz="1800" dirty="0"/>
              <a:t>If you are unable to submit your data by the deadline, please notify your Clinical Program Manager as soon as possible prior to the deadline.</a:t>
            </a:r>
            <a:endParaRPr lang="en-US" dirty="0"/>
          </a:p>
        </p:txBody>
      </p:sp>
      <p:sp>
        <p:nvSpPr>
          <p:cNvPr id="5" name="Title 1">
            <a:extLst>
              <a:ext uri="{FF2B5EF4-FFF2-40B4-BE49-F238E27FC236}">
                <a16:creationId xmlns:a16="http://schemas.microsoft.com/office/drawing/2014/main" id="{673C7C95-5FAF-DFD0-A5E5-907D5BF18CC0}"/>
              </a:ext>
            </a:extLst>
          </p:cNvPr>
          <p:cNvSpPr txBox="1">
            <a:spLocks/>
          </p:cNvSpPr>
          <p:nvPr/>
        </p:nvSpPr>
        <p:spPr>
          <a:xfrm>
            <a:off x="450558" y="3063318"/>
            <a:ext cx="9681295" cy="663259"/>
          </a:xfrm>
          <a:prstGeom prst="rect">
            <a:avLst/>
          </a:prstGeom>
        </p:spPr>
        <p:txBody>
          <a:bodyPr vert="horz" lIns="91440" tIns="45720" rIns="91440" bIns="45720" rtlCol="0" anchor="t" anchorCtr="0">
            <a:noAutofit/>
          </a:bodyPr>
          <a:lstStyle>
            <a:lvl1pPr algn="l" defTabSz="914377" rtl="0" eaLnBrk="1" latinLnBrk="0" hangingPunct="1">
              <a:lnSpc>
                <a:spcPct val="100000"/>
              </a:lnSpc>
              <a:spcBef>
                <a:spcPct val="0"/>
              </a:spcBef>
              <a:buNone/>
              <a:defRPr lang="en-US" sz="3200" b="1" i="0" kern="1200" spc="0" baseline="0">
                <a:solidFill>
                  <a:schemeClr val="accent1"/>
                </a:solidFill>
                <a:latin typeface="+mj-lt"/>
                <a:ea typeface="+mj-ea"/>
                <a:cs typeface="+mj-cs"/>
              </a:defRPr>
            </a:lvl1pPr>
          </a:lstStyle>
          <a:p>
            <a:r>
              <a:rPr lang="en-US" dirty="0"/>
              <a:t>Reporting Schedule</a:t>
            </a:r>
          </a:p>
        </p:txBody>
      </p:sp>
      <p:graphicFrame>
        <p:nvGraphicFramePr>
          <p:cNvPr id="6" name="Diagram 5">
            <a:extLst>
              <a:ext uri="{FF2B5EF4-FFF2-40B4-BE49-F238E27FC236}">
                <a16:creationId xmlns:a16="http://schemas.microsoft.com/office/drawing/2014/main" id="{2D2AA8F3-5899-28FB-D720-A02D55C6883E}"/>
              </a:ext>
            </a:extLst>
          </p:cNvPr>
          <p:cNvGraphicFramePr/>
          <p:nvPr>
            <p:extLst>
              <p:ext uri="{D42A27DB-BD31-4B8C-83A1-F6EECF244321}">
                <p14:modId xmlns:p14="http://schemas.microsoft.com/office/powerpoint/2010/main" val="928757099"/>
              </p:ext>
            </p:extLst>
          </p:nvPr>
        </p:nvGraphicFramePr>
        <p:xfrm>
          <a:off x="517233" y="3794682"/>
          <a:ext cx="8406645" cy="184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0017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045D-35ED-ECF4-44EF-AC3C244B5F15}"/>
              </a:ext>
            </a:extLst>
          </p:cNvPr>
          <p:cNvSpPr>
            <a:spLocks noGrp="1"/>
          </p:cNvSpPr>
          <p:nvPr>
            <p:ph type="ctrTitle"/>
          </p:nvPr>
        </p:nvSpPr>
        <p:spPr>
          <a:xfrm>
            <a:off x="1906762" y="2781836"/>
            <a:ext cx="8303340" cy="1796889"/>
          </a:xfrm>
        </p:spPr>
        <p:txBody>
          <a:bodyPr anchor="ctr">
            <a:normAutofit/>
          </a:bodyPr>
          <a:lstStyle/>
          <a:p>
            <a:r>
              <a:rPr lang="en-US" dirty="0"/>
              <a:t>Questions?</a:t>
            </a:r>
          </a:p>
        </p:txBody>
      </p:sp>
    </p:spTree>
    <p:extLst>
      <p:ext uri="{BB962C8B-B14F-4D97-AF65-F5344CB8AC3E}">
        <p14:creationId xmlns:p14="http://schemas.microsoft.com/office/powerpoint/2010/main" val="2402814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DD81-E20F-30E4-AF40-245D3A2A7DCF}"/>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5DD40C1-A72C-5A2C-0DBD-1C367B0DF738}"/>
              </a:ext>
            </a:extLst>
          </p:cNvPr>
          <p:cNvSpPr>
            <a:spLocks noGrp="1"/>
          </p:cNvSpPr>
          <p:nvPr>
            <p:ph type="sldNum" sz="quarter" idx="12"/>
          </p:nvPr>
        </p:nvSpPr>
        <p:spPr/>
        <p:txBody>
          <a:bodyPr/>
          <a:lstStyle/>
          <a:p>
            <a:fld id="{90F9BDA0-AF0E-4BA8-B742-3B9C92A3E6FE}" type="slidenum">
              <a:rPr lang="en-US" smtClean="0"/>
              <a:t>22</a:t>
            </a:fld>
            <a:endParaRPr lang="en-US" dirty="0"/>
          </a:p>
        </p:txBody>
      </p:sp>
      <p:sp>
        <p:nvSpPr>
          <p:cNvPr id="4" name="Text Placeholder 3">
            <a:extLst>
              <a:ext uri="{FF2B5EF4-FFF2-40B4-BE49-F238E27FC236}">
                <a16:creationId xmlns:a16="http://schemas.microsoft.com/office/drawing/2014/main" id="{712B3191-1048-C0ED-D559-2D2BA3175DE5}"/>
              </a:ext>
            </a:extLst>
          </p:cNvPr>
          <p:cNvSpPr>
            <a:spLocks noGrp="1"/>
          </p:cNvSpPr>
          <p:nvPr>
            <p:ph type="body" sz="quarter" idx="13"/>
          </p:nvPr>
        </p:nvSpPr>
        <p:spPr>
          <a:xfrm>
            <a:off x="517234" y="1566127"/>
            <a:ext cx="9681295" cy="4105740"/>
          </a:xfrm>
        </p:spPr>
        <p:txBody>
          <a:bodyPr/>
          <a:lstStyle/>
          <a:p>
            <a:r>
              <a:rPr lang="en-US" dirty="0"/>
              <a:t>Electronic Clinical Quality Improvement (</a:t>
            </a:r>
            <a:r>
              <a:rPr lang="en-US" dirty="0" err="1"/>
              <a:t>eCQI</a:t>
            </a:r>
            <a:r>
              <a:rPr lang="en-US" dirty="0"/>
              <a:t>) Resource Center: </a:t>
            </a:r>
            <a:r>
              <a:rPr lang="en-US" dirty="0">
                <a:hlinkClick r:id="rId3"/>
              </a:rPr>
              <a:t>Get Started with eCQMs - Education | </a:t>
            </a:r>
            <a:r>
              <a:rPr lang="en-US" dirty="0" err="1">
                <a:hlinkClick r:id="rId3"/>
              </a:rPr>
              <a:t>eCQI</a:t>
            </a:r>
            <a:r>
              <a:rPr lang="en-US" dirty="0">
                <a:hlinkClick r:id="rId3"/>
              </a:rPr>
              <a:t> Resource Center</a:t>
            </a:r>
            <a:endParaRPr lang="en-US" dirty="0"/>
          </a:p>
          <a:p>
            <a:r>
              <a:rPr lang="en-US" dirty="0"/>
              <a:t>eCQM Measure Specifications: </a:t>
            </a:r>
            <a:r>
              <a:rPr lang="en-US" dirty="0">
                <a:hlinkClick r:id="rId4"/>
              </a:rPr>
              <a:t>Eligible Clinician eCQMs - eCQMs | </a:t>
            </a:r>
            <a:r>
              <a:rPr lang="en-US" dirty="0" err="1">
                <a:hlinkClick r:id="rId4"/>
              </a:rPr>
              <a:t>eCQI</a:t>
            </a:r>
            <a:r>
              <a:rPr lang="en-US" dirty="0">
                <a:hlinkClick r:id="rId4"/>
              </a:rPr>
              <a:t> Resource Center</a:t>
            </a:r>
            <a:endParaRPr lang="en-US" dirty="0"/>
          </a:p>
          <a:p>
            <a:r>
              <a:rPr lang="en-US" dirty="0"/>
              <a:t>Center for Medicare &amp; Medicaid Services </a:t>
            </a:r>
            <a:r>
              <a:rPr lang="en-US" dirty="0">
                <a:hlinkClick r:id="rId5"/>
              </a:rPr>
              <a:t>Guide for Reading Electronic Clinical Quality Measures (eCQMs)</a:t>
            </a:r>
            <a:endParaRPr lang="en-US" dirty="0"/>
          </a:p>
          <a:p>
            <a:r>
              <a:rPr lang="en-US" dirty="0"/>
              <a:t>eCQM Basics 101: </a:t>
            </a:r>
            <a:r>
              <a:rPr lang="en-US" dirty="0">
                <a:hlinkClick r:id="rId6"/>
              </a:rPr>
              <a:t>Electronic Clinical Quality Measure Basics (eCQM 101)</a:t>
            </a:r>
            <a:endParaRPr lang="en-US" dirty="0"/>
          </a:p>
          <a:p>
            <a:r>
              <a:rPr lang="en-US" dirty="0"/>
              <a:t>ACC 3.0 Landing Page: </a:t>
            </a:r>
            <a:r>
              <a:rPr lang="it-IT" dirty="0">
                <a:hlinkClick r:id="rId7"/>
              </a:rPr>
              <a:t>ACC 3.0 RAE Region 1</a:t>
            </a:r>
            <a:endParaRPr lang="en-US" dirty="0"/>
          </a:p>
          <a:p>
            <a:pPr lvl="1"/>
            <a:r>
              <a:rPr lang="en-US" dirty="0"/>
              <a:t>eCQM RAE Suite: </a:t>
            </a:r>
            <a:r>
              <a:rPr lang="en-US" dirty="0">
                <a:hlinkClick r:id="rId8"/>
              </a:rPr>
              <a:t>e6d87924-da63-4f24-a373-8be32a11e17d.xlsx</a:t>
            </a:r>
            <a:endParaRPr lang="en-US" dirty="0"/>
          </a:p>
          <a:p>
            <a:pPr lvl="1"/>
            <a:r>
              <a:rPr lang="en-US" dirty="0"/>
              <a:t>Additional eCQM Payment: </a:t>
            </a:r>
            <a:r>
              <a:rPr lang="en-US" dirty="0">
                <a:hlinkClick r:id="rId9"/>
              </a:rPr>
              <a:t>caaa3e8a-89a0-4799-932a-e45f6b7a39da.pdf</a:t>
            </a:r>
            <a:endParaRPr lang="en-US" dirty="0"/>
          </a:p>
          <a:p>
            <a:pPr lvl="1"/>
            <a:r>
              <a:rPr lang="en-US" dirty="0"/>
              <a:t>eCQM Payment Timeline: </a:t>
            </a:r>
            <a:r>
              <a:rPr lang="en-US" dirty="0">
                <a:hlinkClick r:id="rId10"/>
              </a:rPr>
              <a:t>PowerPoint Presentation</a:t>
            </a:r>
            <a:endParaRPr lang="en-US" dirty="0"/>
          </a:p>
        </p:txBody>
      </p:sp>
    </p:spTree>
    <p:extLst>
      <p:ext uri="{BB962C8B-B14F-4D97-AF65-F5344CB8AC3E}">
        <p14:creationId xmlns:p14="http://schemas.microsoft.com/office/powerpoint/2010/main" val="19845673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BDF1-C2C8-4357-AD65-EDBA67B52B3E}"/>
              </a:ext>
            </a:extLst>
          </p:cNvPr>
          <p:cNvSpPr>
            <a:spLocks noGrp="1"/>
          </p:cNvSpPr>
          <p:nvPr>
            <p:ph type="ctrTitle"/>
          </p:nvPr>
        </p:nvSpPr>
        <p:spPr/>
        <p:txBody>
          <a:bodyPr/>
          <a:lstStyle/>
          <a:p>
            <a:r>
              <a:rPr lang="en-US" dirty="0"/>
              <a:t>What are eCQMs?</a:t>
            </a:r>
          </a:p>
        </p:txBody>
      </p:sp>
    </p:spTree>
    <p:extLst>
      <p:ext uri="{BB962C8B-B14F-4D97-AF65-F5344CB8AC3E}">
        <p14:creationId xmlns:p14="http://schemas.microsoft.com/office/powerpoint/2010/main" val="427138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B8CE-B4BC-04C4-B426-9E23D23A80B9}"/>
              </a:ext>
            </a:extLst>
          </p:cNvPr>
          <p:cNvSpPr>
            <a:spLocks noGrp="1"/>
          </p:cNvSpPr>
          <p:nvPr>
            <p:ph type="title"/>
          </p:nvPr>
        </p:nvSpPr>
        <p:spPr>
          <a:xfrm>
            <a:off x="517234" y="469286"/>
            <a:ext cx="11096132" cy="633457"/>
          </a:xfrm>
        </p:spPr>
        <p:txBody>
          <a:bodyPr anchor="t">
            <a:normAutofit/>
          </a:bodyPr>
          <a:lstStyle/>
          <a:p>
            <a:pPr>
              <a:lnSpc>
                <a:spcPct val="90000"/>
              </a:lnSpc>
            </a:pPr>
            <a:r>
              <a:rPr lang="en-US" sz="2700" dirty="0"/>
              <a:t>Electronic Clinical Quality Measures (eCQMs) Definition</a:t>
            </a:r>
          </a:p>
        </p:txBody>
      </p:sp>
      <p:sp>
        <p:nvSpPr>
          <p:cNvPr id="3" name="Slide Number Placeholder 2">
            <a:extLst>
              <a:ext uri="{FF2B5EF4-FFF2-40B4-BE49-F238E27FC236}">
                <a16:creationId xmlns:a16="http://schemas.microsoft.com/office/drawing/2014/main" id="{3B676913-04D4-8D36-050E-D9BFE901AAC9}"/>
              </a:ext>
            </a:extLst>
          </p:cNvPr>
          <p:cNvSpPr>
            <a:spLocks noGrp="1"/>
          </p:cNvSpPr>
          <p:nvPr>
            <p:ph type="sldNum" sz="quarter" idx="12"/>
          </p:nvPr>
        </p:nvSpPr>
        <p:spPr>
          <a:xfrm>
            <a:off x="11213462" y="6244227"/>
            <a:ext cx="470647" cy="377952"/>
          </a:xfrm>
        </p:spPr>
        <p:txBody>
          <a:bodyPr anchor="ctr">
            <a:normAutofit/>
          </a:bodyPr>
          <a:lstStyle/>
          <a:p>
            <a:pPr>
              <a:spcAft>
                <a:spcPts val="600"/>
              </a:spcAft>
            </a:pPr>
            <a:fld id="{90F9BDA0-AF0E-4BA8-B742-3B9C92A3E6FE}" type="slidenum">
              <a:rPr lang="en-US" smtClean="0"/>
              <a:pPr>
                <a:spcAft>
                  <a:spcPts val="600"/>
                </a:spcAft>
              </a:pPr>
              <a:t>4</a:t>
            </a:fld>
            <a:endParaRPr lang="en-US"/>
          </a:p>
        </p:txBody>
      </p:sp>
      <p:sp>
        <p:nvSpPr>
          <p:cNvPr id="4" name="Text Placeholder 3">
            <a:extLst>
              <a:ext uri="{FF2B5EF4-FFF2-40B4-BE49-F238E27FC236}">
                <a16:creationId xmlns:a16="http://schemas.microsoft.com/office/drawing/2014/main" id="{77FC107B-D281-618E-12D5-3C755E3B9BCF}"/>
              </a:ext>
            </a:extLst>
          </p:cNvPr>
          <p:cNvSpPr>
            <a:spLocks noGrp="1"/>
          </p:cNvSpPr>
          <p:nvPr>
            <p:ph idx="15"/>
          </p:nvPr>
        </p:nvSpPr>
        <p:spPr>
          <a:xfrm>
            <a:off x="499872" y="1462617"/>
            <a:ext cx="10829544" cy="3941487"/>
          </a:xfrm>
        </p:spPr>
        <p:txBody>
          <a:bodyPr>
            <a:normAutofit/>
          </a:bodyPr>
          <a:lstStyle/>
          <a:p>
            <a:pPr>
              <a:lnSpc>
                <a:spcPct val="90000"/>
              </a:lnSpc>
            </a:pPr>
            <a:r>
              <a:rPr lang="en-US" sz="2000" dirty="0"/>
              <a:t>Centers for Medicare &amp; Medicaid Services (CMS) definition of eCQMs:</a:t>
            </a:r>
          </a:p>
          <a:p>
            <a:pPr lvl="1">
              <a:lnSpc>
                <a:spcPct val="90000"/>
              </a:lnSpc>
            </a:pPr>
            <a:r>
              <a:rPr lang="en-US" sz="2000" dirty="0"/>
              <a:t>Electronic clinical quality measures (eCQMs) are measures specified in a standard format that use data </a:t>
            </a:r>
            <a:r>
              <a:rPr lang="en-US" sz="2000" b="1" dirty="0"/>
              <a:t>extracted from electronic health records (EHRs) </a:t>
            </a:r>
            <a:r>
              <a:rPr lang="en-US" sz="2000" dirty="0"/>
              <a:t>and/or </a:t>
            </a:r>
            <a:r>
              <a:rPr lang="en-US" sz="2000" b="1" dirty="0"/>
              <a:t>health information technology (IT) systems </a:t>
            </a:r>
            <a:r>
              <a:rPr lang="en-US" sz="2000" dirty="0"/>
              <a:t>to measure the quality of health care provided. CMS uses eCQMs in a variety of quality reporting and value-based programs. </a:t>
            </a:r>
          </a:p>
          <a:p>
            <a:pPr lvl="1">
              <a:lnSpc>
                <a:spcPct val="90000"/>
              </a:lnSpc>
            </a:pPr>
            <a:endParaRPr lang="en-US" sz="2000" dirty="0"/>
          </a:p>
          <a:p>
            <a:pPr marL="158747" lvl="1" indent="0">
              <a:lnSpc>
                <a:spcPct val="90000"/>
              </a:lnSpc>
              <a:buNone/>
            </a:pPr>
            <a:r>
              <a:rPr lang="en-US" sz="2000" dirty="0">
                <a:solidFill>
                  <a:srgbClr val="0070C0"/>
                </a:solidFill>
                <a:hlinkClick r:id="rId3">
                  <a:extLst>
                    <a:ext uri="{A12FA001-AC4F-418D-AE19-62706E023703}">
                      <ahyp:hlinkClr xmlns:ahyp="http://schemas.microsoft.com/office/drawing/2018/hyperlinkcolor" val="tx"/>
                    </a:ext>
                  </a:extLst>
                </a:hlinkClick>
              </a:rPr>
              <a:t>Electronic Clinical Quality Measure Basics (eCQM 101)</a:t>
            </a:r>
            <a:endParaRPr lang="en-US" sz="2000" dirty="0">
              <a:solidFill>
                <a:srgbClr val="0070C0"/>
              </a:solidFill>
            </a:endParaRPr>
          </a:p>
        </p:txBody>
      </p:sp>
    </p:spTree>
    <p:extLst>
      <p:ext uri="{BB962C8B-B14F-4D97-AF65-F5344CB8AC3E}">
        <p14:creationId xmlns:p14="http://schemas.microsoft.com/office/powerpoint/2010/main" val="146373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1D769-A48C-D4A9-D4B0-F894C6D05715}"/>
              </a:ext>
            </a:extLst>
          </p:cNvPr>
          <p:cNvSpPr>
            <a:spLocks noGrp="1"/>
          </p:cNvSpPr>
          <p:nvPr>
            <p:ph type="title"/>
          </p:nvPr>
        </p:nvSpPr>
        <p:spPr/>
        <p:txBody>
          <a:bodyPr/>
          <a:lstStyle/>
          <a:p>
            <a:r>
              <a:rPr lang="en-US" dirty="0"/>
              <a:t>Electronic Clinical Quality Measures (eCQMs) </a:t>
            </a:r>
          </a:p>
        </p:txBody>
      </p:sp>
      <p:sp>
        <p:nvSpPr>
          <p:cNvPr id="3" name="Slide Number Placeholder 2">
            <a:extLst>
              <a:ext uri="{FF2B5EF4-FFF2-40B4-BE49-F238E27FC236}">
                <a16:creationId xmlns:a16="http://schemas.microsoft.com/office/drawing/2014/main" id="{2AD033D1-2AA0-1F19-63E2-A5F3486BAD06}"/>
              </a:ext>
            </a:extLst>
          </p:cNvPr>
          <p:cNvSpPr>
            <a:spLocks noGrp="1"/>
          </p:cNvSpPr>
          <p:nvPr>
            <p:ph type="sldNum" sz="quarter" idx="12"/>
          </p:nvPr>
        </p:nvSpPr>
        <p:spPr/>
        <p:txBody>
          <a:bodyPr/>
          <a:lstStyle/>
          <a:p>
            <a:fld id="{66DE20E4-D496-034F-914D-F7F15B93E95B}" type="slidenum">
              <a:rPr lang="en-US" smtClean="0"/>
              <a:pPr/>
              <a:t>5</a:t>
            </a:fld>
            <a:endParaRPr lang="en-US" dirty="0"/>
          </a:p>
        </p:txBody>
      </p:sp>
      <p:sp>
        <p:nvSpPr>
          <p:cNvPr id="6" name="Content Placeholder 5">
            <a:extLst>
              <a:ext uri="{FF2B5EF4-FFF2-40B4-BE49-F238E27FC236}">
                <a16:creationId xmlns:a16="http://schemas.microsoft.com/office/drawing/2014/main" id="{8FF4E066-E4E7-24A1-4E02-73A998742D9C}"/>
              </a:ext>
            </a:extLst>
          </p:cNvPr>
          <p:cNvSpPr>
            <a:spLocks noGrp="1"/>
          </p:cNvSpPr>
          <p:nvPr>
            <p:ph idx="15"/>
          </p:nvPr>
        </p:nvSpPr>
        <p:spPr>
          <a:xfrm>
            <a:off x="517234" y="1736085"/>
            <a:ext cx="11096132" cy="3385830"/>
          </a:xfrm>
        </p:spPr>
        <p:txBody>
          <a:bodyPr/>
          <a:lstStyle/>
          <a:p>
            <a:r>
              <a:rPr lang="en-US" sz="2400" dirty="0"/>
              <a:t>CMS is the steward for eCQMs.</a:t>
            </a:r>
          </a:p>
          <a:p>
            <a:r>
              <a:rPr lang="en-US" sz="2400" dirty="0"/>
              <a:t>Electronic Health Record (EHR) systems align their eCQMs with CMS measure specifications.</a:t>
            </a:r>
          </a:p>
          <a:p>
            <a:r>
              <a:rPr lang="en-US" sz="2400" dirty="0"/>
              <a:t>All of CMS’ eCQMs are listed on the Electronic Clinical Quality Improvement Resource Center Website: </a:t>
            </a:r>
            <a:r>
              <a:rPr lang="en-US" sz="2400" dirty="0">
                <a:hlinkClick r:id="rId3"/>
              </a:rPr>
              <a:t>Eligible Clinician eCQMs - eCQMs | </a:t>
            </a:r>
            <a:r>
              <a:rPr lang="en-US" sz="2400" dirty="0" err="1">
                <a:hlinkClick r:id="rId3"/>
              </a:rPr>
              <a:t>eCQI</a:t>
            </a:r>
            <a:r>
              <a:rPr lang="en-US" sz="2400" dirty="0">
                <a:hlinkClick r:id="rId3"/>
              </a:rPr>
              <a:t> Resource Center</a:t>
            </a:r>
            <a:endParaRPr lang="en-US" sz="2400" dirty="0"/>
          </a:p>
        </p:txBody>
      </p:sp>
    </p:spTree>
    <p:extLst>
      <p:ext uri="{BB962C8B-B14F-4D97-AF65-F5344CB8AC3E}">
        <p14:creationId xmlns:p14="http://schemas.microsoft.com/office/powerpoint/2010/main" val="33320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BE133C-3723-9495-469A-EA2B40816E60}"/>
              </a:ext>
            </a:extLst>
          </p:cNvPr>
          <p:cNvSpPr>
            <a:spLocks noGrp="1"/>
          </p:cNvSpPr>
          <p:nvPr>
            <p:ph type="sldNum" sz="quarter" idx="12"/>
          </p:nvPr>
        </p:nvSpPr>
        <p:spPr>
          <a:xfrm>
            <a:off x="11213462" y="6244227"/>
            <a:ext cx="470647" cy="377952"/>
          </a:xfrm>
        </p:spPr>
        <p:txBody>
          <a:bodyPr anchor="ctr">
            <a:normAutofit/>
          </a:bodyPr>
          <a:lstStyle/>
          <a:p>
            <a:pPr>
              <a:spcAft>
                <a:spcPts val="600"/>
              </a:spcAft>
            </a:pPr>
            <a:fld id="{90F9BDA0-AF0E-4BA8-B742-3B9C92A3E6FE}" type="slidenum">
              <a:rPr lang="en-US" smtClean="0"/>
              <a:pPr>
                <a:spcAft>
                  <a:spcPts val="600"/>
                </a:spcAft>
              </a:pPr>
              <a:t>6</a:t>
            </a:fld>
            <a:endParaRPr lang="en-US"/>
          </a:p>
        </p:txBody>
      </p:sp>
      <p:sp>
        <p:nvSpPr>
          <p:cNvPr id="19" name="Title 5">
            <a:extLst>
              <a:ext uri="{FF2B5EF4-FFF2-40B4-BE49-F238E27FC236}">
                <a16:creationId xmlns:a16="http://schemas.microsoft.com/office/drawing/2014/main" id="{D4A2F0FA-DDA5-43D9-85BD-CFB33F460DE1}"/>
              </a:ext>
            </a:extLst>
          </p:cNvPr>
          <p:cNvSpPr>
            <a:spLocks noGrp="1"/>
          </p:cNvSpPr>
          <p:nvPr>
            <p:ph type="title"/>
          </p:nvPr>
        </p:nvSpPr>
        <p:spPr>
          <a:xfrm>
            <a:off x="517233" y="469286"/>
            <a:ext cx="11082528" cy="1096841"/>
          </a:xfrm>
        </p:spPr>
        <p:txBody>
          <a:bodyPr/>
          <a:lstStyle/>
          <a:p>
            <a:r>
              <a:rPr lang="en-US" dirty="0"/>
              <a:t>Measure Specifications</a:t>
            </a:r>
          </a:p>
        </p:txBody>
      </p:sp>
      <p:graphicFrame>
        <p:nvGraphicFramePr>
          <p:cNvPr id="5" name="Diagram 4">
            <a:extLst>
              <a:ext uri="{FF2B5EF4-FFF2-40B4-BE49-F238E27FC236}">
                <a16:creationId xmlns:a16="http://schemas.microsoft.com/office/drawing/2014/main" id="{0C0D6174-A02D-1869-8A05-AC7B98C9F2EF}"/>
              </a:ext>
            </a:extLst>
          </p:cNvPr>
          <p:cNvGraphicFramePr/>
          <p:nvPr>
            <p:extLst>
              <p:ext uri="{D42A27DB-BD31-4B8C-83A1-F6EECF244321}">
                <p14:modId xmlns:p14="http://schemas.microsoft.com/office/powerpoint/2010/main" val="2250404219"/>
              </p:ext>
            </p:extLst>
          </p:nvPr>
        </p:nvGraphicFramePr>
        <p:xfrm>
          <a:off x="592239" y="1133856"/>
          <a:ext cx="10687813" cy="4721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679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5633C8-2CA7-B638-8A1A-0C8E17A828BD}"/>
              </a:ext>
            </a:extLst>
          </p:cNvPr>
          <p:cNvSpPr>
            <a:spLocks noGrp="1"/>
          </p:cNvSpPr>
          <p:nvPr>
            <p:ph type="title"/>
          </p:nvPr>
        </p:nvSpPr>
        <p:spPr>
          <a:xfrm>
            <a:off x="469609" y="269131"/>
            <a:ext cx="9681295" cy="731520"/>
          </a:xfrm>
        </p:spPr>
        <p:txBody>
          <a:bodyPr/>
          <a:lstStyle/>
          <a:p>
            <a:r>
              <a:rPr lang="en-US" dirty="0"/>
              <a:t>Measure Specifications Example</a:t>
            </a:r>
          </a:p>
        </p:txBody>
      </p:sp>
      <p:sp>
        <p:nvSpPr>
          <p:cNvPr id="2" name="Slide Number Placeholder 1">
            <a:extLst>
              <a:ext uri="{FF2B5EF4-FFF2-40B4-BE49-F238E27FC236}">
                <a16:creationId xmlns:a16="http://schemas.microsoft.com/office/drawing/2014/main" id="{B0DEA306-E8B4-B539-22A6-FDD22F7D5E72}"/>
              </a:ext>
            </a:extLst>
          </p:cNvPr>
          <p:cNvSpPr>
            <a:spLocks noGrp="1"/>
          </p:cNvSpPr>
          <p:nvPr>
            <p:ph type="sldNum" sz="quarter" idx="12"/>
          </p:nvPr>
        </p:nvSpPr>
        <p:spPr/>
        <p:txBody>
          <a:bodyPr/>
          <a:lstStyle/>
          <a:p>
            <a:fld id="{66DE20E4-D496-034F-914D-F7F15B93E95B}" type="slidenum">
              <a:rPr lang="en-US" smtClean="0"/>
              <a:pPr/>
              <a:t>7</a:t>
            </a:fld>
            <a:endParaRPr lang="en-US" dirty="0"/>
          </a:p>
        </p:txBody>
      </p:sp>
      <p:graphicFrame>
        <p:nvGraphicFramePr>
          <p:cNvPr id="8" name="Diagram 7">
            <a:extLst>
              <a:ext uri="{FF2B5EF4-FFF2-40B4-BE49-F238E27FC236}">
                <a16:creationId xmlns:a16="http://schemas.microsoft.com/office/drawing/2014/main" id="{B854F875-C099-893F-6ADE-07F7C3180F35}"/>
              </a:ext>
            </a:extLst>
          </p:cNvPr>
          <p:cNvGraphicFramePr/>
          <p:nvPr>
            <p:extLst>
              <p:ext uri="{D42A27DB-BD31-4B8C-83A1-F6EECF244321}">
                <p14:modId xmlns:p14="http://schemas.microsoft.com/office/powerpoint/2010/main" val="2676450294"/>
              </p:ext>
            </p:extLst>
          </p:nvPr>
        </p:nvGraphicFramePr>
        <p:xfrm>
          <a:off x="314496" y="1000651"/>
          <a:ext cx="11563007" cy="5388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722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DC6AD4-4F88-1152-05AD-84F85438D9A7}"/>
              </a:ext>
            </a:extLst>
          </p:cNvPr>
          <p:cNvSpPr>
            <a:spLocks noGrp="1"/>
          </p:cNvSpPr>
          <p:nvPr>
            <p:ph type="sldNum" sz="quarter" idx="12"/>
          </p:nvPr>
        </p:nvSpPr>
        <p:spPr>
          <a:xfrm>
            <a:off x="11213462" y="6244227"/>
            <a:ext cx="470647" cy="377952"/>
          </a:xfrm>
        </p:spPr>
        <p:txBody>
          <a:bodyPr anchor="ctr">
            <a:normAutofit/>
          </a:bodyPr>
          <a:lstStyle/>
          <a:p>
            <a:pPr>
              <a:spcAft>
                <a:spcPts val="600"/>
              </a:spcAft>
            </a:pPr>
            <a:fld id="{90F9BDA0-AF0E-4BA8-B742-3B9C92A3E6FE}" type="slidenum">
              <a:rPr lang="en-US" smtClean="0"/>
              <a:pPr>
                <a:spcAft>
                  <a:spcPts val="600"/>
                </a:spcAft>
              </a:pPr>
              <a:t>8</a:t>
            </a:fld>
            <a:endParaRPr lang="en-US"/>
          </a:p>
        </p:txBody>
      </p:sp>
      <p:sp>
        <p:nvSpPr>
          <p:cNvPr id="2" name="Title 1">
            <a:extLst>
              <a:ext uri="{FF2B5EF4-FFF2-40B4-BE49-F238E27FC236}">
                <a16:creationId xmlns:a16="http://schemas.microsoft.com/office/drawing/2014/main" id="{49115E01-328E-E9BE-688C-510E5C0B2B85}"/>
              </a:ext>
            </a:extLst>
          </p:cNvPr>
          <p:cNvSpPr>
            <a:spLocks noGrp="1"/>
          </p:cNvSpPr>
          <p:nvPr>
            <p:ph type="title"/>
          </p:nvPr>
        </p:nvSpPr>
        <p:spPr>
          <a:xfrm>
            <a:off x="517233" y="469287"/>
            <a:ext cx="11082528" cy="694893"/>
          </a:xfrm>
        </p:spPr>
        <p:txBody>
          <a:bodyPr anchor="t">
            <a:normAutofit/>
          </a:bodyPr>
          <a:lstStyle/>
          <a:p>
            <a:r>
              <a:rPr lang="en-US" dirty="0"/>
              <a:t>Why are eCQMs important?</a:t>
            </a:r>
          </a:p>
        </p:txBody>
      </p:sp>
      <p:graphicFrame>
        <p:nvGraphicFramePr>
          <p:cNvPr id="6" name="Text Placeholder 3">
            <a:extLst>
              <a:ext uri="{FF2B5EF4-FFF2-40B4-BE49-F238E27FC236}">
                <a16:creationId xmlns:a16="http://schemas.microsoft.com/office/drawing/2014/main" id="{37C876D2-9FB4-A210-7F7C-B6FD16C6D22E}"/>
              </a:ext>
            </a:extLst>
          </p:cNvPr>
          <p:cNvGraphicFramePr/>
          <p:nvPr>
            <p:extLst>
              <p:ext uri="{D42A27DB-BD31-4B8C-83A1-F6EECF244321}">
                <p14:modId xmlns:p14="http://schemas.microsoft.com/office/powerpoint/2010/main" val="2338759983"/>
              </p:ext>
            </p:extLst>
          </p:nvPr>
        </p:nvGraphicFramePr>
        <p:xfrm>
          <a:off x="517233" y="1058778"/>
          <a:ext cx="11172045" cy="4964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06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0599-50B3-2828-EDAB-8D8AAFA62028}"/>
              </a:ext>
            </a:extLst>
          </p:cNvPr>
          <p:cNvSpPr>
            <a:spLocks noGrp="1"/>
          </p:cNvSpPr>
          <p:nvPr>
            <p:ph type="title"/>
          </p:nvPr>
        </p:nvSpPr>
        <p:spPr>
          <a:xfrm>
            <a:off x="381815" y="260564"/>
            <a:ext cx="10461765" cy="1096841"/>
          </a:xfrm>
        </p:spPr>
        <p:txBody>
          <a:bodyPr/>
          <a:lstStyle/>
          <a:p>
            <a:r>
              <a:rPr lang="en-US" dirty="0"/>
              <a:t>Additional eCQM Payment</a:t>
            </a:r>
            <a:br>
              <a:rPr lang="en-US" sz="1800" b="0" i="1" dirty="0">
                <a:highlight>
                  <a:srgbClr val="FFFF00"/>
                </a:highlight>
              </a:rPr>
            </a:br>
            <a:r>
              <a:rPr lang="en-US" sz="1800" b="0" i="1" dirty="0">
                <a:highlight>
                  <a:srgbClr val="FFFF00"/>
                </a:highlight>
              </a:rPr>
              <a:t>Practices who are NEW to RAE 1 or were previously RAE Tier 4</a:t>
            </a:r>
            <a:br>
              <a:rPr lang="en-US" sz="3600" i="1" dirty="0">
                <a:highlight>
                  <a:srgbClr val="FFFF00"/>
                </a:highlight>
              </a:rPr>
            </a:br>
            <a:endParaRPr lang="en-US" sz="3600" i="1" dirty="0">
              <a:highlight>
                <a:srgbClr val="FFFF00"/>
              </a:highlight>
            </a:endParaRPr>
          </a:p>
        </p:txBody>
      </p:sp>
      <p:sp>
        <p:nvSpPr>
          <p:cNvPr id="3" name="Slide Number Placeholder 2">
            <a:extLst>
              <a:ext uri="{FF2B5EF4-FFF2-40B4-BE49-F238E27FC236}">
                <a16:creationId xmlns:a16="http://schemas.microsoft.com/office/drawing/2014/main" id="{300E0AC1-C1B9-9D6E-4C72-79C2144155C9}"/>
              </a:ext>
            </a:extLst>
          </p:cNvPr>
          <p:cNvSpPr>
            <a:spLocks noGrp="1"/>
          </p:cNvSpPr>
          <p:nvPr>
            <p:ph type="sldNum" sz="quarter" idx="12"/>
          </p:nvPr>
        </p:nvSpPr>
        <p:spPr/>
        <p:txBody>
          <a:bodyPr/>
          <a:lstStyle/>
          <a:p>
            <a:fld id="{90F9BDA0-AF0E-4BA8-B742-3B9C92A3E6FE}" type="slidenum">
              <a:rPr lang="en-US" smtClean="0"/>
              <a:t>9</a:t>
            </a:fld>
            <a:endParaRPr lang="en-US" dirty="0"/>
          </a:p>
        </p:txBody>
      </p:sp>
      <p:sp>
        <p:nvSpPr>
          <p:cNvPr id="4" name="Text Placeholder 3">
            <a:extLst>
              <a:ext uri="{FF2B5EF4-FFF2-40B4-BE49-F238E27FC236}">
                <a16:creationId xmlns:a16="http://schemas.microsoft.com/office/drawing/2014/main" id="{66653E34-909A-683B-4B68-EC29BD5A0EBD}"/>
              </a:ext>
            </a:extLst>
          </p:cNvPr>
          <p:cNvSpPr>
            <a:spLocks noGrp="1"/>
          </p:cNvSpPr>
          <p:nvPr>
            <p:ph type="body" sz="quarter" idx="13"/>
          </p:nvPr>
        </p:nvSpPr>
        <p:spPr>
          <a:xfrm>
            <a:off x="507022" y="1228832"/>
            <a:ext cx="11177956" cy="4635520"/>
          </a:xfrm>
        </p:spPr>
        <p:txBody>
          <a:bodyPr/>
          <a:lstStyle/>
          <a:p>
            <a:pPr marL="0" indent="0">
              <a:buNone/>
            </a:pPr>
            <a:r>
              <a:rPr lang="en-US" sz="1400" u="sng" dirty="0"/>
              <a:t>To be eligible for the additional eCQM payment in calendar year 2026, practices must complete the following:</a:t>
            </a:r>
          </a:p>
          <a:p>
            <a:pPr marL="651926" lvl="2" indent="-342900">
              <a:buFont typeface="+mj-lt"/>
              <a:buAutoNum type="arabicPeriod"/>
            </a:pPr>
            <a:r>
              <a:rPr lang="en-US" sz="1400" dirty="0"/>
              <a:t>Report Q3 2025 eCQM data which will be due on October 17, 2025. </a:t>
            </a:r>
          </a:p>
          <a:p>
            <a:pPr marL="651926" lvl="2" indent="-342900">
              <a:buFont typeface="+mj-lt"/>
              <a:buAutoNum type="arabicPeriod"/>
            </a:pPr>
            <a:r>
              <a:rPr lang="en-US" sz="1400" dirty="0"/>
              <a:t>Report Q4 2025 eCQM data which will be due on January 31, 2026. </a:t>
            </a:r>
          </a:p>
          <a:p>
            <a:pPr marL="0" indent="0">
              <a:buNone/>
            </a:pPr>
            <a:r>
              <a:rPr lang="en-US" sz="1400" dirty="0"/>
              <a:t>This period will be considered </a:t>
            </a:r>
            <a:r>
              <a:rPr lang="en-US" sz="1400" b="1" i="1" dirty="0"/>
              <a:t>pay-for-reporting</a:t>
            </a:r>
            <a:r>
              <a:rPr lang="en-US" sz="1400" b="1" dirty="0"/>
              <a:t>, </a:t>
            </a:r>
            <a:r>
              <a:rPr lang="en-US" sz="1400" dirty="0"/>
              <a:t>providing practices time to become familiar with the eCQM reporting process.</a:t>
            </a:r>
          </a:p>
          <a:p>
            <a:pPr marL="0" indent="0">
              <a:buNone/>
            </a:pPr>
            <a:endParaRPr lang="en-US" sz="1400" dirty="0"/>
          </a:p>
          <a:p>
            <a:pPr marL="0" indent="0">
              <a:buNone/>
            </a:pPr>
            <a:r>
              <a:rPr lang="en-US" sz="1400" u="sng" dirty="0"/>
              <a:t>To be eligible for the additional eCQM payment in calendar year 2027, practices must complete the following:</a:t>
            </a:r>
          </a:p>
          <a:p>
            <a:pPr marL="721774" indent="-342900">
              <a:buFont typeface="+mj-lt"/>
              <a:buAutoNum type="arabicPeriod"/>
            </a:pPr>
            <a:r>
              <a:rPr lang="en-US" sz="1400" dirty="0"/>
              <a:t>Report Q1 2026 – Q3 2026 eCQM data</a:t>
            </a:r>
          </a:p>
          <a:p>
            <a:pPr marL="721774" indent="-342900">
              <a:buFont typeface="+mj-lt"/>
              <a:buAutoNum type="arabicPeriod"/>
            </a:pPr>
            <a:r>
              <a:rPr lang="en-US" sz="1400" dirty="0"/>
              <a:t>Report Q4 2026 eCQM data </a:t>
            </a:r>
            <a:r>
              <a:rPr lang="en-US" sz="1400" b="1" i="1" dirty="0"/>
              <a:t>AND meet the minimum point threshold for assigned Tier</a:t>
            </a:r>
            <a:endParaRPr lang="en-US" sz="1400" dirty="0"/>
          </a:p>
          <a:p>
            <a:pPr marL="42332" indent="0">
              <a:buNone/>
            </a:pPr>
            <a:r>
              <a:rPr lang="en-US" sz="1400" dirty="0"/>
              <a:t>This period will be considered </a:t>
            </a:r>
            <a:r>
              <a:rPr lang="en-US" sz="1400" b="1" i="1" dirty="0"/>
              <a:t>pay-for-performance</a:t>
            </a:r>
            <a:r>
              <a:rPr lang="en-US" sz="1400" b="1" dirty="0"/>
              <a:t>, </a:t>
            </a:r>
            <a:r>
              <a:rPr lang="en-US" sz="1400" dirty="0"/>
              <a:t>requiring practices to meet the minimum point threshold for their assigned Tier.</a:t>
            </a:r>
          </a:p>
          <a:p>
            <a:pPr marL="42332" indent="0">
              <a:buNone/>
            </a:pPr>
            <a:endParaRPr lang="en-US" sz="1400" dirty="0"/>
          </a:p>
          <a:p>
            <a:pPr marL="42332" indent="0">
              <a:buNone/>
            </a:pPr>
            <a:r>
              <a:rPr lang="en-US" sz="1400" b="1" dirty="0"/>
              <a:t>Note: </a:t>
            </a:r>
            <a:r>
              <a:rPr lang="en-US" sz="1400" dirty="0"/>
              <a:t>Each measure is assigned a point value. If your performance meets or exceeds the benchmark, your practice will earn the designated points for that measure.</a:t>
            </a:r>
          </a:p>
          <a:p>
            <a:pPr lvl="2"/>
            <a:r>
              <a:rPr lang="en-US" sz="1400" b="1" dirty="0"/>
              <a:t>Tier 3</a:t>
            </a:r>
            <a:r>
              <a:rPr lang="en-US" sz="1400" dirty="0"/>
              <a:t>: 32 points</a:t>
            </a:r>
          </a:p>
          <a:p>
            <a:pPr lvl="2"/>
            <a:r>
              <a:rPr lang="en-US" sz="1400" b="1" dirty="0"/>
              <a:t>Tier 2</a:t>
            </a:r>
            <a:r>
              <a:rPr lang="en-US" sz="1400" dirty="0"/>
              <a:t>: 28 points</a:t>
            </a:r>
          </a:p>
          <a:p>
            <a:pPr lvl="2"/>
            <a:r>
              <a:rPr lang="en-US" sz="1400" b="1" dirty="0"/>
              <a:t>Tier 1</a:t>
            </a:r>
            <a:r>
              <a:rPr lang="en-US" sz="1400" dirty="0"/>
              <a:t>: 20 points</a:t>
            </a:r>
          </a:p>
          <a:p>
            <a:pPr marL="309026" lvl="2" indent="0">
              <a:buNone/>
            </a:pPr>
            <a:endParaRPr lang="en-US" sz="1400" dirty="0"/>
          </a:p>
          <a:p>
            <a:pPr lvl="2"/>
            <a:endParaRPr lang="en-US" sz="1400" dirty="0"/>
          </a:p>
          <a:p>
            <a:endParaRPr lang="en-US" sz="1400" dirty="0"/>
          </a:p>
          <a:p>
            <a:endParaRPr lang="en-US" sz="1400" dirty="0"/>
          </a:p>
        </p:txBody>
      </p:sp>
    </p:spTree>
    <p:extLst>
      <p:ext uri="{BB962C8B-B14F-4D97-AF65-F5344CB8AC3E}">
        <p14:creationId xmlns:p14="http://schemas.microsoft.com/office/powerpoint/2010/main" val="2177116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ster Theme">
  <a:themeElements>
    <a:clrScheme name="Custom 4">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ster Theme">
  <a:themeElements>
    <a:clrScheme name="UHC Pallet">
      <a:dk1>
        <a:sysClr val="windowText" lastClr="000000"/>
      </a:dk1>
      <a:lt1>
        <a:sysClr val="window" lastClr="FFFFFF"/>
      </a:lt1>
      <a:dk2>
        <a:srgbClr val="44546A"/>
      </a:dk2>
      <a:lt2>
        <a:srgbClr val="E7E6E6"/>
      </a:lt2>
      <a:accent1>
        <a:srgbClr val="002677"/>
      </a:accent1>
      <a:accent2>
        <a:srgbClr val="D9F6FA"/>
      </a:accent2>
      <a:accent3>
        <a:srgbClr val="00BED5"/>
      </a:accent3>
      <a:accent4>
        <a:srgbClr val="F5B700"/>
      </a:accent4>
      <a:accent5>
        <a:srgbClr val="FF612B"/>
      </a:accent5>
      <a:accent6>
        <a:srgbClr val="FFFFFF"/>
      </a:accent6>
      <a:hlink>
        <a:srgbClr val="196ECF"/>
      </a:hlink>
      <a:folHlink>
        <a:srgbClr val="7F7F7F"/>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HC RMHP Ppt Template1" id="{113E148E-D191-4D6A-9B7D-F13F98F3672D}" vid="{60E3427A-5123-4775-966E-DB0CB6FC96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fabb1a-22dc-41ca-8856-5bf870222c33">
      <Terms xmlns="http://schemas.microsoft.com/office/infopath/2007/PartnerControls"/>
    </lcf76f155ced4ddcb4097134ff3c332f>
    <TaxCatchAll xmlns="207a86e2-506b-434d-b210-b067f4c273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1A41BE576E82428B8922A4FCB45CA6" ma:contentTypeVersion="13" ma:contentTypeDescription="Create a new document." ma:contentTypeScope="" ma:versionID="752028a912443ba83c60d56941c2e325">
  <xsd:schema xmlns:xsd="http://www.w3.org/2001/XMLSchema" xmlns:xs="http://www.w3.org/2001/XMLSchema" xmlns:p="http://schemas.microsoft.com/office/2006/metadata/properties" xmlns:ns2="75fabb1a-22dc-41ca-8856-5bf870222c33" xmlns:ns3="207a86e2-506b-434d-b210-b067f4c27351" targetNamespace="http://schemas.microsoft.com/office/2006/metadata/properties" ma:root="true" ma:fieldsID="b779635a7e3cd7136e2547f22b46b6c8" ns2:_="" ns3:_="">
    <xsd:import namespace="75fabb1a-22dc-41ca-8856-5bf870222c33"/>
    <xsd:import namespace="207a86e2-506b-434d-b210-b067f4c2735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fabb1a-22dc-41ca-8856-5bf870222c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7a86e2-506b-434d-b210-b067f4c2735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871ebf7-6e0f-4e27-89b0-1e9787cf9721}" ma:internalName="TaxCatchAll" ma:showField="CatchAllData" ma:web="207a86e2-506b-434d-b210-b067f4c273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1C88F3-87E4-4534-A054-28FA0AE7568E}">
  <ds:schemaRefs>
    <ds:schemaRef ds:uri="http://schemas.microsoft.com/office/infopath/2007/PartnerControls"/>
    <ds:schemaRef ds:uri="http://purl.org/dc/terms/"/>
    <ds:schemaRef ds:uri="http://schemas.microsoft.com/office/2006/metadata/properties"/>
    <ds:schemaRef ds:uri="http://purl.org/dc/dcmitype/"/>
    <ds:schemaRef ds:uri="207a86e2-506b-434d-b210-b067f4c27351"/>
    <ds:schemaRef ds:uri="http://schemas.microsoft.com/office/2006/documentManagement/types"/>
    <ds:schemaRef ds:uri="75fabb1a-22dc-41ca-8856-5bf870222c33"/>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FEC811A-967A-420A-B890-98EB392EDD84}">
  <ds:schemaRefs>
    <ds:schemaRef ds:uri="207a86e2-506b-434d-b210-b067f4c27351"/>
    <ds:schemaRef ds:uri="75fabb1a-22dc-41ca-8856-5bf870222c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B27C8C-232B-4154-B2DD-47BB93227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13424</TotalTime>
  <Words>2520</Words>
  <Application>Microsoft Office PowerPoint</Application>
  <PresentationFormat>Widescreen</PresentationFormat>
  <Paragraphs>228</Paragraphs>
  <Slides>22</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Georgia</vt:lpstr>
      <vt:lpstr>Helvetica Neue</vt:lpstr>
      <vt:lpstr>System Font Regular</vt:lpstr>
      <vt:lpstr>Trebuchet MS</vt:lpstr>
      <vt:lpstr>Wingdings</vt:lpstr>
      <vt:lpstr>Master Theme</vt:lpstr>
      <vt:lpstr>Data slides</vt:lpstr>
      <vt:lpstr>1_Master Theme</vt:lpstr>
      <vt:lpstr>Electronic Clinical Quality Measure (eCQM) Reporting Webinar</vt:lpstr>
      <vt:lpstr>Agenda</vt:lpstr>
      <vt:lpstr>What are eCQMs?</vt:lpstr>
      <vt:lpstr>Electronic Clinical Quality Measures (eCQMs) Definition</vt:lpstr>
      <vt:lpstr>Electronic Clinical Quality Measures (eCQMs) </vt:lpstr>
      <vt:lpstr>Measure Specifications</vt:lpstr>
      <vt:lpstr>Measure Specifications Example</vt:lpstr>
      <vt:lpstr>Why are eCQMs important?</vt:lpstr>
      <vt:lpstr>Additional eCQM Payment Practices who are NEW to RAE 1 or were previously RAE Tier 4 </vt:lpstr>
      <vt:lpstr>Additional eCQM Payment  Practices who were in RAE 1 for ACC 2.0 and ACC 3.0 </vt:lpstr>
      <vt:lpstr>eCQM Reporting Tool</vt:lpstr>
      <vt:lpstr>eCQM Reporting Tool</vt:lpstr>
      <vt:lpstr>PowerPoint Presentation</vt:lpstr>
      <vt:lpstr>PowerPoint Presentation</vt:lpstr>
      <vt:lpstr>PowerPoint Presentation</vt:lpstr>
      <vt:lpstr>PowerPoint Presentation</vt:lpstr>
      <vt:lpstr>PowerPoint Presentation</vt:lpstr>
      <vt:lpstr>PowerPoint Presentation</vt:lpstr>
      <vt:lpstr>Reporting Reminders: Satellite Designation</vt:lpstr>
      <vt:lpstr>eCQM Reporting Deadlines </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Walters</dc:creator>
  <cp:lastModifiedBy>Smith, Bronte</cp:lastModifiedBy>
  <cp:revision>89</cp:revision>
  <dcterms:created xsi:type="dcterms:W3CDTF">2020-04-04T18:38:29Z</dcterms:created>
  <dcterms:modified xsi:type="dcterms:W3CDTF">2025-10-02T14:56:29Z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20f21ee-9bdc-4991-8abe-58f53448e302_Enabled">
    <vt:lpwstr>true</vt:lpwstr>
  </property>
  <property fmtid="{D5CDD505-2E9C-101B-9397-08002B2CF9AE}" pid="3" name="MSIP_Label_320f21ee-9bdc-4991-8abe-58f53448e302_SetDate">
    <vt:lpwstr>2022-11-01T22:09:47Z</vt:lpwstr>
  </property>
  <property fmtid="{D5CDD505-2E9C-101B-9397-08002B2CF9AE}" pid="4" name="MSIP_Label_320f21ee-9bdc-4991-8abe-58f53448e302_Method">
    <vt:lpwstr>Privileged</vt:lpwstr>
  </property>
  <property fmtid="{D5CDD505-2E9C-101B-9397-08002B2CF9AE}" pid="5" name="MSIP_Label_320f21ee-9bdc-4991-8abe-58f53448e302_Name">
    <vt:lpwstr>External Label</vt:lpwstr>
  </property>
  <property fmtid="{D5CDD505-2E9C-101B-9397-08002B2CF9AE}" pid="6" name="MSIP_Label_320f21ee-9bdc-4991-8abe-58f53448e302_SiteId">
    <vt:lpwstr>db05faca-c82a-4b9d-b9c5-0f64b6755421</vt:lpwstr>
  </property>
  <property fmtid="{D5CDD505-2E9C-101B-9397-08002B2CF9AE}" pid="7" name="MSIP_Label_320f21ee-9bdc-4991-8abe-58f53448e302_ActionId">
    <vt:lpwstr>a2090c57-3da0-4fb4-985a-738d0a9c28ed</vt:lpwstr>
  </property>
  <property fmtid="{D5CDD505-2E9C-101B-9397-08002B2CF9AE}" pid="8" name="MSIP_Label_320f21ee-9bdc-4991-8abe-58f53448e302_ContentBits">
    <vt:lpwstr>0</vt:lpwstr>
  </property>
  <property fmtid="{D5CDD505-2E9C-101B-9397-08002B2CF9AE}" pid="9" name="ContentTypeId">
    <vt:lpwstr>0x0101009C1A41BE576E82428B8922A4FCB45CA6</vt:lpwstr>
  </property>
  <property fmtid="{D5CDD505-2E9C-101B-9397-08002B2CF9AE}" pid="10" name="MediaServiceImageTags">
    <vt:lpwstr/>
  </property>
</Properties>
</file>