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2192000" cy="6858000"/>
  <p:notesSz cx="7102475" cy="9388475"/>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1" roundtripDataSignature="AMtx7miejdUAYTomg3Zdw+t+GsrVEoN9f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696"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customschemas.google.com/relationships/presentationmetadata" Target="metadata"/><Relationship Id="rId5" Type="http://schemas.openxmlformats.org/officeDocument/2006/relationships/slide" Target="slides/slide4.xml"/><Relationship Id="rId15" Type="http://schemas.openxmlformats.org/officeDocument/2006/relationships/tableStyles" Target="tableStyles.xml"/><Relationship Id="rId4" Type="http://schemas.openxmlformats.org/officeDocument/2006/relationships/slide" Target="slides/slide3.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83975" y="704125"/>
            <a:ext cx="4735200" cy="35206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10225" y="4459525"/>
            <a:ext cx="5681975" cy="422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p1:notes"/>
          <p:cNvSpPr txBox="1">
            <a:spLocks noGrp="1"/>
          </p:cNvSpPr>
          <p:nvPr>
            <p:ph type="body" idx="1"/>
          </p:nvPr>
        </p:nvSpPr>
        <p:spPr>
          <a:xfrm>
            <a:off x="710280" y="4518360"/>
            <a:ext cx="5681520" cy="3696480"/>
          </a:xfrm>
          <a:prstGeom prst="rect">
            <a:avLst/>
          </a:prstGeom>
          <a:noFill/>
          <a:ln>
            <a:noFill/>
          </a:ln>
        </p:spPr>
        <p:txBody>
          <a:bodyPr spcFirstLastPara="1" wrap="square" lIns="94300" tIns="47150" rIns="94300" bIns="47150" anchor="t" anchorCtr="0">
            <a:noAutofit/>
          </a:bodyPr>
          <a:lstStyle/>
          <a:p>
            <a:pPr marL="0" lvl="0" indent="0" algn="l" rtl="0">
              <a:spcBef>
                <a:spcPts val="0"/>
              </a:spcBef>
              <a:spcAft>
                <a:spcPts val="0"/>
              </a:spcAft>
              <a:buNone/>
            </a:pPr>
            <a:endParaRPr/>
          </a:p>
        </p:txBody>
      </p:sp>
      <p:sp>
        <p:nvSpPr>
          <p:cNvPr id="59" name="Google Shape;59;p1:notes"/>
          <p:cNvSpPr txBox="1"/>
          <p:nvPr/>
        </p:nvSpPr>
        <p:spPr>
          <a:xfrm>
            <a:off x="4023000" y="8917560"/>
            <a:ext cx="3077280" cy="470520"/>
          </a:xfrm>
          <a:prstGeom prst="rect">
            <a:avLst/>
          </a:prstGeom>
          <a:noFill/>
          <a:ln>
            <a:noFill/>
          </a:ln>
        </p:spPr>
        <p:txBody>
          <a:bodyPr spcFirstLastPara="1" wrap="square" lIns="94300" tIns="47150" rIns="94300" bIns="47150" anchor="b" anchorCtr="0">
            <a:noAutofit/>
          </a:bodyPr>
          <a:lstStyle/>
          <a:p>
            <a:pPr marL="0" marR="0" lvl="0" indent="0" algn="r" rtl="0">
              <a:lnSpc>
                <a:spcPct val="100000"/>
              </a:lnSpc>
              <a:spcBef>
                <a:spcPts val="0"/>
              </a:spcBef>
              <a:spcAft>
                <a:spcPts val="0"/>
              </a:spcAft>
              <a:buNone/>
            </a:pPr>
            <a:fld id="{00000000-1234-1234-1234-123412341234}" type="slidenum">
              <a:rPr lang="en-US" sz="1200" b="0" i="0" u="none" strike="noStrike" cap="none">
                <a:latin typeface="Arial"/>
                <a:ea typeface="Arial"/>
                <a:cs typeface="Arial"/>
                <a:sym typeface="Arial"/>
              </a:rPr>
              <a:t>1</a:t>
            </a:fld>
            <a:endParaRPr sz="1800" b="0" i="0" u="none" strike="noStrike" cap="none"/>
          </a:p>
        </p:txBody>
      </p:sp>
      <p:sp>
        <p:nvSpPr>
          <p:cNvPr id="60" name="Google Shape;60;p1:notes"/>
          <p:cNvSpPr>
            <a:spLocks noGrp="1" noRot="1" noChangeAspect="1"/>
          </p:cNvSpPr>
          <p:nvPr>
            <p:ph type="sldImg" idx="2"/>
          </p:nvPr>
        </p:nvSpPr>
        <p:spPr>
          <a:xfrm>
            <a:off x="1183975" y="704125"/>
            <a:ext cx="4735200" cy="35206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2:notes"/>
          <p:cNvSpPr txBox="1">
            <a:spLocks noGrp="1"/>
          </p:cNvSpPr>
          <p:nvPr>
            <p:ph type="body" idx="1"/>
          </p:nvPr>
        </p:nvSpPr>
        <p:spPr>
          <a:xfrm>
            <a:off x="710280" y="4518360"/>
            <a:ext cx="5681520" cy="3696480"/>
          </a:xfrm>
          <a:prstGeom prst="rect">
            <a:avLst/>
          </a:prstGeom>
          <a:noFill/>
          <a:ln>
            <a:noFill/>
          </a:ln>
        </p:spPr>
        <p:txBody>
          <a:bodyPr spcFirstLastPara="1" wrap="square" lIns="94300" tIns="47150" rIns="94300" bIns="47150" anchor="t" anchorCtr="0">
            <a:noAutofit/>
          </a:bodyPr>
          <a:lstStyle/>
          <a:p>
            <a:pPr marL="0" lvl="0" indent="0" algn="l" rtl="0">
              <a:spcBef>
                <a:spcPts val="0"/>
              </a:spcBef>
              <a:spcAft>
                <a:spcPts val="0"/>
              </a:spcAft>
              <a:buNone/>
            </a:pPr>
            <a:endParaRPr/>
          </a:p>
        </p:txBody>
      </p:sp>
      <p:sp>
        <p:nvSpPr>
          <p:cNvPr id="68" name="Google Shape;68;p2:notes"/>
          <p:cNvSpPr txBox="1"/>
          <p:nvPr/>
        </p:nvSpPr>
        <p:spPr>
          <a:xfrm>
            <a:off x="4023000" y="8917560"/>
            <a:ext cx="3077280" cy="470520"/>
          </a:xfrm>
          <a:prstGeom prst="rect">
            <a:avLst/>
          </a:prstGeom>
          <a:noFill/>
          <a:ln>
            <a:noFill/>
          </a:ln>
        </p:spPr>
        <p:txBody>
          <a:bodyPr spcFirstLastPara="1" wrap="square" lIns="94300" tIns="47150" rIns="94300" bIns="47150" anchor="b" anchorCtr="0">
            <a:noAutofit/>
          </a:bodyPr>
          <a:lstStyle/>
          <a:p>
            <a:pPr marL="0" marR="0" lvl="0" indent="0" algn="r" rtl="0">
              <a:lnSpc>
                <a:spcPct val="100000"/>
              </a:lnSpc>
              <a:spcBef>
                <a:spcPts val="0"/>
              </a:spcBef>
              <a:spcAft>
                <a:spcPts val="0"/>
              </a:spcAft>
              <a:buNone/>
            </a:pPr>
            <a:fld id="{00000000-1234-1234-1234-123412341234}" type="slidenum">
              <a:rPr lang="en-US" sz="1200" b="0" i="0" u="none" strike="noStrike" cap="none">
                <a:latin typeface="Arial"/>
                <a:ea typeface="Arial"/>
                <a:cs typeface="Arial"/>
                <a:sym typeface="Arial"/>
              </a:rPr>
              <a:t>2</a:t>
            </a:fld>
            <a:endParaRPr sz="1800" b="0" i="0" u="none" strike="noStrike" cap="none"/>
          </a:p>
        </p:txBody>
      </p:sp>
      <p:sp>
        <p:nvSpPr>
          <p:cNvPr id="69" name="Google Shape;69;p2:notes"/>
          <p:cNvSpPr>
            <a:spLocks noGrp="1" noRot="1" noChangeAspect="1"/>
          </p:cNvSpPr>
          <p:nvPr>
            <p:ph type="sldImg" idx="2"/>
          </p:nvPr>
        </p:nvSpPr>
        <p:spPr>
          <a:xfrm>
            <a:off x="1183975" y="704125"/>
            <a:ext cx="4735200" cy="35206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3:notes"/>
          <p:cNvSpPr txBox="1">
            <a:spLocks noGrp="1"/>
          </p:cNvSpPr>
          <p:nvPr>
            <p:ph type="body" idx="1"/>
          </p:nvPr>
        </p:nvSpPr>
        <p:spPr>
          <a:xfrm>
            <a:off x="710280" y="4518360"/>
            <a:ext cx="5681520" cy="3696480"/>
          </a:xfrm>
          <a:prstGeom prst="rect">
            <a:avLst/>
          </a:prstGeom>
          <a:noFill/>
          <a:ln>
            <a:noFill/>
          </a:ln>
        </p:spPr>
        <p:txBody>
          <a:bodyPr spcFirstLastPara="1" wrap="square" lIns="94300" tIns="47150" rIns="94300" bIns="47150" anchor="t" anchorCtr="0">
            <a:noAutofit/>
          </a:bodyPr>
          <a:lstStyle/>
          <a:p>
            <a:pPr marL="0" lvl="0" indent="0" algn="l" rtl="0">
              <a:spcBef>
                <a:spcPts val="0"/>
              </a:spcBef>
              <a:spcAft>
                <a:spcPts val="0"/>
              </a:spcAft>
              <a:buNone/>
            </a:pPr>
            <a:r>
              <a:rPr lang="en-US"/>
              <a:t>Material from Vouchers Hurt America group</a:t>
            </a:r>
            <a:endParaRPr/>
          </a:p>
        </p:txBody>
      </p:sp>
      <p:sp>
        <p:nvSpPr>
          <p:cNvPr id="76" name="Google Shape;76;p3:notes"/>
          <p:cNvSpPr txBox="1"/>
          <p:nvPr/>
        </p:nvSpPr>
        <p:spPr>
          <a:xfrm>
            <a:off x="4023000" y="8917560"/>
            <a:ext cx="3077280" cy="470520"/>
          </a:xfrm>
          <a:prstGeom prst="rect">
            <a:avLst/>
          </a:prstGeom>
          <a:noFill/>
          <a:ln>
            <a:noFill/>
          </a:ln>
        </p:spPr>
        <p:txBody>
          <a:bodyPr spcFirstLastPara="1" wrap="square" lIns="94300" tIns="47150" rIns="94300" bIns="47150" anchor="b" anchorCtr="0">
            <a:noAutofit/>
          </a:bodyPr>
          <a:lstStyle/>
          <a:p>
            <a:pPr marL="0" marR="0" lvl="0" indent="0" algn="r" rtl="0">
              <a:lnSpc>
                <a:spcPct val="100000"/>
              </a:lnSpc>
              <a:spcBef>
                <a:spcPts val="0"/>
              </a:spcBef>
              <a:spcAft>
                <a:spcPts val="0"/>
              </a:spcAft>
              <a:buNone/>
            </a:pPr>
            <a:fld id="{00000000-1234-1234-1234-123412341234}" type="slidenum">
              <a:rPr lang="en-US" sz="1200" b="0" i="0" u="none" strike="noStrike" cap="none">
                <a:latin typeface="Arial"/>
                <a:ea typeface="Arial"/>
                <a:cs typeface="Arial"/>
                <a:sym typeface="Arial"/>
              </a:rPr>
              <a:t>3</a:t>
            </a:fld>
            <a:endParaRPr sz="1800" b="0" i="0" u="none" strike="noStrike" cap="none"/>
          </a:p>
        </p:txBody>
      </p:sp>
      <p:sp>
        <p:nvSpPr>
          <p:cNvPr id="77" name="Google Shape;77;p3:notes"/>
          <p:cNvSpPr>
            <a:spLocks noGrp="1" noRot="1" noChangeAspect="1"/>
          </p:cNvSpPr>
          <p:nvPr>
            <p:ph type="sldImg" idx="2"/>
          </p:nvPr>
        </p:nvSpPr>
        <p:spPr>
          <a:xfrm>
            <a:off x="1183975" y="704125"/>
            <a:ext cx="4735200" cy="35206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4:notes"/>
          <p:cNvSpPr txBox="1">
            <a:spLocks noGrp="1"/>
          </p:cNvSpPr>
          <p:nvPr>
            <p:ph type="body" idx="1"/>
          </p:nvPr>
        </p:nvSpPr>
        <p:spPr>
          <a:xfrm>
            <a:off x="710280" y="4518360"/>
            <a:ext cx="5681520" cy="3696480"/>
          </a:xfrm>
          <a:prstGeom prst="rect">
            <a:avLst/>
          </a:prstGeom>
          <a:noFill/>
          <a:ln>
            <a:noFill/>
          </a:ln>
        </p:spPr>
        <p:txBody>
          <a:bodyPr spcFirstLastPara="1" wrap="square" lIns="94300" tIns="47150" rIns="94300" bIns="47150" anchor="t" anchorCtr="0">
            <a:noAutofit/>
          </a:bodyPr>
          <a:lstStyle/>
          <a:p>
            <a:pPr marL="0" lvl="0" indent="0" algn="l" rtl="0">
              <a:spcBef>
                <a:spcPts val="0"/>
              </a:spcBef>
              <a:spcAft>
                <a:spcPts val="0"/>
              </a:spcAft>
              <a:buNone/>
            </a:pPr>
            <a:r>
              <a:rPr lang="en-US"/>
              <a:t>Vouchers Hurt America</a:t>
            </a:r>
            <a:endParaRPr/>
          </a:p>
        </p:txBody>
      </p:sp>
      <p:sp>
        <p:nvSpPr>
          <p:cNvPr id="90" name="Google Shape;90;p4:notes"/>
          <p:cNvSpPr txBox="1"/>
          <p:nvPr/>
        </p:nvSpPr>
        <p:spPr>
          <a:xfrm>
            <a:off x="4023000" y="8917560"/>
            <a:ext cx="3077280" cy="470520"/>
          </a:xfrm>
          <a:prstGeom prst="rect">
            <a:avLst/>
          </a:prstGeom>
          <a:noFill/>
          <a:ln>
            <a:noFill/>
          </a:ln>
        </p:spPr>
        <p:txBody>
          <a:bodyPr spcFirstLastPara="1" wrap="square" lIns="94300" tIns="47150" rIns="94300" bIns="47150" anchor="b" anchorCtr="0">
            <a:noAutofit/>
          </a:bodyPr>
          <a:lstStyle/>
          <a:p>
            <a:pPr marL="0" marR="0" lvl="0" indent="0" algn="r" rtl="0">
              <a:lnSpc>
                <a:spcPct val="100000"/>
              </a:lnSpc>
              <a:spcBef>
                <a:spcPts val="0"/>
              </a:spcBef>
              <a:spcAft>
                <a:spcPts val="0"/>
              </a:spcAft>
              <a:buNone/>
            </a:pPr>
            <a:fld id="{00000000-1234-1234-1234-123412341234}" type="slidenum">
              <a:rPr lang="en-US" sz="1200">
                <a:latin typeface="Arial"/>
                <a:ea typeface="Arial"/>
                <a:cs typeface="Arial"/>
                <a:sym typeface="Arial"/>
              </a:rPr>
              <a:t>4</a:t>
            </a:fld>
            <a:endParaRPr sz="1800"/>
          </a:p>
        </p:txBody>
      </p:sp>
      <p:sp>
        <p:nvSpPr>
          <p:cNvPr id="91" name="Google Shape;91;p4:notes"/>
          <p:cNvSpPr>
            <a:spLocks noGrp="1" noRot="1" noChangeAspect="1"/>
          </p:cNvSpPr>
          <p:nvPr>
            <p:ph type="sldImg" idx="2"/>
          </p:nvPr>
        </p:nvSpPr>
        <p:spPr>
          <a:xfrm>
            <a:off x="1183975" y="704125"/>
            <a:ext cx="4735200" cy="35206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7:notes"/>
          <p:cNvSpPr txBox="1">
            <a:spLocks noGrp="1"/>
          </p:cNvSpPr>
          <p:nvPr>
            <p:ph type="body" idx="1"/>
          </p:nvPr>
        </p:nvSpPr>
        <p:spPr>
          <a:xfrm>
            <a:off x="710280" y="4518360"/>
            <a:ext cx="5681520" cy="3696480"/>
          </a:xfrm>
          <a:prstGeom prst="rect">
            <a:avLst/>
          </a:prstGeom>
          <a:noFill/>
          <a:ln>
            <a:noFill/>
          </a:ln>
        </p:spPr>
        <p:txBody>
          <a:bodyPr spcFirstLastPara="1" wrap="square" lIns="94300" tIns="47150" rIns="94300" bIns="47150" anchor="t" anchorCtr="0">
            <a:noAutofit/>
          </a:bodyPr>
          <a:lstStyle/>
          <a:p>
            <a:pPr marL="0" lvl="0" indent="0" algn="l" rtl="0">
              <a:spcBef>
                <a:spcPts val="0"/>
              </a:spcBef>
              <a:spcAft>
                <a:spcPts val="0"/>
              </a:spcAft>
              <a:buNone/>
            </a:pPr>
            <a:r>
              <a:rPr lang="en-US"/>
              <a:t>The information above includes the information added after the Ohio Senate revisions to House Bill 110 after the Senate revisions in HB 583.</a:t>
            </a:r>
            <a:endParaRPr/>
          </a:p>
        </p:txBody>
      </p:sp>
      <p:sp>
        <p:nvSpPr>
          <p:cNvPr id="97" name="Google Shape;97;p7:notes"/>
          <p:cNvSpPr txBox="1"/>
          <p:nvPr/>
        </p:nvSpPr>
        <p:spPr>
          <a:xfrm>
            <a:off x="4023000" y="8917560"/>
            <a:ext cx="3077280" cy="470520"/>
          </a:xfrm>
          <a:prstGeom prst="rect">
            <a:avLst/>
          </a:prstGeom>
          <a:noFill/>
          <a:ln>
            <a:noFill/>
          </a:ln>
        </p:spPr>
        <p:txBody>
          <a:bodyPr spcFirstLastPara="1" wrap="square" lIns="94300" tIns="47150" rIns="94300" bIns="47150" anchor="b" anchorCtr="0">
            <a:noAutofit/>
          </a:bodyPr>
          <a:lstStyle/>
          <a:p>
            <a:pPr marL="0" marR="0" lvl="0" indent="0" algn="r" rtl="0">
              <a:lnSpc>
                <a:spcPct val="100000"/>
              </a:lnSpc>
              <a:spcBef>
                <a:spcPts val="0"/>
              </a:spcBef>
              <a:spcAft>
                <a:spcPts val="0"/>
              </a:spcAft>
              <a:buNone/>
            </a:pPr>
            <a:fld id="{00000000-1234-1234-1234-123412341234}" type="slidenum">
              <a:rPr lang="en-US" sz="1200">
                <a:latin typeface="Arial"/>
                <a:ea typeface="Arial"/>
                <a:cs typeface="Arial"/>
                <a:sym typeface="Arial"/>
              </a:rPr>
              <a:t>5</a:t>
            </a:fld>
            <a:endParaRPr sz="1800"/>
          </a:p>
        </p:txBody>
      </p:sp>
      <p:sp>
        <p:nvSpPr>
          <p:cNvPr id="98" name="Google Shape;98;p7:notes"/>
          <p:cNvSpPr>
            <a:spLocks noGrp="1" noRot="1" noChangeAspect="1"/>
          </p:cNvSpPr>
          <p:nvPr>
            <p:ph type="sldImg" idx="2"/>
          </p:nvPr>
        </p:nvSpPr>
        <p:spPr>
          <a:xfrm>
            <a:off x="1183975" y="704125"/>
            <a:ext cx="4735200" cy="35206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5:notes"/>
          <p:cNvSpPr txBox="1">
            <a:spLocks noGrp="1"/>
          </p:cNvSpPr>
          <p:nvPr>
            <p:ph type="body" idx="1"/>
          </p:nvPr>
        </p:nvSpPr>
        <p:spPr>
          <a:xfrm>
            <a:off x="710280" y="4518360"/>
            <a:ext cx="5681520" cy="3696480"/>
          </a:xfrm>
          <a:prstGeom prst="rect">
            <a:avLst/>
          </a:prstGeom>
          <a:noFill/>
          <a:ln>
            <a:noFill/>
          </a:ln>
        </p:spPr>
        <p:txBody>
          <a:bodyPr spcFirstLastPara="1" wrap="square" lIns="94300" tIns="47150" rIns="94300" bIns="47150" anchor="t" anchorCtr="0">
            <a:noAutofit/>
          </a:bodyPr>
          <a:lstStyle/>
          <a:p>
            <a:pPr marL="0" lvl="0" indent="0" algn="l" rtl="0">
              <a:spcBef>
                <a:spcPts val="0"/>
              </a:spcBef>
              <a:spcAft>
                <a:spcPts val="0"/>
              </a:spcAft>
              <a:buNone/>
            </a:pPr>
            <a:endParaRPr/>
          </a:p>
        </p:txBody>
      </p:sp>
      <p:sp>
        <p:nvSpPr>
          <p:cNvPr id="104" name="Google Shape;104;p5:notes"/>
          <p:cNvSpPr txBox="1"/>
          <p:nvPr/>
        </p:nvSpPr>
        <p:spPr>
          <a:xfrm>
            <a:off x="4023000" y="8917560"/>
            <a:ext cx="3077280" cy="470520"/>
          </a:xfrm>
          <a:prstGeom prst="rect">
            <a:avLst/>
          </a:prstGeom>
          <a:noFill/>
          <a:ln>
            <a:noFill/>
          </a:ln>
        </p:spPr>
        <p:txBody>
          <a:bodyPr spcFirstLastPara="1" wrap="square" lIns="94300" tIns="47150" rIns="94300" bIns="47150" anchor="b" anchorCtr="0">
            <a:noAutofit/>
          </a:bodyPr>
          <a:lstStyle/>
          <a:p>
            <a:pPr marL="0" marR="0" lvl="0" indent="0" algn="r" rtl="0">
              <a:lnSpc>
                <a:spcPct val="100000"/>
              </a:lnSpc>
              <a:spcBef>
                <a:spcPts val="0"/>
              </a:spcBef>
              <a:spcAft>
                <a:spcPts val="0"/>
              </a:spcAft>
              <a:buNone/>
            </a:pPr>
            <a:fld id="{00000000-1234-1234-1234-123412341234}" type="slidenum">
              <a:rPr lang="en-US" sz="1200">
                <a:latin typeface="Arial"/>
                <a:ea typeface="Arial"/>
                <a:cs typeface="Arial"/>
                <a:sym typeface="Arial"/>
              </a:rPr>
              <a:t>6</a:t>
            </a:fld>
            <a:endParaRPr sz="1800"/>
          </a:p>
        </p:txBody>
      </p:sp>
      <p:sp>
        <p:nvSpPr>
          <p:cNvPr id="105" name="Google Shape;105;p5:notes"/>
          <p:cNvSpPr>
            <a:spLocks noGrp="1" noRot="1" noChangeAspect="1"/>
          </p:cNvSpPr>
          <p:nvPr>
            <p:ph type="sldImg" idx="2"/>
          </p:nvPr>
        </p:nvSpPr>
        <p:spPr>
          <a:xfrm>
            <a:off x="1183975" y="704125"/>
            <a:ext cx="4735200" cy="35206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Slide" type="blank">
  <p:cSld name="BLANK">
    <p:spTree>
      <p:nvGrpSpPr>
        <p:cNvPr id="1" name="Shape 11"/>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Content over Content" type="objOverTx">
  <p:cSld name="OBJECT_OVER_TEXT">
    <p:spTree>
      <p:nvGrpSpPr>
        <p:cNvPr id="1" name="Shape 41"/>
        <p:cNvGrpSpPr/>
        <p:nvPr/>
      </p:nvGrpSpPr>
      <p:grpSpPr>
        <a:xfrm>
          <a:off x="0" y="0"/>
          <a:ext cx="0" cy="0"/>
          <a:chOff x="0" y="0"/>
          <a:chExt cx="0" cy="0"/>
        </a:xfrm>
      </p:grpSpPr>
      <p:sp>
        <p:nvSpPr>
          <p:cNvPr id="42" name="Google Shape;42;p18"/>
          <p:cNvSpPr txBox="1">
            <a:spLocks noGrp="1"/>
          </p:cNvSpPr>
          <p:nvPr>
            <p:ph type="title"/>
          </p:nvPr>
        </p:nvSpPr>
        <p:spPr>
          <a:xfrm>
            <a:off x="838080" y="365040"/>
            <a:ext cx="10515240" cy="132552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8"/>
          <p:cNvSpPr txBox="1">
            <a:spLocks noGrp="1"/>
          </p:cNvSpPr>
          <p:nvPr>
            <p:ph type="body" idx="1"/>
          </p:nvPr>
        </p:nvSpPr>
        <p:spPr>
          <a:xfrm>
            <a:off x="838080" y="1825560"/>
            <a:ext cx="10515240" cy="2075040"/>
          </a:xfrm>
          <a:prstGeom prst="rect">
            <a:avLst/>
          </a:prstGeom>
          <a:noFill/>
          <a:ln>
            <a:noFill/>
          </a:ln>
        </p:spPr>
        <p:txBody>
          <a:bodyPr spcFirstLastPara="1" wrap="square" lIns="0" tIns="0" rIns="0" bIns="0" anchor="t" anchorCtr="0">
            <a:no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44" name="Google Shape;44;p18"/>
          <p:cNvSpPr txBox="1">
            <a:spLocks noGrp="1"/>
          </p:cNvSpPr>
          <p:nvPr>
            <p:ph type="body" idx="2"/>
          </p:nvPr>
        </p:nvSpPr>
        <p:spPr>
          <a:xfrm>
            <a:off x="838080" y="4097880"/>
            <a:ext cx="10515240" cy="2075040"/>
          </a:xfrm>
          <a:prstGeom prst="rect">
            <a:avLst/>
          </a:prstGeom>
          <a:noFill/>
          <a:ln>
            <a:noFill/>
          </a:ln>
        </p:spPr>
        <p:txBody>
          <a:bodyPr spcFirstLastPara="1" wrap="square" lIns="0" tIns="0" rIns="0" bIns="0" anchor="t" anchorCtr="0">
            <a:no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4 Content" type="fourObj">
  <p:cSld name="FOUR_OBJECTS">
    <p:spTree>
      <p:nvGrpSpPr>
        <p:cNvPr id="1" name="Shape 45"/>
        <p:cNvGrpSpPr/>
        <p:nvPr/>
      </p:nvGrpSpPr>
      <p:grpSpPr>
        <a:xfrm>
          <a:off x="0" y="0"/>
          <a:ext cx="0" cy="0"/>
          <a:chOff x="0" y="0"/>
          <a:chExt cx="0" cy="0"/>
        </a:xfrm>
      </p:grpSpPr>
      <p:sp>
        <p:nvSpPr>
          <p:cNvPr id="46" name="Google Shape;46;p19"/>
          <p:cNvSpPr txBox="1">
            <a:spLocks noGrp="1"/>
          </p:cNvSpPr>
          <p:nvPr>
            <p:ph type="title"/>
          </p:nvPr>
        </p:nvSpPr>
        <p:spPr>
          <a:xfrm>
            <a:off x="838080" y="365040"/>
            <a:ext cx="10515240" cy="132552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9"/>
          <p:cNvSpPr txBox="1">
            <a:spLocks noGrp="1"/>
          </p:cNvSpPr>
          <p:nvPr>
            <p:ph type="body" idx="1"/>
          </p:nvPr>
        </p:nvSpPr>
        <p:spPr>
          <a:xfrm>
            <a:off x="838080" y="1825560"/>
            <a:ext cx="5131080" cy="2075040"/>
          </a:xfrm>
          <a:prstGeom prst="rect">
            <a:avLst/>
          </a:prstGeom>
          <a:noFill/>
          <a:ln>
            <a:noFill/>
          </a:ln>
        </p:spPr>
        <p:txBody>
          <a:bodyPr spcFirstLastPara="1" wrap="square" lIns="0" tIns="0" rIns="0" bIns="0" anchor="t" anchorCtr="0">
            <a:no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48" name="Google Shape;48;p19"/>
          <p:cNvSpPr txBox="1">
            <a:spLocks noGrp="1"/>
          </p:cNvSpPr>
          <p:nvPr>
            <p:ph type="body" idx="2"/>
          </p:nvPr>
        </p:nvSpPr>
        <p:spPr>
          <a:xfrm>
            <a:off x="6225840" y="1825560"/>
            <a:ext cx="5131080" cy="2075040"/>
          </a:xfrm>
          <a:prstGeom prst="rect">
            <a:avLst/>
          </a:prstGeom>
          <a:noFill/>
          <a:ln>
            <a:noFill/>
          </a:ln>
        </p:spPr>
        <p:txBody>
          <a:bodyPr spcFirstLastPara="1" wrap="square" lIns="0" tIns="0" rIns="0" bIns="0" anchor="t" anchorCtr="0">
            <a:no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49" name="Google Shape;49;p19"/>
          <p:cNvSpPr txBox="1">
            <a:spLocks noGrp="1"/>
          </p:cNvSpPr>
          <p:nvPr>
            <p:ph type="body" idx="3"/>
          </p:nvPr>
        </p:nvSpPr>
        <p:spPr>
          <a:xfrm>
            <a:off x="6225840" y="4097880"/>
            <a:ext cx="5131080" cy="2075040"/>
          </a:xfrm>
          <a:prstGeom prst="rect">
            <a:avLst/>
          </a:prstGeom>
          <a:noFill/>
          <a:ln>
            <a:noFill/>
          </a:ln>
        </p:spPr>
        <p:txBody>
          <a:bodyPr spcFirstLastPara="1" wrap="square" lIns="0" tIns="0" rIns="0" bIns="0" anchor="t" anchorCtr="0">
            <a:no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50" name="Google Shape;50;p19"/>
          <p:cNvSpPr txBox="1">
            <a:spLocks noGrp="1"/>
          </p:cNvSpPr>
          <p:nvPr>
            <p:ph type="body" idx="4"/>
          </p:nvPr>
        </p:nvSpPr>
        <p:spPr>
          <a:xfrm>
            <a:off x="838080" y="4097880"/>
            <a:ext cx="5131080" cy="2075040"/>
          </a:xfrm>
          <a:prstGeom prst="rect">
            <a:avLst/>
          </a:prstGeom>
          <a:noFill/>
          <a:ln>
            <a:noFill/>
          </a:ln>
        </p:spPr>
        <p:txBody>
          <a:bodyPr spcFirstLastPara="1" wrap="square" lIns="0" tIns="0" rIns="0" bIns="0" anchor="t" anchorCtr="0">
            <a:no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6 Content">
  <p:cSld name="Title, 6 Content">
    <p:spTree>
      <p:nvGrpSpPr>
        <p:cNvPr id="1" name="Shape 51"/>
        <p:cNvGrpSpPr/>
        <p:nvPr/>
      </p:nvGrpSpPr>
      <p:grpSpPr>
        <a:xfrm>
          <a:off x="0" y="0"/>
          <a:ext cx="0" cy="0"/>
          <a:chOff x="0" y="0"/>
          <a:chExt cx="0" cy="0"/>
        </a:xfrm>
      </p:grpSpPr>
      <p:sp>
        <p:nvSpPr>
          <p:cNvPr id="52" name="Google Shape;52;p20"/>
          <p:cNvSpPr txBox="1">
            <a:spLocks noGrp="1"/>
          </p:cNvSpPr>
          <p:nvPr>
            <p:ph type="title"/>
          </p:nvPr>
        </p:nvSpPr>
        <p:spPr>
          <a:xfrm>
            <a:off x="838080" y="365040"/>
            <a:ext cx="10515240" cy="132552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0"/>
          <p:cNvSpPr txBox="1">
            <a:spLocks noGrp="1"/>
          </p:cNvSpPr>
          <p:nvPr>
            <p:ph type="body" idx="1"/>
          </p:nvPr>
        </p:nvSpPr>
        <p:spPr>
          <a:xfrm>
            <a:off x="838080" y="1825560"/>
            <a:ext cx="5131080" cy="2075040"/>
          </a:xfrm>
          <a:prstGeom prst="rect">
            <a:avLst/>
          </a:prstGeom>
          <a:noFill/>
          <a:ln>
            <a:noFill/>
          </a:ln>
        </p:spPr>
        <p:txBody>
          <a:bodyPr spcFirstLastPara="1" wrap="square" lIns="0" tIns="0" rIns="0" bIns="0" anchor="t" anchorCtr="0">
            <a:no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54" name="Google Shape;54;p20"/>
          <p:cNvSpPr txBox="1">
            <a:spLocks noGrp="1"/>
          </p:cNvSpPr>
          <p:nvPr>
            <p:ph type="body" idx="2"/>
          </p:nvPr>
        </p:nvSpPr>
        <p:spPr>
          <a:xfrm>
            <a:off x="6225840" y="1825560"/>
            <a:ext cx="5131080" cy="2075040"/>
          </a:xfrm>
          <a:prstGeom prst="rect">
            <a:avLst/>
          </a:prstGeom>
          <a:noFill/>
          <a:ln>
            <a:noFill/>
          </a:ln>
        </p:spPr>
        <p:txBody>
          <a:bodyPr spcFirstLastPara="1" wrap="square" lIns="0" tIns="0" rIns="0" bIns="0" anchor="t" anchorCtr="0">
            <a:no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pic>
        <p:nvPicPr>
          <p:cNvPr id="55" name="Google Shape;55;p20"/>
          <p:cNvPicPr preferRelativeResize="0"/>
          <p:nvPr/>
        </p:nvPicPr>
        <p:blipFill rotWithShape="1">
          <a:blip r:embed="rId2">
            <a:alphaModFix/>
          </a:blip>
          <a:srcRect/>
          <a:stretch/>
        </p:blipFill>
        <p:spPr>
          <a:xfrm>
            <a:off x="7490880" y="4097880"/>
            <a:ext cx="2600640" cy="2075040"/>
          </a:xfrm>
          <a:prstGeom prst="rect">
            <a:avLst/>
          </a:prstGeom>
          <a:noFill/>
          <a:ln>
            <a:noFill/>
          </a:ln>
        </p:spPr>
      </p:pic>
      <p:pic>
        <p:nvPicPr>
          <p:cNvPr id="56" name="Google Shape;56;p20"/>
          <p:cNvPicPr preferRelativeResize="0"/>
          <p:nvPr/>
        </p:nvPicPr>
        <p:blipFill rotWithShape="1">
          <a:blip r:embed="rId2">
            <a:alphaModFix/>
          </a:blip>
          <a:srcRect/>
          <a:stretch/>
        </p:blipFill>
        <p:spPr>
          <a:xfrm>
            <a:off x="2103120" y="4097880"/>
            <a:ext cx="2600640" cy="207504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x">
  <p:cSld name="TITLE_AND_BODY">
    <p:spTree>
      <p:nvGrpSpPr>
        <p:cNvPr id="1" name="Shape 12"/>
        <p:cNvGrpSpPr/>
        <p:nvPr/>
      </p:nvGrpSpPr>
      <p:grpSpPr>
        <a:xfrm>
          <a:off x="0" y="0"/>
          <a:ext cx="0" cy="0"/>
          <a:chOff x="0" y="0"/>
          <a:chExt cx="0" cy="0"/>
        </a:xfrm>
      </p:grpSpPr>
      <p:sp>
        <p:nvSpPr>
          <p:cNvPr id="13" name="Google Shape;13;p10"/>
          <p:cNvSpPr txBox="1">
            <a:spLocks noGrp="1"/>
          </p:cNvSpPr>
          <p:nvPr>
            <p:ph type="title"/>
          </p:nvPr>
        </p:nvSpPr>
        <p:spPr>
          <a:xfrm>
            <a:off x="838080" y="365040"/>
            <a:ext cx="10515240" cy="132552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10"/>
          <p:cNvSpPr txBox="1">
            <a:spLocks noGrp="1"/>
          </p:cNvSpPr>
          <p:nvPr>
            <p:ph type="subTitle" idx="1"/>
          </p:nvPr>
        </p:nvSpPr>
        <p:spPr>
          <a:xfrm>
            <a:off x="838080" y="1825560"/>
            <a:ext cx="10515240" cy="435132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Content" type="obj">
  <p:cSld name="OBJECT">
    <p:spTree>
      <p:nvGrpSpPr>
        <p:cNvPr id="1" name="Shape 15"/>
        <p:cNvGrpSpPr/>
        <p:nvPr/>
      </p:nvGrpSpPr>
      <p:grpSpPr>
        <a:xfrm>
          <a:off x="0" y="0"/>
          <a:ext cx="0" cy="0"/>
          <a:chOff x="0" y="0"/>
          <a:chExt cx="0" cy="0"/>
        </a:xfrm>
      </p:grpSpPr>
      <p:sp>
        <p:nvSpPr>
          <p:cNvPr id="16" name="Google Shape;16;p11"/>
          <p:cNvSpPr txBox="1">
            <a:spLocks noGrp="1"/>
          </p:cNvSpPr>
          <p:nvPr>
            <p:ph type="title"/>
          </p:nvPr>
        </p:nvSpPr>
        <p:spPr>
          <a:xfrm>
            <a:off x="838080" y="365040"/>
            <a:ext cx="10515240" cy="132552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 name="Google Shape;17;p11"/>
          <p:cNvSpPr txBox="1">
            <a:spLocks noGrp="1"/>
          </p:cNvSpPr>
          <p:nvPr>
            <p:ph type="body" idx="1"/>
          </p:nvPr>
        </p:nvSpPr>
        <p:spPr>
          <a:xfrm>
            <a:off x="838080" y="1825560"/>
            <a:ext cx="10515240" cy="4350960"/>
          </a:xfrm>
          <a:prstGeom prst="rect">
            <a:avLst/>
          </a:prstGeom>
          <a:noFill/>
          <a:ln>
            <a:noFill/>
          </a:ln>
        </p:spPr>
        <p:txBody>
          <a:bodyPr spcFirstLastPara="1" wrap="square" lIns="0" tIns="0" rIns="0" bIns="0" anchor="t" anchorCtr="0">
            <a:no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2 Content" type="twoObj">
  <p:cSld name="TWO_OBJECTS">
    <p:spTree>
      <p:nvGrpSpPr>
        <p:cNvPr id="1" name="Shape 18"/>
        <p:cNvGrpSpPr/>
        <p:nvPr/>
      </p:nvGrpSpPr>
      <p:grpSpPr>
        <a:xfrm>
          <a:off x="0" y="0"/>
          <a:ext cx="0" cy="0"/>
          <a:chOff x="0" y="0"/>
          <a:chExt cx="0" cy="0"/>
        </a:xfrm>
      </p:grpSpPr>
      <p:sp>
        <p:nvSpPr>
          <p:cNvPr id="19" name="Google Shape;19;p12"/>
          <p:cNvSpPr txBox="1">
            <a:spLocks noGrp="1"/>
          </p:cNvSpPr>
          <p:nvPr>
            <p:ph type="title"/>
          </p:nvPr>
        </p:nvSpPr>
        <p:spPr>
          <a:xfrm>
            <a:off x="838080" y="365040"/>
            <a:ext cx="10515240" cy="132552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2"/>
          <p:cNvSpPr txBox="1">
            <a:spLocks noGrp="1"/>
          </p:cNvSpPr>
          <p:nvPr>
            <p:ph type="body" idx="1"/>
          </p:nvPr>
        </p:nvSpPr>
        <p:spPr>
          <a:xfrm>
            <a:off x="838080" y="1825560"/>
            <a:ext cx="5131080" cy="4350960"/>
          </a:xfrm>
          <a:prstGeom prst="rect">
            <a:avLst/>
          </a:prstGeom>
          <a:noFill/>
          <a:ln>
            <a:noFill/>
          </a:ln>
        </p:spPr>
        <p:txBody>
          <a:bodyPr spcFirstLastPara="1" wrap="square" lIns="0" tIns="0" rIns="0" bIns="0" anchor="t" anchorCtr="0">
            <a:no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21" name="Google Shape;21;p12"/>
          <p:cNvSpPr txBox="1">
            <a:spLocks noGrp="1"/>
          </p:cNvSpPr>
          <p:nvPr>
            <p:ph type="body" idx="2"/>
          </p:nvPr>
        </p:nvSpPr>
        <p:spPr>
          <a:xfrm>
            <a:off x="6225840" y="1825560"/>
            <a:ext cx="5131080" cy="4350960"/>
          </a:xfrm>
          <a:prstGeom prst="rect">
            <a:avLst/>
          </a:prstGeom>
          <a:noFill/>
          <a:ln>
            <a:noFill/>
          </a:ln>
        </p:spPr>
        <p:txBody>
          <a:bodyPr spcFirstLastPara="1" wrap="square" lIns="0" tIns="0" rIns="0" bIns="0" anchor="t" anchorCtr="0">
            <a:no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2"/>
        <p:cNvGrpSpPr/>
        <p:nvPr/>
      </p:nvGrpSpPr>
      <p:grpSpPr>
        <a:xfrm>
          <a:off x="0" y="0"/>
          <a:ext cx="0" cy="0"/>
          <a:chOff x="0" y="0"/>
          <a:chExt cx="0" cy="0"/>
        </a:xfrm>
      </p:grpSpPr>
      <p:sp>
        <p:nvSpPr>
          <p:cNvPr id="23" name="Google Shape;23;p13"/>
          <p:cNvSpPr txBox="1">
            <a:spLocks noGrp="1"/>
          </p:cNvSpPr>
          <p:nvPr>
            <p:ph type="title"/>
          </p:nvPr>
        </p:nvSpPr>
        <p:spPr>
          <a:xfrm>
            <a:off x="838080" y="365040"/>
            <a:ext cx="10515240" cy="132552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entered Text" type="objOnly">
  <p:cSld name="OBJECT_ONLY">
    <p:spTree>
      <p:nvGrpSpPr>
        <p:cNvPr id="1" name="Shape 24"/>
        <p:cNvGrpSpPr/>
        <p:nvPr/>
      </p:nvGrpSpPr>
      <p:grpSpPr>
        <a:xfrm>
          <a:off x="0" y="0"/>
          <a:ext cx="0" cy="0"/>
          <a:chOff x="0" y="0"/>
          <a:chExt cx="0" cy="0"/>
        </a:xfrm>
      </p:grpSpPr>
      <p:sp>
        <p:nvSpPr>
          <p:cNvPr id="25" name="Google Shape;25;p14"/>
          <p:cNvSpPr txBox="1">
            <a:spLocks noGrp="1"/>
          </p:cNvSpPr>
          <p:nvPr>
            <p:ph type="subTitle" idx="1"/>
          </p:nvPr>
        </p:nvSpPr>
        <p:spPr>
          <a:xfrm>
            <a:off x="838080" y="365040"/>
            <a:ext cx="10515240" cy="581148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2 Content and Content" type="twoObjAndObj">
  <p:cSld name="TWO_OBJECTS_AND_OBJECT">
    <p:spTree>
      <p:nvGrpSpPr>
        <p:cNvPr id="1" name="Shape 26"/>
        <p:cNvGrpSpPr/>
        <p:nvPr/>
      </p:nvGrpSpPr>
      <p:grpSpPr>
        <a:xfrm>
          <a:off x="0" y="0"/>
          <a:ext cx="0" cy="0"/>
          <a:chOff x="0" y="0"/>
          <a:chExt cx="0" cy="0"/>
        </a:xfrm>
      </p:grpSpPr>
      <p:sp>
        <p:nvSpPr>
          <p:cNvPr id="27" name="Google Shape;27;p15"/>
          <p:cNvSpPr txBox="1">
            <a:spLocks noGrp="1"/>
          </p:cNvSpPr>
          <p:nvPr>
            <p:ph type="title"/>
          </p:nvPr>
        </p:nvSpPr>
        <p:spPr>
          <a:xfrm>
            <a:off x="838080" y="365040"/>
            <a:ext cx="10515240" cy="132552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5"/>
          <p:cNvSpPr txBox="1">
            <a:spLocks noGrp="1"/>
          </p:cNvSpPr>
          <p:nvPr>
            <p:ph type="body" idx="1"/>
          </p:nvPr>
        </p:nvSpPr>
        <p:spPr>
          <a:xfrm>
            <a:off x="838080" y="1825560"/>
            <a:ext cx="5131080" cy="2075040"/>
          </a:xfrm>
          <a:prstGeom prst="rect">
            <a:avLst/>
          </a:prstGeom>
          <a:noFill/>
          <a:ln>
            <a:noFill/>
          </a:ln>
        </p:spPr>
        <p:txBody>
          <a:bodyPr spcFirstLastPara="1" wrap="square" lIns="0" tIns="0" rIns="0" bIns="0" anchor="t" anchorCtr="0">
            <a:no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29" name="Google Shape;29;p15"/>
          <p:cNvSpPr txBox="1">
            <a:spLocks noGrp="1"/>
          </p:cNvSpPr>
          <p:nvPr>
            <p:ph type="body" idx="2"/>
          </p:nvPr>
        </p:nvSpPr>
        <p:spPr>
          <a:xfrm>
            <a:off x="838080" y="4097880"/>
            <a:ext cx="5131080" cy="2075040"/>
          </a:xfrm>
          <a:prstGeom prst="rect">
            <a:avLst/>
          </a:prstGeom>
          <a:noFill/>
          <a:ln>
            <a:noFill/>
          </a:ln>
        </p:spPr>
        <p:txBody>
          <a:bodyPr spcFirstLastPara="1" wrap="square" lIns="0" tIns="0" rIns="0" bIns="0" anchor="t" anchorCtr="0">
            <a:no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0" name="Google Shape;30;p15"/>
          <p:cNvSpPr txBox="1">
            <a:spLocks noGrp="1"/>
          </p:cNvSpPr>
          <p:nvPr>
            <p:ph type="body" idx="3"/>
          </p:nvPr>
        </p:nvSpPr>
        <p:spPr>
          <a:xfrm>
            <a:off x="6225840" y="1825560"/>
            <a:ext cx="5131080" cy="4350960"/>
          </a:xfrm>
          <a:prstGeom prst="rect">
            <a:avLst/>
          </a:prstGeom>
          <a:noFill/>
          <a:ln>
            <a:noFill/>
          </a:ln>
        </p:spPr>
        <p:txBody>
          <a:bodyPr spcFirstLastPara="1" wrap="square" lIns="0" tIns="0" rIns="0" bIns="0" anchor="t" anchorCtr="0">
            <a:no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Content and 2 Content" type="objAndTwoObj">
  <p:cSld name="OBJECT_AND_TWO_OBJECTS">
    <p:spTree>
      <p:nvGrpSpPr>
        <p:cNvPr id="1" name="Shape 31"/>
        <p:cNvGrpSpPr/>
        <p:nvPr/>
      </p:nvGrpSpPr>
      <p:grpSpPr>
        <a:xfrm>
          <a:off x="0" y="0"/>
          <a:ext cx="0" cy="0"/>
          <a:chOff x="0" y="0"/>
          <a:chExt cx="0" cy="0"/>
        </a:xfrm>
      </p:grpSpPr>
      <p:sp>
        <p:nvSpPr>
          <p:cNvPr id="32" name="Google Shape;32;p16"/>
          <p:cNvSpPr txBox="1">
            <a:spLocks noGrp="1"/>
          </p:cNvSpPr>
          <p:nvPr>
            <p:ph type="title"/>
          </p:nvPr>
        </p:nvSpPr>
        <p:spPr>
          <a:xfrm>
            <a:off x="838080" y="365040"/>
            <a:ext cx="10515240" cy="132552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16"/>
          <p:cNvSpPr txBox="1">
            <a:spLocks noGrp="1"/>
          </p:cNvSpPr>
          <p:nvPr>
            <p:ph type="body" idx="1"/>
          </p:nvPr>
        </p:nvSpPr>
        <p:spPr>
          <a:xfrm>
            <a:off x="838080" y="1825560"/>
            <a:ext cx="5131080" cy="4350960"/>
          </a:xfrm>
          <a:prstGeom prst="rect">
            <a:avLst/>
          </a:prstGeom>
          <a:noFill/>
          <a:ln>
            <a:noFill/>
          </a:ln>
        </p:spPr>
        <p:txBody>
          <a:bodyPr spcFirstLastPara="1" wrap="square" lIns="0" tIns="0" rIns="0" bIns="0" anchor="t" anchorCtr="0">
            <a:no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4" name="Google Shape;34;p16"/>
          <p:cNvSpPr txBox="1">
            <a:spLocks noGrp="1"/>
          </p:cNvSpPr>
          <p:nvPr>
            <p:ph type="body" idx="2"/>
          </p:nvPr>
        </p:nvSpPr>
        <p:spPr>
          <a:xfrm>
            <a:off x="6225840" y="1825560"/>
            <a:ext cx="5131080" cy="2075040"/>
          </a:xfrm>
          <a:prstGeom prst="rect">
            <a:avLst/>
          </a:prstGeom>
          <a:noFill/>
          <a:ln>
            <a:noFill/>
          </a:ln>
        </p:spPr>
        <p:txBody>
          <a:bodyPr spcFirstLastPara="1" wrap="square" lIns="0" tIns="0" rIns="0" bIns="0" anchor="t" anchorCtr="0">
            <a:no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5" name="Google Shape;35;p16"/>
          <p:cNvSpPr txBox="1">
            <a:spLocks noGrp="1"/>
          </p:cNvSpPr>
          <p:nvPr>
            <p:ph type="body" idx="3"/>
          </p:nvPr>
        </p:nvSpPr>
        <p:spPr>
          <a:xfrm>
            <a:off x="6225840" y="4097880"/>
            <a:ext cx="5131080" cy="2075040"/>
          </a:xfrm>
          <a:prstGeom prst="rect">
            <a:avLst/>
          </a:prstGeom>
          <a:noFill/>
          <a:ln>
            <a:noFill/>
          </a:ln>
        </p:spPr>
        <p:txBody>
          <a:bodyPr spcFirstLastPara="1" wrap="square" lIns="0" tIns="0" rIns="0" bIns="0" anchor="t" anchorCtr="0">
            <a:no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2 Content over Content" type="twoObjOverTx">
  <p:cSld name="TWO_OBJECTS_OVER_TEXT">
    <p:spTree>
      <p:nvGrpSpPr>
        <p:cNvPr id="1" name="Shape 36"/>
        <p:cNvGrpSpPr/>
        <p:nvPr/>
      </p:nvGrpSpPr>
      <p:grpSpPr>
        <a:xfrm>
          <a:off x="0" y="0"/>
          <a:ext cx="0" cy="0"/>
          <a:chOff x="0" y="0"/>
          <a:chExt cx="0" cy="0"/>
        </a:xfrm>
      </p:grpSpPr>
      <p:sp>
        <p:nvSpPr>
          <p:cNvPr id="37" name="Google Shape;37;p17"/>
          <p:cNvSpPr txBox="1">
            <a:spLocks noGrp="1"/>
          </p:cNvSpPr>
          <p:nvPr>
            <p:ph type="title"/>
          </p:nvPr>
        </p:nvSpPr>
        <p:spPr>
          <a:xfrm>
            <a:off x="838080" y="365040"/>
            <a:ext cx="10515240" cy="132552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7"/>
          <p:cNvSpPr txBox="1">
            <a:spLocks noGrp="1"/>
          </p:cNvSpPr>
          <p:nvPr>
            <p:ph type="body" idx="1"/>
          </p:nvPr>
        </p:nvSpPr>
        <p:spPr>
          <a:xfrm>
            <a:off x="838080" y="1825560"/>
            <a:ext cx="5131080" cy="2075040"/>
          </a:xfrm>
          <a:prstGeom prst="rect">
            <a:avLst/>
          </a:prstGeom>
          <a:noFill/>
          <a:ln>
            <a:noFill/>
          </a:ln>
        </p:spPr>
        <p:txBody>
          <a:bodyPr spcFirstLastPara="1" wrap="square" lIns="0" tIns="0" rIns="0" bIns="0" anchor="t" anchorCtr="0">
            <a:no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9" name="Google Shape;39;p17"/>
          <p:cNvSpPr txBox="1">
            <a:spLocks noGrp="1"/>
          </p:cNvSpPr>
          <p:nvPr>
            <p:ph type="body" idx="2"/>
          </p:nvPr>
        </p:nvSpPr>
        <p:spPr>
          <a:xfrm>
            <a:off x="6225840" y="1825560"/>
            <a:ext cx="5131080" cy="2075040"/>
          </a:xfrm>
          <a:prstGeom prst="rect">
            <a:avLst/>
          </a:prstGeom>
          <a:noFill/>
          <a:ln>
            <a:noFill/>
          </a:ln>
        </p:spPr>
        <p:txBody>
          <a:bodyPr spcFirstLastPara="1" wrap="square" lIns="0" tIns="0" rIns="0" bIns="0" anchor="t" anchorCtr="0">
            <a:no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40" name="Google Shape;40;p17"/>
          <p:cNvSpPr txBox="1">
            <a:spLocks noGrp="1"/>
          </p:cNvSpPr>
          <p:nvPr>
            <p:ph type="body" idx="3"/>
          </p:nvPr>
        </p:nvSpPr>
        <p:spPr>
          <a:xfrm>
            <a:off x="838080" y="4097880"/>
            <a:ext cx="10514880" cy="2075040"/>
          </a:xfrm>
          <a:prstGeom prst="rect">
            <a:avLst/>
          </a:prstGeom>
          <a:noFill/>
          <a:ln>
            <a:noFill/>
          </a:ln>
        </p:spPr>
        <p:txBody>
          <a:bodyPr spcFirstLastPara="1" wrap="square" lIns="0" tIns="0" rIns="0" bIns="0" anchor="t" anchorCtr="0">
            <a:no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
        <p:cNvGrpSpPr/>
        <p:nvPr/>
      </p:nvGrpSpPr>
      <p:grpSpPr>
        <a:xfrm>
          <a:off x="0" y="0"/>
          <a:ext cx="0" cy="0"/>
          <a:chOff x="0" y="0"/>
          <a:chExt cx="0" cy="0"/>
        </a:xfrm>
      </p:grpSpPr>
      <p:sp>
        <p:nvSpPr>
          <p:cNvPr id="6" name="Google Shape;6;p8"/>
          <p:cNvSpPr txBox="1">
            <a:spLocks noGrp="1"/>
          </p:cNvSpPr>
          <p:nvPr>
            <p:ph type="title"/>
          </p:nvPr>
        </p:nvSpPr>
        <p:spPr>
          <a:xfrm>
            <a:off x="838080" y="365040"/>
            <a:ext cx="10515240" cy="132516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800" b="0" i="0" u="none" strike="noStrike" cap="none"/>
            </a:lvl1pPr>
            <a:lvl2pPr marR="0" lvl="1" algn="l" rtl="0">
              <a:spcBef>
                <a:spcPts val="0"/>
              </a:spcBef>
              <a:spcAft>
                <a:spcPts val="0"/>
              </a:spcAft>
              <a:buSzPts val="1400"/>
              <a:buNone/>
              <a:defRPr sz="1800" b="0" i="0" u="none" strike="noStrike" cap="none"/>
            </a:lvl2pPr>
            <a:lvl3pPr marR="0" lvl="2" algn="l" rtl="0">
              <a:spcBef>
                <a:spcPts val="0"/>
              </a:spcBef>
              <a:spcAft>
                <a:spcPts val="0"/>
              </a:spcAft>
              <a:buSzPts val="1400"/>
              <a:buNone/>
              <a:defRPr sz="1800" b="0" i="0" u="none" strike="noStrike" cap="none"/>
            </a:lvl3pPr>
            <a:lvl4pPr marR="0" lvl="3" algn="l" rtl="0">
              <a:spcBef>
                <a:spcPts val="0"/>
              </a:spcBef>
              <a:spcAft>
                <a:spcPts val="0"/>
              </a:spcAft>
              <a:buSzPts val="1400"/>
              <a:buNone/>
              <a:defRPr sz="1800" b="0" i="0" u="none" strike="noStrike" cap="none"/>
            </a:lvl4pPr>
            <a:lvl5pPr marR="0" lvl="4" algn="l" rtl="0">
              <a:spcBef>
                <a:spcPts val="0"/>
              </a:spcBef>
              <a:spcAft>
                <a:spcPts val="0"/>
              </a:spcAft>
              <a:buSzPts val="1400"/>
              <a:buNone/>
              <a:defRPr sz="1800" b="0" i="0" u="none" strike="noStrike" cap="none"/>
            </a:lvl5pPr>
            <a:lvl6pPr marR="0" lvl="5" algn="l" rtl="0">
              <a:spcBef>
                <a:spcPts val="0"/>
              </a:spcBef>
              <a:spcAft>
                <a:spcPts val="0"/>
              </a:spcAft>
              <a:buSzPts val="1400"/>
              <a:buNone/>
              <a:defRPr sz="1800" b="0" i="0" u="none" strike="noStrike" cap="none"/>
            </a:lvl6pPr>
            <a:lvl7pPr marR="0" lvl="6" algn="l" rtl="0">
              <a:spcBef>
                <a:spcPts val="0"/>
              </a:spcBef>
              <a:spcAft>
                <a:spcPts val="0"/>
              </a:spcAft>
              <a:buSzPts val="1400"/>
              <a:buNone/>
              <a:defRPr sz="1800" b="0" i="0" u="none" strike="noStrike" cap="none"/>
            </a:lvl7pPr>
            <a:lvl8pPr marR="0" lvl="7" algn="l" rtl="0">
              <a:spcBef>
                <a:spcPts val="0"/>
              </a:spcBef>
              <a:spcAft>
                <a:spcPts val="0"/>
              </a:spcAft>
              <a:buSzPts val="1400"/>
              <a:buNone/>
              <a:defRPr sz="1800" b="0" i="0" u="none" strike="noStrike" cap="none"/>
            </a:lvl8pPr>
            <a:lvl9pPr marR="0" lvl="8" algn="l" rtl="0">
              <a:spcBef>
                <a:spcPts val="0"/>
              </a:spcBef>
              <a:spcAft>
                <a:spcPts val="0"/>
              </a:spcAft>
              <a:buSzPts val="1400"/>
              <a:buNone/>
              <a:defRPr sz="1800" b="0" i="0" u="none" strike="noStrike" cap="none"/>
            </a:lvl9pPr>
          </a:lstStyle>
          <a:p>
            <a:endParaRPr/>
          </a:p>
        </p:txBody>
      </p:sp>
      <p:sp>
        <p:nvSpPr>
          <p:cNvPr id="7" name="Google Shape;7;p8"/>
          <p:cNvSpPr txBox="1">
            <a:spLocks noGrp="1"/>
          </p:cNvSpPr>
          <p:nvPr>
            <p:ph type="body" idx="1"/>
          </p:nvPr>
        </p:nvSpPr>
        <p:spPr>
          <a:xfrm>
            <a:off x="838080" y="1825560"/>
            <a:ext cx="10515240" cy="435096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8" name="Google Shape;8;p8"/>
          <p:cNvSpPr txBox="1">
            <a:spLocks noGrp="1"/>
          </p:cNvSpPr>
          <p:nvPr>
            <p:ph type="dt" idx="10"/>
          </p:nvPr>
        </p:nvSpPr>
        <p:spPr>
          <a:xfrm>
            <a:off x="838080" y="6356520"/>
            <a:ext cx="2742840" cy="36468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800" b="0" i="0" u="none" strike="noStrike" cap="none"/>
            </a:lvl1pPr>
            <a:lvl2pPr marR="0" lvl="1" algn="l" rtl="0">
              <a:spcBef>
                <a:spcPts val="0"/>
              </a:spcBef>
              <a:spcAft>
                <a:spcPts val="0"/>
              </a:spcAft>
              <a:buSzPts val="1400"/>
              <a:buNone/>
              <a:defRPr sz="1800" b="0" i="0" u="none" strike="noStrike" cap="none"/>
            </a:lvl2pPr>
            <a:lvl3pPr marR="0" lvl="2" algn="l" rtl="0">
              <a:spcBef>
                <a:spcPts val="0"/>
              </a:spcBef>
              <a:spcAft>
                <a:spcPts val="0"/>
              </a:spcAft>
              <a:buSzPts val="1400"/>
              <a:buNone/>
              <a:defRPr sz="1800" b="0" i="0" u="none" strike="noStrike" cap="none"/>
            </a:lvl3pPr>
            <a:lvl4pPr marR="0" lvl="3" algn="l" rtl="0">
              <a:spcBef>
                <a:spcPts val="0"/>
              </a:spcBef>
              <a:spcAft>
                <a:spcPts val="0"/>
              </a:spcAft>
              <a:buSzPts val="1400"/>
              <a:buNone/>
              <a:defRPr sz="1800" b="0" i="0" u="none" strike="noStrike" cap="none"/>
            </a:lvl4pPr>
            <a:lvl5pPr marR="0" lvl="4" algn="l" rtl="0">
              <a:spcBef>
                <a:spcPts val="0"/>
              </a:spcBef>
              <a:spcAft>
                <a:spcPts val="0"/>
              </a:spcAft>
              <a:buSzPts val="1400"/>
              <a:buNone/>
              <a:defRPr sz="1800" b="0" i="0" u="none" strike="noStrike" cap="none"/>
            </a:lvl5pPr>
            <a:lvl6pPr marR="0" lvl="5" algn="l" rtl="0">
              <a:spcBef>
                <a:spcPts val="0"/>
              </a:spcBef>
              <a:spcAft>
                <a:spcPts val="0"/>
              </a:spcAft>
              <a:buSzPts val="1400"/>
              <a:buNone/>
              <a:defRPr sz="1800" b="0" i="0" u="none" strike="noStrike" cap="none"/>
            </a:lvl6pPr>
            <a:lvl7pPr marR="0" lvl="6" algn="l" rtl="0">
              <a:spcBef>
                <a:spcPts val="0"/>
              </a:spcBef>
              <a:spcAft>
                <a:spcPts val="0"/>
              </a:spcAft>
              <a:buSzPts val="1400"/>
              <a:buNone/>
              <a:defRPr sz="1800" b="0" i="0" u="none" strike="noStrike" cap="none"/>
            </a:lvl7pPr>
            <a:lvl8pPr marR="0" lvl="7" algn="l" rtl="0">
              <a:spcBef>
                <a:spcPts val="0"/>
              </a:spcBef>
              <a:spcAft>
                <a:spcPts val="0"/>
              </a:spcAft>
              <a:buSzPts val="1400"/>
              <a:buNone/>
              <a:defRPr sz="1800" b="0" i="0" u="none" strike="noStrike" cap="none"/>
            </a:lvl8pPr>
            <a:lvl9pPr marR="0" lvl="8" algn="l" rtl="0">
              <a:spcBef>
                <a:spcPts val="0"/>
              </a:spcBef>
              <a:spcAft>
                <a:spcPts val="0"/>
              </a:spcAft>
              <a:buSzPts val="1400"/>
              <a:buNone/>
              <a:defRPr sz="1800" b="0" i="0" u="none" strike="noStrike" cap="none"/>
            </a:lvl9pPr>
          </a:lstStyle>
          <a:p>
            <a:endParaRPr/>
          </a:p>
        </p:txBody>
      </p:sp>
      <p:sp>
        <p:nvSpPr>
          <p:cNvPr id="9" name="Google Shape;9;p8"/>
          <p:cNvSpPr txBox="1">
            <a:spLocks noGrp="1"/>
          </p:cNvSpPr>
          <p:nvPr>
            <p:ph type="ftr" idx="11"/>
          </p:nvPr>
        </p:nvSpPr>
        <p:spPr>
          <a:xfrm>
            <a:off x="4038480" y="6356520"/>
            <a:ext cx="4114440" cy="36468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800" b="0" i="0" u="none" strike="noStrike" cap="none"/>
            </a:lvl1pPr>
            <a:lvl2pPr marR="0" lvl="1" algn="l" rtl="0">
              <a:spcBef>
                <a:spcPts val="0"/>
              </a:spcBef>
              <a:spcAft>
                <a:spcPts val="0"/>
              </a:spcAft>
              <a:buSzPts val="1400"/>
              <a:buNone/>
              <a:defRPr sz="1800" b="0" i="0" u="none" strike="noStrike" cap="none"/>
            </a:lvl2pPr>
            <a:lvl3pPr marR="0" lvl="2" algn="l" rtl="0">
              <a:spcBef>
                <a:spcPts val="0"/>
              </a:spcBef>
              <a:spcAft>
                <a:spcPts val="0"/>
              </a:spcAft>
              <a:buSzPts val="1400"/>
              <a:buNone/>
              <a:defRPr sz="1800" b="0" i="0" u="none" strike="noStrike" cap="none"/>
            </a:lvl3pPr>
            <a:lvl4pPr marR="0" lvl="3" algn="l" rtl="0">
              <a:spcBef>
                <a:spcPts val="0"/>
              </a:spcBef>
              <a:spcAft>
                <a:spcPts val="0"/>
              </a:spcAft>
              <a:buSzPts val="1400"/>
              <a:buNone/>
              <a:defRPr sz="1800" b="0" i="0" u="none" strike="noStrike" cap="none"/>
            </a:lvl4pPr>
            <a:lvl5pPr marR="0" lvl="4" algn="l" rtl="0">
              <a:spcBef>
                <a:spcPts val="0"/>
              </a:spcBef>
              <a:spcAft>
                <a:spcPts val="0"/>
              </a:spcAft>
              <a:buSzPts val="1400"/>
              <a:buNone/>
              <a:defRPr sz="1800" b="0" i="0" u="none" strike="noStrike" cap="none"/>
            </a:lvl5pPr>
            <a:lvl6pPr marR="0" lvl="5" algn="l" rtl="0">
              <a:spcBef>
                <a:spcPts val="0"/>
              </a:spcBef>
              <a:spcAft>
                <a:spcPts val="0"/>
              </a:spcAft>
              <a:buSzPts val="1400"/>
              <a:buNone/>
              <a:defRPr sz="1800" b="0" i="0" u="none" strike="noStrike" cap="none"/>
            </a:lvl6pPr>
            <a:lvl7pPr marR="0" lvl="6" algn="l" rtl="0">
              <a:spcBef>
                <a:spcPts val="0"/>
              </a:spcBef>
              <a:spcAft>
                <a:spcPts val="0"/>
              </a:spcAft>
              <a:buSzPts val="1400"/>
              <a:buNone/>
              <a:defRPr sz="1800" b="0" i="0" u="none" strike="noStrike" cap="none"/>
            </a:lvl7pPr>
            <a:lvl8pPr marR="0" lvl="7" algn="l" rtl="0">
              <a:spcBef>
                <a:spcPts val="0"/>
              </a:spcBef>
              <a:spcAft>
                <a:spcPts val="0"/>
              </a:spcAft>
              <a:buSzPts val="1400"/>
              <a:buNone/>
              <a:defRPr sz="1800" b="0" i="0" u="none" strike="noStrike" cap="none"/>
            </a:lvl8pPr>
            <a:lvl9pPr marR="0" lvl="8" algn="l" rtl="0">
              <a:spcBef>
                <a:spcPts val="0"/>
              </a:spcBef>
              <a:spcAft>
                <a:spcPts val="0"/>
              </a:spcAft>
              <a:buSzPts val="1400"/>
              <a:buNone/>
              <a:defRPr sz="1800" b="0" i="0" u="none" strike="noStrike" cap="none"/>
            </a:lvl9pPr>
          </a:lstStyle>
          <a:p>
            <a:endParaRPr/>
          </a:p>
        </p:txBody>
      </p:sp>
      <p:sp>
        <p:nvSpPr>
          <p:cNvPr id="10" name="Google Shape;10;p8"/>
          <p:cNvSpPr txBox="1">
            <a:spLocks noGrp="1"/>
          </p:cNvSpPr>
          <p:nvPr>
            <p:ph type="sldNum" idx="12"/>
          </p:nvPr>
        </p:nvSpPr>
        <p:spPr>
          <a:xfrm>
            <a:off x="8610480" y="6356520"/>
            <a:ext cx="2742840" cy="36468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buNone/>
              <a:defRPr sz="1200" b="0" i="0" u="none" strike="noStrike" cap="none">
                <a:solidFill>
                  <a:srgbClr val="8B8B8B"/>
                </a:solidFill>
                <a:latin typeface="Arial"/>
                <a:ea typeface="Arial"/>
                <a:cs typeface="Arial"/>
                <a:sym typeface="Arial"/>
              </a:defRPr>
            </a:lvl1pPr>
            <a:lvl2pPr marL="0" marR="0" lvl="1" indent="0" algn="r" rtl="0">
              <a:lnSpc>
                <a:spcPct val="100000"/>
              </a:lnSpc>
              <a:spcBef>
                <a:spcPts val="0"/>
              </a:spcBef>
              <a:buNone/>
              <a:defRPr sz="1200" b="0" i="0" u="none" strike="noStrike" cap="none">
                <a:solidFill>
                  <a:srgbClr val="8B8B8B"/>
                </a:solidFill>
                <a:latin typeface="Arial"/>
                <a:ea typeface="Arial"/>
                <a:cs typeface="Arial"/>
                <a:sym typeface="Arial"/>
              </a:defRPr>
            </a:lvl2pPr>
            <a:lvl3pPr marL="0" marR="0" lvl="2" indent="0" algn="r" rtl="0">
              <a:lnSpc>
                <a:spcPct val="100000"/>
              </a:lnSpc>
              <a:spcBef>
                <a:spcPts val="0"/>
              </a:spcBef>
              <a:buNone/>
              <a:defRPr sz="1200" b="0" i="0" u="none" strike="noStrike" cap="none">
                <a:solidFill>
                  <a:srgbClr val="8B8B8B"/>
                </a:solidFill>
                <a:latin typeface="Arial"/>
                <a:ea typeface="Arial"/>
                <a:cs typeface="Arial"/>
                <a:sym typeface="Arial"/>
              </a:defRPr>
            </a:lvl3pPr>
            <a:lvl4pPr marL="0" marR="0" lvl="3" indent="0" algn="r" rtl="0">
              <a:lnSpc>
                <a:spcPct val="100000"/>
              </a:lnSpc>
              <a:spcBef>
                <a:spcPts val="0"/>
              </a:spcBef>
              <a:buNone/>
              <a:defRPr sz="1200" b="0" i="0" u="none" strike="noStrike" cap="none">
                <a:solidFill>
                  <a:srgbClr val="8B8B8B"/>
                </a:solidFill>
                <a:latin typeface="Arial"/>
                <a:ea typeface="Arial"/>
                <a:cs typeface="Arial"/>
                <a:sym typeface="Arial"/>
              </a:defRPr>
            </a:lvl4pPr>
            <a:lvl5pPr marL="0" marR="0" lvl="4" indent="0" algn="r" rtl="0">
              <a:lnSpc>
                <a:spcPct val="100000"/>
              </a:lnSpc>
              <a:spcBef>
                <a:spcPts val="0"/>
              </a:spcBef>
              <a:buNone/>
              <a:defRPr sz="1200" b="0" i="0" u="none" strike="noStrike" cap="none">
                <a:solidFill>
                  <a:srgbClr val="8B8B8B"/>
                </a:solidFill>
                <a:latin typeface="Arial"/>
                <a:ea typeface="Arial"/>
                <a:cs typeface="Arial"/>
                <a:sym typeface="Arial"/>
              </a:defRPr>
            </a:lvl5pPr>
            <a:lvl6pPr marL="0" marR="0" lvl="5" indent="0" algn="r" rtl="0">
              <a:lnSpc>
                <a:spcPct val="100000"/>
              </a:lnSpc>
              <a:spcBef>
                <a:spcPts val="0"/>
              </a:spcBef>
              <a:buNone/>
              <a:defRPr sz="1200" b="0" i="0" u="none" strike="noStrike" cap="none">
                <a:solidFill>
                  <a:srgbClr val="8B8B8B"/>
                </a:solidFill>
                <a:latin typeface="Arial"/>
                <a:ea typeface="Arial"/>
                <a:cs typeface="Arial"/>
                <a:sym typeface="Arial"/>
              </a:defRPr>
            </a:lvl6pPr>
            <a:lvl7pPr marL="0" marR="0" lvl="6" indent="0" algn="r" rtl="0">
              <a:lnSpc>
                <a:spcPct val="100000"/>
              </a:lnSpc>
              <a:spcBef>
                <a:spcPts val="0"/>
              </a:spcBef>
              <a:buNone/>
              <a:defRPr sz="1200" b="0" i="0" u="none" strike="noStrike" cap="none">
                <a:solidFill>
                  <a:srgbClr val="8B8B8B"/>
                </a:solidFill>
                <a:latin typeface="Arial"/>
                <a:ea typeface="Arial"/>
                <a:cs typeface="Arial"/>
                <a:sym typeface="Arial"/>
              </a:defRPr>
            </a:lvl7pPr>
            <a:lvl8pPr marL="0" marR="0" lvl="7" indent="0" algn="r" rtl="0">
              <a:lnSpc>
                <a:spcPct val="100000"/>
              </a:lnSpc>
              <a:spcBef>
                <a:spcPts val="0"/>
              </a:spcBef>
              <a:buNone/>
              <a:defRPr sz="1200" b="0" i="0" u="none" strike="noStrike" cap="none">
                <a:solidFill>
                  <a:srgbClr val="8B8B8B"/>
                </a:solidFill>
                <a:latin typeface="Arial"/>
                <a:ea typeface="Arial"/>
                <a:cs typeface="Arial"/>
                <a:sym typeface="Arial"/>
              </a:defRPr>
            </a:lvl8pPr>
            <a:lvl9pPr marL="0" marR="0" lvl="8" indent="0" algn="r" rtl="0">
              <a:lnSpc>
                <a:spcPct val="100000"/>
              </a:lnSpc>
              <a:spcBef>
                <a:spcPts val="0"/>
              </a:spcBef>
              <a:buNone/>
              <a:defRPr sz="1200" b="0" i="0" u="none" strike="noStrike" cap="none">
                <a:solidFill>
                  <a:srgbClr val="8B8B8B"/>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800">
              <a:solidFill>
                <a:srgbClr val="000000"/>
              </a:solidFil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61"/>
        <p:cNvGrpSpPr/>
        <p:nvPr/>
      </p:nvGrpSpPr>
      <p:grpSpPr>
        <a:xfrm>
          <a:off x="0" y="0"/>
          <a:ext cx="0" cy="0"/>
          <a:chOff x="0" y="0"/>
          <a:chExt cx="0" cy="0"/>
        </a:xfrm>
      </p:grpSpPr>
      <p:sp>
        <p:nvSpPr>
          <p:cNvPr id="62" name="Google Shape;62;p1"/>
          <p:cNvSpPr/>
          <p:nvPr/>
        </p:nvSpPr>
        <p:spPr>
          <a:xfrm>
            <a:off x="5468400" y="735480"/>
            <a:ext cx="6263280" cy="1869480"/>
          </a:xfrm>
          <a:prstGeom prst="roundRect">
            <a:avLst>
              <a:gd name="adj" fmla="val 16667"/>
            </a:avLst>
          </a:prstGeom>
          <a:solidFill>
            <a:srgbClr val="5B9BD5"/>
          </a:solidFill>
          <a:ln w="12600" cap="flat" cmpd="sng">
            <a:solidFill>
              <a:srgbClr val="FFFFFF"/>
            </a:solidFill>
            <a:prstDash val="solid"/>
            <a:miter lim="8000"/>
            <a:headEnd type="none" w="sm" len="sm"/>
            <a:tailEnd type="none" w="sm" len="sm"/>
          </a:ln>
        </p:spPr>
        <p:txBody>
          <a:bodyPr spcFirstLastPara="1" wrap="square" lIns="270350" tIns="270350" rIns="178900" bIns="178900" anchor="ctr" anchorCtr="0">
            <a:noAutofit/>
          </a:bodyPr>
          <a:lstStyle/>
          <a:p>
            <a:pPr marL="0" marR="0" lvl="0" indent="0" algn="l" rtl="0">
              <a:lnSpc>
                <a:spcPct val="90000"/>
              </a:lnSpc>
              <a:spcBef>
                <a:spcPts val="0"/>
              </a:spcBef>
              <a:spcAft>
                <a:spcPts val="0"/>
              </a:spcAft>
              <a:buNone/>
            </a:pPr>
            <a:r>
              <a:rPr lang="en-US" sz="4700" b="0" i="0" u="none" strike="noStrike" cap="none">
                <a:solidFill>
                  <a:srgbClr val="FFFFFF"/>
                </a:solidFill>
                <a:latin typeface="Calibri"/>
                <a:ea typeface="Calibri"/>
                <a:cs typeface="Calibri"/>
                <a:sym typeface="Calibri"/>
              </a:rPr>
              <a:t>The Ohio State Constitution states that</a:t>
            </a:r>
            <a:endParaRPr sz="1800" b="0" i="0" u="none" strike="noStrike" cap="none"/>
          </a:p>
        </p:txBody>
      </p:sp>
      <p:sp>
        <p:nvSpPr>
          <p:cNvPr id="63" name="Google Shape;63;p1"/>
          <p:cNvSpPr/>
          <p:nvPr/>
        </p:nvSpPr>
        <p:spPr>
          <a:xfrm>
            <a:off x="5468400" y="2604960"/>
            <a:ext cx="6263280" cy="3404880"/>
          </a:xfrm>
          <a:prstGeom prst="rect">
            <a:avLst/>
          </a:prstGeom>
          <a:noFill/>
          <a:ln>
            <a:noFill/>
          </a:ln>
        </p:spPr>
        <p:txBody>
          <a:bodyPr spcFirstLastPara="1" wrap="square" lIns="198700" tIns="59750" rIns="334425" bIns="59750" anchor="t" anchorCtr="0">
            <a:noAutofit/>
          </a:bodyPr>
          <a:lstStyle/>
          <a:p>
            <a:pPr marL="0" marR="0" lvl="1" indent="-234950" algn="l" rtl="0">
              <a:lnSpc>
                <a:spcPct val="90000"/>
              </a:lnSpc>
              <a:spcBef>
                <a:spcPts val="0"/>
              </a:spcBef>
              <a:spcAft>
                <a:spcPts val="0"/>
              </a:spcAft>
              <a:buClr>
                <a:srgbClr val="000000"/>
              </a:buClr>
              <a:buSzPts val="3700"/>
              <a:buFont typeface="Noto Sans Symbols"/>
              <a:buChar char=""/>
            </a:pPr>
            <a:r>
              <a:rPr lang="en-US" sz="3700" b="0" i="0" u="none" strike="noStrike" cap="none">
                <a:solidFill>
                  <a:srgbClr val="000000"/>
                </a:solidFill>
                <a:latin typeface="Calibri"/>
                <a:ea typeface="Calibri"/>
                <a:cs typeface="Calibri"/>
                <a:sym typeface="Calibri"/>
              </a:rPr>
              <a:t>Income from the school trust fund will secure a </a:t>
            </a:r>
            <a:r>
              <a:rPr lang="en-US" sz="3700" b="1" i="0" u="none" strike="noStrike" cap="none">
                <a:solidFill>
                  <a:srgbClr val="000000"/>
                </a:solidFill>
                <a:latin typeface="Calibri"/>
                <a:ea typeface="Calibri"/>
                <a:cs typeface="Calibri"/>
                <a:sym typeface="Calibri"/>
              </a:rPr>
              <a:t>thorough and efficient </a:t>
            </a:r>
            <a:r>
              <a:rPr lang="en-US" sz="3700" b="0" i="0" u="none" strike="noStrike" cap="none">
                <a:solidFill>
                  <a:srgbClr val="000000"/>
                </a:solidFill>
                <a:latin typeface="Calibri"/>
                <a:ea typeface="Calibri"/>
                <a:cs typeface="Calibri"/>
                <a:sym typeface="Calibri"/>
              </a:rPr>
              <a:t>system of common schools</a:t>
            </a:r>
            <a:endParaRPr sz="1800" b="0" i="0" u="none" strike="noStrike" cap="none"/>
          </a:p>
          <a:p>
            <a:pPr marL="0" marR="0" lvl="1" indent="-234950" algn="l" rtl="0">
              <a:lnSpc>
                <a:spcPct val="90000"/>
              </a:lnSpc>
              <a:spcBef>
                <a:spcPts val="0"/>
              </a:spcBef>
              <a:spcAft>
                <a:spcPts val="0"/>
              </a:spcAft>
              <a:buClr>
                <a:srgbClr val="000000"/>
              </a:buClr>
              <a:buSzPts val="3700"/>
              <a:buFont typeface="Noto Sans Symbols"/>
              <a:buChar char=""/>
            </a:pPr>
            <a:r>
              <a:rPr lang="en-US" sz="3700" b="0" i="0" u="none" strike="noStrike" cap="none">
                <a:solidFill>
                  <a:srgbClr val="000000"/>
                </a:solidFill>
                <a:latin typeface="Calibri"/>
                <a:ea typeface="Calibri"/>
                <a:cs typeface="Calibri"/>
                <a:sym typeface="Calibri"/>
              </a:rPr>
              <a:t>Religious schools will not be part of these trust funds. </a:t>
            </a:r>
            <a:endParaRPr sz="1800" b="0" i="0" u="none" strike="noStrike" cap="none"/>
          </a:p>
        </p:txBody>
      </p:sp>
      <p:sp>
        <p:nvSpPr>
          <p:cNvPr id="64" name="Google Shape;64;p1"/>
          <p:cNvSpPr/>
          <p:nvPr/>
        </p:nvSpPr>
        <p:spPr>
          <a:xfrm>
            <a:off x="0" y="0"/>
            <a:ext cx="5092920" cy="6857640"/>
          </a:xfrm>
          <a:prstGeom prst="rect">
            <a:avLst/>
          </a:prstGeom>
          <a:solidFill>
            <a:srgbClr val="4472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1"/>
          <p:cNvSpPr txBox="1"/>
          <p:nvPr/>
        </p:nvSpPr>
        <p:spPr>
          <a:xfrm>
            <a:off x="524880" y="620280"/>
            <a:ext cx="3808080" cy="5504400"/>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None/>
            </a:pPr>
            <a:r>
              <a:rPr lang="en-US" sz="5600" b="0" i="0" u="none" strike="noStrike" cap="none">
                <a:solidFill>
                  <a:srgbClr val="FFFFFF"/>
                </a:solidFill>
                <a:latin typeface="Calibri"/>
                <a:ea typeface="Calibri"/>
                <a:cs typeface="Calibri"/>
                <a:sym typeface="Calibri"/>
              </a:rPr>
              <a:t>Public Schools and Ohio State Constitution</a:t>
            </a:r>
            <a:endParaRPr sz="1800" b="0" i="0" u="none" strike="noStrike" cap="non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500"/>
                                  </p:stCondLst>
                                  <p:childTnLst>
                                    <p:set>
                                      <p:cBhvr>
                                        <p:cTn id="6" dur="1" fill="hold">
                                          <p:stCondLst>
                                            <p:cond delay="0"/>
                                          </p:stCondLst>
                                        </p:cTn>
                                        <p:tgtEl>
                                          <p:spTgt spid="65"/>
                                        </p:tgtEl>
                                        <p:attrNameLst>
                                          <p:attrName>style.visibility</p:attrName>
                                        </p:attrNameLst>
                                      </p:cBhvr>
                                      <p:to>
                                        <p:strVal val="visible"/>
                                      </p:to>
                                    </p:set>
                                    <p:animEffect transition="in" filter="fade">
                                      <p:cBhvr>
                                        <p:cTn id="7" dur="700"/>
                                        <p:tgtEl>
                                          <p:spTgt spid="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9DC3E6"/>
        </a:solidFill>
        <a:effectLst/>
      </p:bgPr>
    </p:bg>
    <p:spTree>
      <p:nvGrpSpPr>
        <p:cNvPr id="1" name="Shape 70"/>
        <p:cNvGrpSpPr/>
        <p:nvPr/>
      </p:nvGrpSpPr>
      <p:grpSpPr>
        <a:xfrm>
          <a:off x="0" y="0"/>
          <a:ext cx="0" cy="0"/>
          <a:chOff x="0" y="0"/>
          <a:chExt cx="0" cy="0"/>
        </a:xfrm>
      </p:grpSpPr>
      <p:sp>
        <p:nvSpPr>
          <p:cNvPr id="71" name="Google Shape;71;p2"/>
          <p:cNvSpPr txBox="1"/>
          <p:nvPr/>
        </p:nvSpPr>
        <p:spPr>
          <a:xfrm>
            <a:off x="838080" y="365040"/>
            <a:ext cx="10515240" cy="132516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3600" b="0" i="0" u="none" strike="noStrike" cap="none">
                <a:solidFill>
                  <a:srgbClr val="000000"/>
                </a:solidFill>
                <a:latin typeface="Calibri"/>
                <a:ea typeface="Calibri"/>
                <a:cs typeface="Calibri"/>
                <a:sym typeface="Calibri"/>
              </a:rPr>
              <a:t>The Lawsuits</a:t>
            </a:r>
            <a:endParaRPr sz="1800" b="0" i="0" u="none" strike="noStrike" cap="none"/>
          </a:p>
        </p:txBody>
      </p:sp>
      <p:sp>
        <p:nvSpPr>
          <p:cNvPr id="72" name="Google Shape;72;p2"/>
          <p:cNvSpPr txBox="1"/>
          <p:nvPr/>
        </p:nvSpPr>
        <p:spPr>
          <a:xfrm>
            <a:off x="838080" y="1825560"/>
            <a:ext cx="10515240" cy="4350960"/>
          </a:xfrm>
          <a:prstGeom prst="rect">
            <a:avLst/>
          </a:prstGeom>
          <a:noFill/>
          <a:ln>
            <a:noFill/>
          </a:ln>
        </p:spPr>
        <p:txBody>
          <a:bodyPr spcFirstLastPara="1" wrap="square" lIns="91425" tIns="45700" rIns="91425" bIns="45700" anchor="t" anchorCtr="0">
            <a:noAutofit/>
          </a:bodyPr>
          <a:lstStyle/>
          <a:p>
            <a:pPr marL="0" marR="0" lvl="0" indent="-177800" algn="l" rtl="0">
              <a:lnSpc>
                <a:spcPct val="90000"/>
              </a:lnSpc>
              <a:spcBef>
                <a:spcPts val="0"/>
              </a:spcBef>
              <a:spcAft>
                <a:spcPts val="0"/>
              </a:spcAft>
              <a:buClr>
                <a:srgbClr val="000000"/>
              </a:buClr>
              <a:buSzPts val="2800"/>
              <a:buFont typeface="Arial"/>
              <a:buChar char="•"/>
            </a:pPr>
            <a:r>
              <a:rPr lang="en-US" sz="2800" b="0" i="0" u="none" strike="noStrike" cap="none">
                <a:solidFill>
                  <a:srgbClr val="000000"/>
                </a:solidFill>
                <a:latin typeface="Arial"/>
                <a:ea typeface="Arial"/>
                <a:cs typeface="Arial"/>
                <a:sym typeface="Arial"/>
              </a:rPr>
              <a:t>Suing the state of Ohio has worked before in the </a:t>
            </a:r>
            <a:r>
              <a:rPr lang="en-US" sz="3600" b="0" i="0" u="none" strike="noStrike" cap="none">
                <a:solidFill>
                  <a:srgbClr val="000000"/>
                </a:solidFill>
                <a:latin typeface="Arial"/>
                <a:ea typeface="Arial"/>
                <a:cs typeface="Arial"/>
                <a:sym typeface="Arial"/>
              </a:rPr>
              <a:t>DeRolph lawsuit in which</a:t>
            </a:r>
            <a:r>
              <a:rPr lang="en-US" sz="2800" b="0" i="0" u="none" strike="noStrike" cap="none">
                <a:solidFill>
                  <a:srgbClr val="000000"/>
                </a:solidFill>
                <a:latin typeface="Arial"/>
                <a:ea typeface="Arial"/>
                <a:cs typeface="Arial"/>
                <a:sym typeface="Arial"/>
              </a:rPr>
              <a:t> Ohio’s methods of funding education had been declared unconstitutional.</a:t>
            </a:r>
            <a:endParaRPr sz="1800" b="0" i="0" u="none" strike="noStrike" cap="none"/>
          </a:p>
        </p:txBody>
      </p:sp>
      <p:sp>
        <p:nvSpPr>
          <p:cNvPr id="73" name="Google Shape;73;p2"/>
          <p:cNvSpPr txBox="1"/>
          <p:nvPr/>
        </p:nvSpPr>
        <p:spPr>
          <a:xfrm>
            <a:off x="838080" y="3672000"/>
            <a:ext cx="11353320" cy="2545920"/>
          </a:xfrm>
          <a:prstGeom prst="rect">
            <a:avLst/>
          </a:prstGeom>
          <a:noFill/>
          <a:ln>
            <a:noFill/>
          </a:ln>
        </p:spPr>
        <p:txBody>
          <a:bodyPr spcFirstLastPara="1" wrap="square" lIns="91425" tIns="45700" rIns="91425" bIns="45700" anchor="t" anchorCtr="0">
            <a:noAutofit/>
          </a:bodyPr>
          <a:lstStyle/>
          <a:p>
            <a:pPr marL="0" marR="0" lvl="0" indent="-228600" algn="l" rtl="0">
              <a:lnSpc>
                <a:spcPct val="90000"/>
              </a:lnSpc>
              <a:spcBef>
                <a:spcPts val="0"/>
              </a:spcBef>
              <a:spcAft>
                <a:spcPts val="0"/>
              </a:spcAft>
              <a:buClr>
                <a:srgbClr val="000000"/>
              </a:buClr>
              <a:buSzPts val="3600"/>
              <a:buFont typeface="Arial"/>
              <a:buChar char="•"/>
            </a:pPr>
            <a:r>
              <a:rPr lang="en-US" sz="3600" b="0" i="0" u="none" strike="noStrike" cap="none">
                <a:solidFill>
                  <a:srgbClr val="000000"/>
                </a:solidFill>
                <a:latin typeface="Arial"/>
                <a:ea typeface="Arial"/>
                <a:cs typeface="Arial"/>
                <a:sym typeface="Arial"/>
              </a:rPr>
              <a:t>Some of the same individuals are currently allied with others to have </a:t>
            </a:r>
            <a:r>
              <a:rPr lang="en-US" sz="4400" b="0" i="0" u="none" strike="noStrike" cap="none">
                <a:solidFill>
                  <a:srgbClr val="000000"/>
                </a:solidFill>
                <a:latin typeface="Arial"/>
                <a:ea typeface="Arial"/>
                <a:cs typeface="Arial"/>
                <a:sym typeface="Arial"/>
              </a:rPr>
              <a:t>Ohio’s voucher system</a:t>
            </a:r>
            <a:r>
              <a:rPr lang="en-US" sz="4000" b="0" i="0" u="none" strike="noStrike" cap="none">
                <a:solidFill>
                  <a:srgbClr val="000000"/>
                </a:solidFill>
                <a:latin typeface="Arial"/>
                <a:ea typeface="Arial"/>
                <a:cs typeface="Arial"/>
                <a:sym typeface="Arial"/>
              </a:rPr>
              <a:t> </a:t>
            </a:r>
            <a:r>
              <a:rPr lang="en-US" sz="3600" b="0" i="0" u="none" strike="noStrike" cap="none">
                <a:solidFill>
                  <a:srgbClr val="000000"/>
                </a:solidFill>
                <a:latin typeface="Arial"/>
                <a:ea typeface="Arial"/>
                <a:cs typeface="Arial"/>
                <a:sym typeface="Arial"/>
              </a:rPr>
              <a:t>declared unconstitutional on the grounds that it too violates Ohio’s constitution.</a:t>
            </a:r>
            <a:endParaRPr sz="1800" b="0" i="0" u="none" strike="noStrike" cap="none"/>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78"/>
        <p:cNvGrpSpPr/>
        <p:nvPr/>
      </p:nvGrpSpPr>
      <p:grpSpPr>
        <a:xfrm>
          <a:off x="0" y="0"/>
          <a:ext cx="0" cy="0"/>
          <a:chOff x="0" y="0"/>
          <a:chExt cx="0" cy="0"/>
        </a:xfrm>
      </p:grpSpPr>
      <p:sp>
        <p:nvSpPr>
          <p:cNvPr id="79" name="Google Shape;79;p3"/>
          <p:cNvSpPr/>
          <p:nvPr/>
        </p:nvSpPr>
        <p:spPr>
          <a:xfrm>
            <a:off x="6490080" y="180360"/>
            <a:ext cx="2180160" cy="1307880"/>
          </a:xfrm>
          <a:prstGeom prst="rect">
            <a:avLst/>
          </a:prstGeom>
          <a:solidFill>
            <a:srgbClr val="5B9BD5"/>
          </a:solidFill>
          <a:ln w="12600" cap="flat" cmpd="sng">
            <a:solidFill>
              <a:srgbClr val="FFFFFF"/>
            </a:solidFill>
            <a:prstDash val="solid"/>
            <a:miter lim="8000"/>
            <a:headEnd type="none" w="sm" len="sm"/>
            <a:tailEnd type="none" w="sm" len="sm"/>
          </a:ln>
        </p:spPr>
        <p:txBody>
          <a:bodyPr spcFirstLastPara="1" wrap="square" lIns="76300" tIns="76300" rIns="76300" bIns="76300" anchor="ctr" anchorCtr="0">
            <a:noAutofit/>
          </a:bodyPr>
          <a:lstStyle/>
          <a:p>
            <a:pPr marL="0" marR="0" lvl="0" indent="0" algn="ctr" rtl="0">
              <a:lnSpc>
                <a:spcPct val="90000"/>
              </a:lnSpc>
              <a:spcBef>
                <a:spcPts val="0"/>
              </a:spcBef>
              <a:spcAft>
                <a:spcPts val="0"/>
              </a:spcAft>
              <a:buNone/>
            </a:pPr>
            <a:r>
              <a:rPr lang="en-US" sz="2000" b="0" i="0" u="none" strike="noStrike" cap="none">
                <a:solidFill>
                  <a:srgbClr val="000000"/>
                </a:solidFill>
                <a:latin typeface="Calibri"/>
                <a:ea typeface="Calibri"/>
                <a:cs typeface="Calibri"/>
                <a:sym typeface="Calibri"/>
              </a:rPr>
              <a:t>Columbus City School District </a:t>
            </a:r>
            <a:endParaRPr sz="1800" b="0" i="0" u="none" strike="noStrike" cap="none"/>
          </a:p>
        </p:txBody>
      </p:sp>
      <p:sp>
        <p:nvSpPr>
          <p:cNvPr id="80" name="Google Shape;80;p3"/>
          <p:cNvSpPr/>
          <p:nvPr/>
        </p:nvSpPr>
        <p:spPr>
          <a:xfrm>
            <a:off x="8888760" y="180360"/>
            <a:ext cx="2180160" cy="1307880"/>
          </a:xfrm>
          <a:prstGeom prst="rect">
            <a:avLst/>
          </a:prstGeom>
          <a:solidFill>
            <a:srgbClr val="56BCD0"/>
          </a:solidFill>
          <a:ln w="12600" cap="flat" cmpd="sng">
            <a:solidFill>
              <a:srgbClr val="FFFFFF"/>
            </a:solidFill>
            <a:prstDash val="solid"/>
            <a:miter lim="8000"/>
            <a:headEnd type="none" w="sm" len="sm"/>
            <a:tailEnd type="none" w="sm" len="sm"/>
          </a:ln>
        </p:spPr>
        <p:txBody>
          <a:bodyPr spcFirstLastPara="1" wrap="square" lIns="76300" tIns="76300" rIns="76300" bIns="76300" anchor="ctr" anchorCtr="0">
            <a:noAutofit/>
          </a:bodyPr>
          <a:lstStyle/>
          <a:p>
            <a:pPr marL="0" marR="0" lvl="0" indent="0" algn="ctr" rtl="0">
              <a:lnSpc>
                <a:spcPct val="90000"/>
              </a:lnSpc>
              <a:spcBef>
                <a:spcPts val="0"/>
              </a:spcBef>
              <a:spcAft>
                <a:spcPts val="0"/>
              </a:spcAft>
              <a:buNone/>
            </a:pPr>
            <a:r>
              <a:rPr lang="en-US" sz="2000" b="0" i="0" u="none" strike="noStrike" cap="none">
                <a:solidFill>
                  <a:srgbClr val="000000"/>
                </a:solidFill>
                <a:latin typeface="Calibri"/>
                <a:ea typeface="Calibri"/>
                <a:cs typeface="Calibri"/>
                <a:sym typeface="Calibri"/>
              </a:rPr>
              <a:t>Cleveland Heights-University Heights City School Districts</a:t>
            </a:r>
            <a:endParaRPr sz="1800" b="0" i="0" u="none" strike="noStrike" cap="none"/>
          </a:p>
        </p:txBody>
      </p:sp>
      <p:sp>
        <p:nvSpPr>
          <p:cNvPr id="81" name="Google Shape;81;p3"/>
          <p:cNvSpPr/>
          <p:nvPr/>
        </p:nvSpPr>
        <p:spPr>
          <a:xfrm>
            <a:off x="6490080" y="1706760"/>
            <a:ext cx="2180160" cy="1307880"/>
          </a:xfrm>
          <a:prstGeom prst="rect">
            <a:avLst/>
          </a:prstGeom>
          <a:solidFill>
            <a:srgbClr val="52CAB8"/>
          </a:solidFill>
          <a:ln w="12600" cap="flat" cmpd="sng">
            <a:solidFill>
              <a:srgbClr val="FFFFFF"/>
            </a:solidFill>
            <a:prstDash val="solid"/>
            <a:miter lim="8000"/>
            <a:headEnd type="none" w="sm" len="sm"/>
            <a:tailEnd type="none" w="sm" len="sm"/>
          </a:ln>
        </p:spPr>
        <p:txBody>
          <a:bodyPr spcFirstLastPara="1" wrap="square" lIns="76300" tIns="76300" rIns="76300" bIns="76300" anchor="ctr" anchorCtr="0">
            <a:noAutofit/>
          </a:bodyPr>
          <a:lstStyle/>
          <a:p>
            <a:pPr marL="0" marR="0" lvl="0" indent="0" algn="ctr" rtl="0">
              <a:lnSpc>
                <a:spcPct val="90000"/>
              </a:lnSpc>
              <a:spcBef>
                <a:spcPts val="0"/>
              </a:spcBef>
              <a:spcAft>
                <a:spcPts val="0"/>
              </a:spcAft>
              <a:buNone/>
            </a:pPr>
            <a:r>
              <a:rPr lang="en-US" sz="2000" b="0" i="0" u="none" strike="noStrike" cap="none">
                <a:solidFill>
                  <a:srgbClr val="000000"/>
                </a:solidFill>
                <a:latin typeface="Calibri"/>
                <a:ea typeface="Calibri"/>
                <a:cs typeface="Calibri"/>
                <a:sym typeface="Calibri"/>
              </a:rPr>
              <a:t>Richmond Heights Local School District </a:t>
            </a:r>
            <a:endParaRPr sz="1800" b="0" i="0" u="none" strike="noStrike" cap="none"/>
          </a:p>
        </p:txBody>
      </p:sp>
      <p:sp>
        <p:nvSpPr>
          <p:cNvPr id="82" name="Google Shape;82;p3"/>
          <p:cNvSpPr/>
          <p:nvPr/>
        </p:nvSpPr>
        <p:spPr>
          <a:xfrm>
            <a:off x="7504920" y="4762080"/>
            <a:ext cx="2180160" cy="1307880"/>
          </a:xfrm>
          <a:prstGeom prst="rect">
            <a:avLst/>
          </a:prstGeom>
          <a:solidFill>
            <a:srgbClr val="4DC58D"/>
          </a:solidFill>
          <a:ln w="12600" cap="flat" cmpd="sng">
            <a:solidFill>
              <a:srgbClr val="FFFFFF"/>
            </a:solidFill>
            <a:prstDash val="solid"/>
            <a:miter lim="8000"/>
            <a:headEnd type="none" w="sm" len="sm"/>
            <a:tailEnd type="none" w="sm" len="sm"/>
          </a:ln>
        </p:spPr>
        <p:txBody>
          <a:bodyPr spcFirstLastPara="1" wrap="square" lIns="76300" tIns="76300" rIns="76300" bIns="76300" anchor="ctr" anchorCtr="0">
            <a:noAutofit/>
          </a:bodyPr>
          <a:lstStyle/>
          <a:p>
            <a:pPr marL="0" marR="0" lvl="0" indent="0" algn="ctr" rtl="0">
              <a:lnSpc>
                <a:spcPct val="90000"/>
              </a:lnSpc>
              <a:spcBef>
                <a:spcPts val="0"/>
              </a:spcBef>
              <a:spcAft>
                <a:spcPts val="0"/>
              </a:spcAft>
              <a:buNone/>
            </a:pPr>
            <a:r>
              <a:rPr lang="en-US" sz="2000" b="0" i="0" u="none" strike="noStrike" cap="none">
                <a:solidFill>
                  <a:srgbClr val="000000"/>
                </a:solidFill>
                <a:latin typeface="Calibri"/>
                <a:ea typeface="Calibri"/>
                <a:cs typeface="Calibri"/>
                <a:sym typeface="Calibri"/>
              </a:rPr>
              <a:t>Lima City School District</a:t>
            </a:r>
            <a:endParaRPr sz="1800" b="0" i="0" u="none" strike="noStrike" cap="none"/>
          </a:p>
        </p:txBody>
      </p:sp>
      <p:sp>
        <p:nvSpPr>
          <p:cNvPr id="83" name="Google Shape;83;p3"/>
          <p:cNvSpPr/>
          <p:nvPr/>
        </p:nvSpPr>
        <p:spPr>
          <a:xfrm>
            <a:off x="6490080" y="3233160"/>
            <a:ext cx="2180160" cy="1307880"/>
          </a:xfrm>
          <a:prstGeom prst="rect">
            <a:avLst/>
          </a:prstGeom>
          <a:solidFill>
            <a:srgbClr val="49BF64"/>
          </a:solidFill>
          <a:ln w="12600" cap="flat" cmpd="sng">
            <a:solidFill>
              <a:srgbClr val="FFFFFF"/>
            </a:solidFill>
            <a:prstDash val="solid"/>
            <a:miter lim="8000"/>
            <a:headEnd type="none" w="sm" len="sm"/>
            <a:tailEnd type="none" w="sm" len="sm"/>
          </a:ln>
        </p:spPr>
        <p:txBody>
          <a:bodyPr spcFirstLastPara="1" wrap="square" lIns="76300" tIns="76300" rIns="76300" bIns="76300" anchor="ctr" anchorCtr="0">
            <a:noAutofit/>
          </a:bodyPr>
          <a:lstStyle/>
          <a:p>
            <a:pPr marL="0" marR="0" lvl="0" indent="0" algn="ctr" rtl="0">
              <a:lnSpc>
                <a:spcPct val="90000"/>
              </a:lnSpc>
              <a:spcBef>
                <a:spcPts val="0"/>
              </a:spcBef>
              <a:spcAft>
                <a:spcPts val="0"/>
              </a:spcAft>
              <a:buNone/>
            </a:pPr>
            <a:r>
              <a:rPr lang="en-US" sz="2000" b="0" i="0" u="none" strike="noStrike" cap="none">
                <a:solidFill>
                  <a:srgbClr val="000000"/>
                </a:solidFill>
                <a:latin typeface="Calibri"/>
                <a:ea typeface="Calibri"/>
                <a:cs typeface="Calibri"/>
                <a:sym typeface="Calibri"/>
              </a:rPr>
              <a:t>Barberton City School District</a:t>
            </a:r>
            <a:endParaRPr sz="1800" b="0" i="0" u="none" strike="noStrike" cap="none"/>
          </a:p>
        </p:txBody>
      </p:sp>
      <p:sp>
        <p:nvSpPr>
          <p:cNvPr id="84" name="Google Shape;84;p3"/>
          <p:cNvSpPr/>
          <p:nvPr/>
        </p:nvSpPr>
        <p:spPr>
          <a:xfrm>
            <a:off x="8888760" y="3233160"/>
            <a:ext cx="2180160" cy="1307880"/>
          </a:xfrm>
          <a:prstGeom prst="rect">
            <a:avLst/>
          </a:prstGeom>
          <a:solidFill>
            <a:srgbClr val="50B846"/>
          </a:solidFill>
          <a:ln w="12600" cap="flat" cmpd="sng">
            <a:solidFill>
              <a:srgbClr val="FFFFFF"/>
            </a:solidFill>
            <a:prstDash val="solid"/>
            <a:miter lim="8000"/>
            <a:headEnd type="none" w="sm" len="sm"/>
            <a:tailEnd type="none" w="sm" len="sm"/>
          </a:ln>
        </p:spPr>
        <p:txBody>
          <a:bodyPr spcFirstLastPara="1" wrap="square" lIns="76300" tIns="76300" rIns="76300" bIns="76300" anchor="ctr" anchorCtr="0">
            <a:noAutofit/>
          </a:bodyPr>
          <a:lstStyle/>
          <a:p>
            <a:pPr marL="0" marR="0" lvl="0" indent="0" algn="ctr" rtl="0">
              <a:lnSpc>
                <a:spcPct val="90000"/>
              </a:lnSpc>
              <a:spcBef>
                <a:spcPts val="0"/>
              </a:spcBef>
              <a:spcAft>
                <a:spcPts val="0"/>
              </a:spcAft>
              <a:buNone/>
            </a:pPr>
            <a:r>
              <a:rPr lang="en-US" sz="2000" b="0" i="0" u="none" strike="noStrike" cap="none">
                <a:solidFill>
                  <a:srgbClr val="000000"/>
                </a:solidFill>
                <a:latin typeface="Calibri"/>
                <a:ea typeface="Calibri"/>
                <a:cs typeface="Calibri"/>
                <a:sym typeface="Calibri"/>
              </a:rPr>
              <a:t>2 individual students</a:t>
            </a:r>
            <a:endParaRPr sz="1800" b="0" i="0" u="none" strike="noStrike" cap="none"/>
          </a:p>
        </p:txBody>
      </p:sp>
      <p:sp>
        <p:nvSpPr>
          <p:cNvPr id="85" name="Google Shape;85;p3"/>
          <p:cNvSpPr/>
          <p:nvPr/>
        </p:nvSpPr>
        <p:spPr>
          <a:xfrm>
            <a:off x="8946720" y="1775160"/>
            <a:ext cx="2180160" cy="1307880"/>
          </a:xfrm>
          <a:prstGeom prst="rect">
            <a:avLst/>
          </a:prstGeom>
          <a:solidFill>
            <a:srgbClr val="70AD47"/>
          </a:solidFill>
          <a:ln w="12600" cap="flat" cmpd="sng">
            <a:solidFill>
              <a:srgbClr val="FFFFFF"/>
            </a:solidFill>
            <a:prstDash val="solid"/>
            <a:miter lim="8000"/>
            <a:headEnd type="none" w="sm" len="sm"/>
            <a:tailEnd type="none" w="sm" len="sm"/>
          </a:ln>
        </p:spPr>
        <p:txBody>
          <a:bodyPr spcFirstLastPara="1" wrap="square" lIns="76300" tIns="76300" rIns="76300" bIns="76300" anchor="ctr" anchorCtr="0">
            <a:noAutofit/>
          </a:bodyPr>
          <a:lstStyle/>
          <a:p>
            <a:pPr marL="0" marR="0" lvl="0" indent="0" algn="ctr" rtl="0">
              <a:lnSpc>
                <a:spcPct val="90000"/>
              </a:lnSpc>
              <a:spcBef>
                <a:spcPts val="0"/>
              </a:spcBef>
              <a:spcAft>
                <a:spcPts val="0"/>
              </a:spcAft>
              <a:buNone/>
            </a:pPr>
            <a:r>
              <a:rPr lang="en-US" sz="2000" b="0" i="0" u="none" strike="noStrike" cap="none">
                <a:solidFill>
                  <a:srgbClr val="000000"/>
                </a:solidFill>
                <a:latin typeface="Calibri"/>
                <a:ea typeface="Calibri"/>
                <a:cs typeface="Calibri"/>
                <a:sym typeface="Calibri"/>
              </a:rPr>
              <a:t>Ohio Coalition for Equity and Adequacy of School Funding</a:t>
            </a:r>
            <a:endParaRPr sz="1800" b="0" i="0" u="none" strike="noStrike" cap="none"/>
          </a:p>
        </p:txBody>
      </p:sp>
      <p:sp>
        <p:nvSpPr>
          <p:cNvPr id="86" name="Google Shape;86;p3"/>
          <p:cNvSpPr txBox="1"/>
          <p:nvPr/>
        </p:nvSpPr>
        <p:spPr>
          <a:xfrm>
            <a:off x="1436040" y="1231560"/>
            <a:ext cx="4192920" cy="4165560"/>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None/>
            </a:pPr>
            <a:r>
              <a:rPr lang="en-US" sz="4400" b="0" i="0" u="none" strike="noStrike" cap="none">
                <a:solidFill>
                  <a:srgbClr val="000000"/>
                </a:solidFill>
                <a:latin typeface="Calibri"/>
                <a:ea typeface="Calibri"/>
                <a:cs typeface="Calibri"/>
                <a:sym typeface="Calibri"/>
              </a:rPr>
              <a:t>Major Plaintiffs in </a:t>
            </a:r>
            <a:br>
              <a:rPr lang="en-US" sz="4400" b="0" i="0" u="none" strike="noStrike" cap="none">
                <a:solidFill>
                  <a:srgbClr val="000000"/>
                </a:solidFill>
                <a:latin typeface="Calibri"/>
                <a:ea typeface="Calibri"/>
                <a:cs typeface="Calibri"/>
                <a:sym typeface="Calibri"/>
              </a:rPr>
            </a:br>
            <a:r>
              <a:rPr lang="en-US" sz="4400" b="0" i="0" u="none" strike="noStrike" cap="none">
                <a:solidFill>
                  <a:srgbClr val="000000"/>
                </a:solidFill>
                <a:latin typeface="Calibri"/>
                <a:ea typeface="Calibri"/>
                <a:cs typeface="Calibri"/>
                <a:sym typeface="Calibri"/>
              </a:rPr>
              <a:t>the current lawsuit   </a:t>
            </a:r>
            <a:r>
              <a:rPr lang="en-US" sz="4400" b="1" i="0" u="sng" strike="noStrike" cap="none">
                <a:solidFill>
                  <a:srgbClr val="000000"/>
                </a:solidFill>
                <a:latin typeface="Calibri"/>
                <a:ea typeface="Calibri"/>
                <a:cs typeface="Calibri"/>
                <a:sym typeface="Calibri"/>
              </a:rPr>
              <a:t>   </a:t>
            </a:r>
            <a:br>
              <a:rPr lang="en-US" sz="4400" b="0" i="0" u="none" strike="noStrike" cap="none">
                <a:solidFill>
                  <a:srgbClr val="000000"/>
                </a:solidFill>
                <a:latin typeface="Calibri"/>
                <a:ea typeface="Calibri"/>
                <a:cs typeface="Calibri"/>
                <a:sym typeface="Calibri"/>
              </a:rPr>
            </a:br>
            <a:r>
              <a:rPr lang="en-US" sz="4400" b="0" i="0" u="none" strike="noStrike" cap="none">
                <a:solidFill>
                  <a:srgbClr val="000000"/>
                </a:solidFill>
                <a:latin typeface="Calibri"/>
                <a:ea typeface="Calibri"/>
                <a:cs typeface="Calibri"/>
                <a:sym typeface="Calibri"/>
              </a:rPr>
              <a:t>                   </a:t>
            </a:r>
            <a:endParaRPr sz="1800" b="0" i="0" u="none" strike="noStrike" cap="none"/>
          </a:p>
        </p:txBody>
      </p:sp>
      <p:sp>
        <p:nvSpPr>
          <p:cNvPr id="87" name="Google Shape;87;p3"/>
          <p:cNvSpPr/>
          <p:nvPr/>
        </p:nvSpPr>
        <p:spPr>
          <a:xfrm>
            <a:off x="5111640" y="4416480"/>
            <a:ext cx="45360" cy="45360"/>
          </a:xfrm>
          <a:prstGeom prst="rightArrow">
            <a:avLst>
              <a:gd name="adj1" fmla="val 50000"/>
              <a:gd name="adj2" fmla="val 50000"/>
            </a:avLst>
          </a:prstGeom>
          <a:solidFill>
            <a:srgbClr val="4472C4"/>
          </a:solidFill>
          <a:ln w="12600" cap="flat" cmpd="sng">
            <a:solidFill>
              <a:srgbClr val="325490"/>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4"/>
          <p:cNvSpPr txBox="1"/>
          <p:nvPr/>
        </p:nvSpPr>
        <p:spPr>
          <a:xfrm>
            <a:off x="731520" y="731520"/>
            <a:ext cx="6089400" cy="1425960"/>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None/>
            </a:pPr>
            <a:r>
              <a:rPr lang="en-US" sz="4400" b="0" i="0" u="none" strike="noStrike" cap="none">
                <a:solidFill>
                  <a:srgbClr val="FFFFFF"/>
                </a:solidFill>
                <a:latin typeface="Calibri"/>
                <a:ea typeface="Calibri"/>
                <a:cs typeface="Calibri"/>
                <a:sym typeface="Calibri"/>
              </a:rPr>
              <a:t>Lima’s Reasons for Lawsuit</a:t>
            </a:r>
            <a:endParaRPr sz="1800" b="0" i="0" u="none" strike="noStrike" cap="none"/>
          </a:p>
        </p:txBody>
      </p:sp>
      <p:sp>
        <p:nvSpPr>
          <p:cNvPr id="94" name="Google Shape;94;p4"/>
          <p:cNvSpPr txBox="1"/>
          <p:nvPr/>
        </p:nvSpPr>
        <p:spPr>
          <a:xfrm>
            <a:off x="103320" y="528480"/>
            <a:ext cx="11840760" cy="5552640"/>
          </a:xfrm>
          <a:prstGeom prst="rect">
            <a:avLst/>
          </a:prstGeom>
          <a:noFill/>
          <a:ln>
            <a:noFill/>
          </a:ln>
        </p:spPr>
        <p:txBody>
          <a:bodyPr spcFirstLastPara="1" wrap="square" lIns="91425" tIns="45700" rIns="91425" bIns="45700" anchor="ctr" anchorCtr="0">
            <a:noAutofit/>
          </a:bodyPr>
          <a:lstStyle/>
          <a:p>
            <a:pPr marL="0" marR="0" lvl="0" indent="-177800" algn="l" rtl="0">
              <a:lnSpc>
                <a:spcPct val="90000"/>
              </a:lnSpc>
              <a:spcBef>
                <a:spcPts val="0"/>
              </a:spcBef>
              <a:spcAft>
                <a:spcPts val="0"/>
              </a:spcAft>
              <a:buClr>
                <a:srgbClr val="000000"/>
              </a:buClr>
              <a:buSzPts val="2800"/>
              <a:buFont typeface="Arial"/>
              <a:buChar char="•"/>
            </a:pPr>
            <a:r>
              <a:rPr lang="en-US" sz="2800" b="0" i="0" u="none" strike="noStrike" cap="none">
                <a:solidFill>
                  <a:srgbClr val="000000"/>
                </a:solidFill>
                <a:latin typeface="Arial"/>
                <a:ea typeface="Arial"/>
                <a:cs typeface="Arial"/>
                <a:sym typeface="Arial"/>
              </a:rPr>
              <a:t>The Lima School District’s Experience with Vouchers</a:t>
            </a:r>
            <a:r>
              <a:rPr lang="en-US" sz="2100" b="0" i="0" u="none" strike="noStrike" cap="none">
                <a:solidFill>
                  <a:srgbClr val="000000"/>
                </a:solidFill>
                <a:latin typeface="Arial"/>
                <a:ea typeface="Arial"/>
                <a:cs typeface="Arial"/>
                <a:sym typeface="Arial"/>
              </a:rPr>
              <a:t>:</a:t>
            </a:r>
            <a:endParaRPr sz="1800" b="0" i="0" u="none" strike="noStrike" cap="none"/>
          </a:p>
          <a:p>
            <a:pPr marL="0" marR="0" lvl="0" indent="0" algn="l" rtl="0">
              <a:lnSpc>
                <a:spcPct val="90000"/>
              </a:lnSpc>
              <a:spcBef>
                <a:spcPts val="0"/>
              </a:spcBef>
              <a:spcAft>
                <a:spcPts val="0"/>
              </a:spcAft>
              <a:buNone/>
            </a:pPr>
            <a:endParaRPr sz="1800" b="0" i="0" u="none" strike="noStrike" cap="none"/>
          </a:p>
          <a:p>
            <a:pPr marL="0" marR="0" lvl="0" indent="0" algn="l" rtl="0">
              <a:spcBef>
                <a:spcPts val="0"/>
              </a:spcBef>
              <a:spcAft>
                <a:spcPts val="0"/>
              </a:spcAft>
              <a:buNone/>
            </a:pPr>
            <a:r>
              <a:rPr lang="en-US" sz="2100" b="1" i="0" u="none" strike="noStrike" cap="none">
                <a:solidFill>
                  <a:srgbClr val="000000"/>
                </a:solidFill>
                <a:latin typeface="Arial"/>
                <a:ea typeface="Arial"/>
                <a:cs typeface="Arial"/>
                <a:sym typeface="Arial"/>
              </a:rPr>
              <a:t>Over 600 students who live in Lima “are expected to receive over $3.5 million in EdChoice Program vouchers to attend private schools</a:t>
            </a:r>
            <a:r>
              <a:rPr lang="en-US" sz="2100" b="0" i="0" u="none" strike="noStrike" cap="none">
                <a:solidFill>
                  <a:srgbClr val="000000"/>
                </a:solidFill>
                <a:latin typeface="Arial"/>
                <a:ea typeface="Arial"/>
                <a:cs typeface="Arial"/>
                <a:sym typeface="Arial"/>
              </a:rPr>
              <a:t>.</a:t>
            </a:r>
            <a:endParaRPr sz="1800"/>
          </a:p>
          <a:p>
            <a:pPr marL="0" marR="0" lvl="0" indent="0" algn="l" rtl="0">
              <a:spcBef>
                <a:spcPts val="0"/>
              </a:spcBef>
              <a:spcAft>
                <a:spcPts val="0"/>
              </a:spcAft>
              <a:buNone/>
            </a:pPr>
            <a:endParaRPr sz="1800"/>
          </a:p>
          <a:p>
            <a:pPr marL="0" marR="0" lvl="0" indent="0" algn="l" rtl="0">
              <a:spcBef>
                <a:spcPts val="0"/>
              </a:spcBef>
              <a:spcAft>
                <a:spcPts val="0"/>
              </a:spcAft>
              <a:buNone/>
            </a:pPr>
            <a:r>
              <a:rPr lang="en-US" sz="2100">
                <a:solidFill>
                  <a:srgbClr val="000000"/>
                </a:solidFill>
                <a:latin typeface="Arial"/>
                <a:ea typeface="Arial"/>
                <a:cs typeface="Arial"/>
                <a:sym typeface="Arial"/>
              </a:rPr>
              <a:t> Without the EdChoice Program Vouchers: </a:t>
            </a:r>
            <a:endParaRPr sz="1800"/>
          </a:p>
          <a:p>
            <a:pPr marL="0" marR="0" lvl="0" indent="0" algn="l" rtl="0">
              <a:spcBef>
                <a:spcPts val="0"/>
              </a:spcBef>
              <a:spcAft>
                <a:spcPts val="0"/>
              </a:spcAft>
              <a:buNone/>
            </a:pPr>
            <a:r>
              <a:rPr lang="en-US" sz="2100">
                <a:solidFill>
                  <a:srgbClr val="000000"/>
                </a:solidFill>
                <a:latin typeface="Arial"/>
                <a:ea typeface="Arial"/>
                <a:cs typeface="Arial"/>
                <a:sym typeface="Arial"/>
              </a:rPr>
              <a:t>a. Some or all of these students would attend the Lima District.</a:t>
            </a:r>
            <a:endParaRPr sz="1800"/>
          </a:p>
          <a:p>
            <a:pPr marL="0" marR="0" lvl="0" indent="0" algn="l" rtl="0">
              <a:spcBef>
                <a:spcPts val="0"/>
              </a:spcBef>
              <a:spcAft>
                <a:spcPts val="0"/>
              </a:spcAft>
              <a:buNone/>
            </a:pPr>
            <a:r>
              <a:rPr lang="en-US" sz="2100">
                <a:solidFill>
                  <a:srgbClr val="000000"/>
                </a:solidFill>
                <a:latin typeface="Arial"/>
                <a:ea typeface="Arial"/>
                <a:cs typeface="Arial"/>
                <a:sym typeface="Arial"/>
              </a:rPr>
              <a:t>b. Further, some or all of the $3.5 million would be available for Lima District students.</a:t>
            </a:r>
            <a:endParaRPr sz="1800"/>
          </a:p>
          <a:p>
            <a:pPr marL="0" marR="0" lvl="0" indent="0" algn="l" rtl="0">
              <a:spcBef>
                <a:spcPts val="0"/>
              </a:spcBef>
              <a:spcAft>
                <a:spcPts val="0"/>
              </a:spcAft>
              <a:buNone/>
            </a:pPr>
            <a:endParaRPr sz="1800"/>
          </a:p>
          <a:p>
            <a:pPr marL="0" marR="0" lvl="0" indent="0" algn="l" rtl="0">
              <a:spcBef>
                <a:spcPts val="0"/>
              </a:spcBef>
              <a:spcAft>
                <a:spcPts val="0"/>
              </a:spcAft>
              <a:buNone/>
            </a:pPr>
            <a:r>
              <a:rPr lang="en-US" sz="2100" u="sng">
                <a:solidFill>
                  <a:srgbClr val="000000"/>
                </a:solidFill>
                <a:latin typeface="Arial"/>
                <a:ea typeface="Arial"/>
                <a:cs typeface="Arial"/>
                <a:sym typeface="Arial"/>
              </a:rPr>
              <a:t>It may seem ironic that Matt Huffman, the President of the Ohio Senate, favors EdChoice and represents Lima, one of the plaintiffs against vouchers.</a:t>
            </a:r>
            <a:endParaRPr sz="1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7"/>
          <p:cNvSpPr txBox="1"/>
          <p:nvPr/>
        </p:nvSpPr>
        <p:spPr>
          <a:xfrm>
            <a:off x="838080" y="0"/>
            <a:ext cx="10515240" cy="1325160"/>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None/>
            </a:pPr>
            <a:r>
              <a:rPr lang="en-US" sz="4400">
                <a:solidFill>
                  <a:srgbClr val="000000"/>
                </a:solidFill>
                <a:latin typeface="Calibri"/>
                <a:ea typeface="Calibri"/>
                <a:cs typeface="Calibri"/>
                <a:sym typeface="Calibri"/>
              </a:rPr>
              <a:t>Kent City School District  </a:t>
            </a:r>
            <a:endParaRPr sz="1800"/>
          </a:p>
        </p:txBody>
      </p:sp>
      <p:sp>
        <p:nvSpPr>
          <p:cNvPr id="101" name="Google Shape;101;p7"/>
          <p:cNvSpPr txBox="1"/>
          <p:nvPr/>
        </p:nvSpPr>
        <p:spPr>
          <a:xfrm>
            <a:off x="838080" y="1825560"/>
            <a:ext cx="10515240" cy="4350960"/>
          </a:xfrm>
          <a:prstGeom prst="rect">
            <a:avLst/>
          </a:prstGeom>
          <a:noFill/>
          <a:ln>
            <a:noFill/>
          </a:ln>
        </p:spPr>
        <p:txBody>
          <a:bodyPr spcFirstLastPara="1" wrap="square" lIns="91425" tIns="45700" rIns="91425" bIns="45700" anchor="t" anchorCtr="0">
            <a:noAutofit/>
          </a:bodyPr>
          <a:lstStyle/>
          <a:p>
            <a:pPr marL="0" marR="0" lvl="0" indent="-177800" algn="l" rtl="0">
              <a:lnSpc>
                <a:spcPct val="90000"/>
              </a:lnSpc>
              <a:spcBef>
                <a:spcPts val="0"/>
              </a:spcBef>
              <a:spcAft>
                <a:spcPts val="0"/>
              </a:spcAft>
              <a:buClr>
                <a:srgbClr val="000000"/>
              </a:buClr>
              <a:buSzPts val="2800"/>
              <a:buFont typeface="Arial"/>
              <a:buChar char="•"/>
            </a:pPr>
            <a:r>
              <a:rPr lang="en-US" sz="2800">
                <a:solidFill>
                  <a:srgbClr val="000000"/>
                </a:solidFill>
                <a:latin typeface="Arial"/>
                <a:ea typeface="Arial"/>
                <a:cs typeface="Arial"/>
                <a:sym typeface="Arial"/>
              </a:rPr>
              <a:t>One of the many drawbacks of the Ohio system of education funding as it now stands is the transfer of funds directly to the student’s selected scholarship institution. In the past, the funds at least passed through the Kent district so that the treasurer was warned that money for that individual was going to wind up elsewhere. Now students who live in Kent but do not go within Kent School District basically can’t be tracked. </a:t>
            </a:r>
            <a:endParaRPr sz="18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5"/>
          <p:cNvSpPr txBox="1"/>
          <p:nvPr/>
        </p:nvSpPr>
        <p:spPr>
          <a:xfrm>
            <a:off x="838080" y="365040"/>
            <a:ext cx="10515240" cy="1325160"/>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None/>
            </a:pPr>
            <a:r>
              <a:rPr lang="en-US" sz="4400">
                <a:solidFill>
                  <a:srgbClr val="000000"/>
                </a:solidFill>
                <a:latin typeface="Calibri"/>
                <a:ea typeface="Calibri"/>
                <a:cs typeface="Calibri"/>
                <a:sym typeface="Calibri"/>
              </a:rPr>
              <a:t>School House Burning: </a:t>
            </a:r>
            <a:br>
              <a:rPr lang="en-US" sz="4400">
                <a:solidFill>
                  <a:srgbClr val="000000"/>
                </a:solidFill>
                <a:latin typeface="Calibri"/>
                <a:ea typeface="Calibri"/>
                <a:cs typeface="Calibri"/>
                <a:sym typeface="Calibri"/>
              </a:rPr>
            </a:br>
            <a:r>
              <a:rPr lang="en-US" sz="4400">
                <a:solidFill>
                  <a:srgbClr val="000000"/>
                </a:solidFill>
                <a:latin typeface="Calibri"/>
                <a:ea typeface="Calibri"/>
                <a:cs typeface="Calibri"/>
                <a:sym typeface="Calibri"/>
              </a:rPr>
              <a:t>Derek W. Black</a:t>
            </a:r>
            <a:endParaRPr sz="1800"/>
          </a:p>
        </p:txBody>
      </p:sp>
      <p:sp>
        <p:nvSpPr>
          <p:cNvPr id="108" name="Google Shape;108;p5"/>
          <p:cNvSpPr txBox="1"/>
          <p:nvPr/>
        </p:nvSpPr>
        <p:spPr>
          <a:xfrm>
            <a:off x="838080" y="1825560"/>
            <a:ext cx="10515240" cy="4350960"/>
          </a:xfrm>
          <a:prstGeom prst="rect">
            <a:avLst/>
          </a:prstGeom>
          <a:noFill/>
          <a:ln>
            <a:noFill/>
          </a:ln>
        </p:spPr>
        <p:txBody>
          <a:bodyPr spcFirstLastPara="1" wrap="square" lIns="91425" tIns="45700" rIns="91425" bIns="45700" anchor="t" anchorCtr="0">
            <a:noAutofit/>
          </a:bodyPr>
          <a:lstStyle/>
          <a:p>
            <a:pPr marL="0" marR="0" lvl="0" indent="-177800" algn="l" rtl="0">
              <a:lnSpc>
                <a:spcPct val="90000"/>
              </a:lnSpc>
              <a:spcBef>
                <a:spcPts val="0"/>
              </a:spcBef>
              <a:spcAft>
                <a:spcPts val="0"/>
              </a:spcAft>
              <a:buClr>
                <a:srgbClr val="000000"/>
              </a:buClr>
              <a:buSzPts val="2800"/>
              <a:buFont typeface="Arial"/>
              <a:buChar char="•"/>
            </a:pPr>
            <a:r>
              <a:rPr lang="en-US" sz="2800" b="1">
                <a:solidFill>
                  <a:srgbClr val="000000"/>
                </a:solidFill>
                <a:latin typeface="Arial"/>
                <a:ea typeface="Arial"/>
                <a:cs typeface="Arial"/>
                <a:sym typeface="Arial"/>
              </a:rPr>
              <a:t>School House Burning: Public Education and the Assault on American Democracy </a:t>
            </a:r>
            <a:r>
              <a:rPr lang="en-US" sz="2800">
                <a:solidFill>
                  <a:srgbClr val="000000"/>
                </a:solidFill>
                <a:latin typeface="Arial"/>
                <a:ea typeface="Arial"/>
                <a:cs typeface="Arial"/>
                <a:sym typeface="Arial"/>
              </a:rPr>
              <a:t>was </a:t>
            </a:r>
            <a:r>
              <a:rPr lang="en-US" sz="2800"/>
              <a:t>written by </a:t>
            </a:r>
            <a:r>
              <a:rPr lang="en-US" sz="2800">
                <a:solidFill>
                  <a:srgbClr val="000000"/>
                </a:solidFill>
                <a:latin typeface="Arial"/>
                <a:ea typeface="Arial"/>
                <a:cs typeface="Arial"/>
                <a:sym typeface="Arial"/>
              </a:rPr>
              <a:t>Derek W. Black, a scholar who teaches Constitutional Law at the University of South Carolina. </a:t>
            </a:r>
            <a:endParaRPr sz="1800"/>
          </a:p>
          <a:p>
            <a:pPr marL="0" marR="0" lvl="0" indent="0" algn="l" rtl="0">
              <a:lnSpc>
                <a:spcPct val="90000"/>
              </a:lnSpc>
              <a:spcBef>
                <a:spcPts val="0"/>
              </a:spcBef>
              <a:spcAft>
                <a:spcPts val="0"/>
              </a:spcAft>
              <a:buNone/>
            </a:pPr>
            <a:endParaRPr sz="2800"/>
          </a:p>
          <a:p>
            <a:pPr marL="0" marR="0" lvl="0" indent="0" algn="l" rtl="0">
              <a:lnSpc>
                <a:spcPct val="90000"/>
              </a:lnSpc>
              <a:spcBef>
                <a:spcPts val="0"/>
              </a:spcBef>
              <a:spcAft>
                <a:spcPts val="0"/>
              </a:spcAft>
              <a:buNone/>
            </a:pPr>
            <a:r>
              <a:rPr lang="en-US" sz="2800"/>
              <a:t>Dr. Black feels that the U.S. was founded on the principle of an educated citizenry capable of co-operation and compromise. He thinks the democratic  principle is threatened by the present school voucher system which can make it much easier for parents to send their children to schools that reinforce their own bias.</a:t>
            </a:r>
            <a:endParaRPr sz="2800"/>
          </a:p>
          <a:p>
            <a:pPr marL="0" marR="0" lvl="0" indent="0" algn="l" rtl="0">
              <a:lnSpc>
                <a:spcPct val="90000"/>
              </a:lnSpc>
              <a:spcBef>
                <a:spcPts val="0"/>
              </a:spcBef>
              <a:spcAft>
                <a:spcPts val="0"/>
              </a:spcAft>
              <a:buNone/>
            </a:pPr>
            <a:endParaRPr sz="1800"/>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464</Words>
  <Application>Microsoft Office PowerPoint</Application>
  <PresentationFormat>Widescreen</PresentationFormat>
  <Paragraphs>40</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Noto Sans Symbols</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Christie</dc:creator>
  <cp:lastModifiedBy>Audrey Kessler</cp:lastModifiedBy>
  <cp:revision>1</cp:revision>
  <dcterms:modified xsi:type="dcterms:W3CDTF">2022-08-30T10:01:52Z</dcterms:modified>
</cp:coreProperties>
</file>