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70F49-0599-4C9A-A026-A2BADE9B251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2B5C2-1A90-4AF5-9457-E1A3F9239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268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19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9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7655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86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4809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1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86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0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5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4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0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4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5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67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4D727-9182-4DFB-A641-67F1C9356FDE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773F3A7-1C4A-4BF8-818B-4797F7574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5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13327-99BD-DC99-2597-D81DD0E81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6041" y="954339"/>
            <a:ext cx="9843977" cy="1357938"/>
          </a:xfrm>
        </p:spPr>
        <p:txBody>
          <a:bodyPr>
            <a:normAutofit/>
          </a:bodyPr>
          <a:lstStyle/>
          <a:p>
            <a:r>
              <a:rPr lang="en-US" sz="4400" dirty="0"/>
              <a:t>Ohio School </a:t>
            </a:r>
            <a:r>
              <a:rPr lang="en-US" sz="4400" dirty="0" err="1"/>
              <a:t>EdChoice</a:t>
            </a:r>
            <a:r>
              <a:rPr lang="en-US" sz="4400" dirty="0"/>
              <a:t> Vouchers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BFEB3-296A-970D-A2A5-81ED2F3180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3517" y="3982582"/>
            <a:ext cx="8915399" cy="1126283"/>
          </a:xfrm>
        </p:spPr>
        <p:txBody>
          <a:bodyPr>
            <a:noAutofit/>
          </a:bodyPr>
          <a:lstStyle/>
          <a:p>
            <a:r>
              <a:rPr lang="en-US" sz="3600" dirty="0"/>
              <a:t>Christie Anderson</a:t>
            </a:r>
          </a:p>
          <a:p>
            <a:r>
              <a:rPr lang="en-US" sz="3600" dirty="0"/>
              <a:t>Judith </a:t>
            </a:r>
            <a:r>
              <a:rPr lang="en-US" sz="3600" dirty="0" err="1"/>
              <a:t>Maken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43523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F7DBB-59D5-418D-8D17-CE109358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1421"/>
          </a:xfrm>
        </p:spPr>
        <p:txBody>
          <a:bodyPr/>
          <a:lstStyle/>
          <a:p>
            <a:r>
              <a:rPr lang="en-US" dirty="0"/>
              <a:t>    Ohio LWV Education Positions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E6A3C-2C34-6297-BBFB-2432C0157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55531"/>
            <a:ext cx="8915400" cy="519210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1. </a:t>
            </a:r>
            <a:r>
              <a:rPr lang="en-US" sz="2800" b="1" dirty="0"/>
              <a:t>Public funds only </a:t>
            </a:r>
            <a:r>
              <a:rPr lang="en-US" sz="2800" dirty="0"/>
              <a:t>for public schools </a:t>
            </a:r>
          </a:p>
          <a:p>
            <a:endParaRPr lang="en-US" sz="1600" dirty="0"/>
          </a:p>
          <a:p>
            <a:r>
              <a:rPr lang="en-US" sz="2800" dirty="0"/>
              <a:t>2. Realistic and </a:t>
            </a:r>
            <a:r>
              <a:rPr lang="en-US" sz="2800" b="1" dirty="0"/>
              <a:t>equitable funding level per-pupil</a:t>
            </a:r>
          </a:p>
          <a:p>
            <a:endParaRPr lang="en-US" sz="1600" dirty="0"/>
          </a:p>
          <a:p>
            <a:r>
              <a:rPr lang="en-US" sz="2800" dirty="0"/>
              <a:t>3. </a:t>
            </a:r>
            <a:r>
              <a:rPr lang="en-US" sz="2800" b="1" dirty="0"/>
              <a:t>State standards </a:t>
            </a:r>
            <a:r>
              <a:rPr lang="en-US" sz="2800" dirty="0"/>
              <a:t>and </a:t>
            </a:r>
            <a:r>
              <a:rPr lang="en-US" sz="2800" b="1" dirty="0"/>
              <a:t>high-quality education</a:t>
            </a:r>
          </a:p>
          <a:p>
            <a:endParaRPr lang="en-US" sz="2800" b="1" dirty="0"/>
          </a:p>
          <a:p>
            <a:pPr marL="0" indent="0">
              <a:buNone/>
            </a:pPr>
            <a:r>
              <a:rPr lang="en-US" sz="3600" dirty="0"/>
              <a:t>     Kent LWV Education Positions</a:t>
            </a:r>
          </a:p>
          <a:p>
            <a:r>
              <a:rPr lang="en-US" sz="3600" dirty="0"/>
              <a:t>1. </a:t>
            </a:r>
            <a:r>
              <a:rPr lang="en-US" sz="3000" b="1" dirty="0"/>
              <a:t>Responsive to community</a:t>
            </a:r>
            <a:r>
              <a:rPr lang="en-US" sz="3000" dirty="0"/>
              <a:t> 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3000" dirty="0"/>
              <a:t>2. </a:t>
            </a:r>
            <a:r>
              <a:rPr lang="en-US" sz="3000" b="1" dirty="0"/>
              <a:t>Quality and comprehensive </a:t>
            </a:r>
            <a:r>
              <a:rPr lang="en-US" sz="3000" dirty="0"/>
              <a:t>education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31645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AA44A-6B36-2F25-B0C5-F52B0E585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Use of Public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1E3C8-94BB-593A-8FA0-11D89700A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0027" y="1545021"/>
            <a:ext cx="9722069" cy="5065986"/>
          </a:xfrm>
        </p:spPr>
        <p:txBody>
          <a:bodyPr>
            <a:normAutofit/>
          </a:bodyPr>
          <a:lstStyle/>
          <a:p>
            <a:r>
              <a:rPr lang="en-US" sz="2800" dirty="0"/>
              <a:t>No cap on # vouchers issued</a:t>
            </a:r>
          </a:p>
          <a:p>
            <a:r>
              <a:rPr lang="en-US" sz="2800" dirty="0"/>
              <a:t>60,000 vouchers issued last year costing $350 million (2008 cost $42million)</a:t>
            </a:r>
          </a:p>
          <a:p>
            <a:r>
              <a:rPr lang="en-US" sz="2800" dirty="0"/>
              <a:t>Ohio tax incentives include $750 tax credit/private,  $250/home school</a:t>
            </a:r>
          </a:p>
          <a:p>
            <a:r>
              <a:rPr lang="en-US" sz="2800" dirty="0"/>
              <a:t>June 2022 law ends prorating on income level, all get same $, will increase costs by $5.9 million thru 2024</a:t>
            </a:r>
          </a:p>
          <a:p>
            <a:r>
              <a:rPr lang="en-US" sz="2800" dirty="0"/>
              <a:t>90% of vouchers go to religious schools</a:t>
            </a:r>
          </a:p>
          <a:p>
            <a:r>
              <a:rPr lang="en-US" sz="2800" dirty="0"/>
              <a:t>25% of Ohio’s education budget supports 10% of students</a:t>
            </a:r>
          </a:p>
          <a:p>
            <a:endParaRPr lang="en-US" dirty="0"/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4073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E2E00-F1F3-1EBE-DC9B-673A3DB5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4787"/>
          </a:xfrm>
        </p:spPr>
        <p:txBody>
          <a:bodyPr/>
          <a:lstStyle/>
          <a:p>
            <a:r>
              <a:rPr lang="en-US" b="1" dirty="0"/>
              <a:t>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46678-C70D-FDBE-B6F2-498E5D2FE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8897"/>
            <a:ext cx="8915400" cy="4814993"/>
          </a:xfrm>
        </p:spPr>
        <p:txBody>
          <a:bodyPr>
            <a:normAutofit/>
          </a:bodyPr>
          <a:lstStyle/>
          <a:p>
            <a:r>
              <a:rPr lang="en-US" sz="2400" dirty="0"/>
              <a:t>Tax dollars for private and religious schools?  $250 shifted since vouchers started</a:t>
            </a:r>
          </a:p>
          <a:p>
            <a:r>
              <a:rPr lang="en-US" sz="2400" dirty="0"/>
              <a:t>Will local tax payers have to make up revenue lost to vouchers?  Will wealthier families sending students to private schools support levies?</a:t>
            </a:r>
          </a:p>
          <a:p>
            <a:r>
              <a:rPr lang="en-US" sz="2400" dirty="0"/>
              <a:t>Will there be equity in funding per pupil?  Currently </a:t>
            </a:r>
            <a:r>
              <a:rPr lang="en-US" sz="2400" dirty="0" err="1"/>
              <a:t>ave</a:t>
            </a:r>
            <a:r>
              <a:rPr lang="en-US" sz="2400" dirty="0"/>
              <a:t> public school support from Ohio = $5526.  Voucher cost for K-8 = $5500 and for high school = $7,500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Conclusion:  Not consistent with Ohio LWV position on use of public funds</a:t>
            </a:r>
          </a:p>
        </p:txBody>
      </p:sp>
    </p:spTree>
    <p:extLst>
      <p:ext uri="{BB962C8B-B14F-4D97-AF65-F5344CB8AC3E}">
        <p14:creationId xmlns:p14="http://schemas.microsoft.com/office/powerpoint/2010/main" val="436013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E2E00-F1F3-1EBE-DC9B-673A3DB5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4787"/>
          </a:xfrm>
        </p:spPr>
        <p:txBody>
          <a:bodyPr/>
          <a:lstStyle/>
          <a:p>
            <a:r>
              <a:rPr lang="en-US" b="1" dirty="0"/>
              <a:t>High Quality Education?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46678-C70D-FDBE-B6F2-498E5D2FE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8897"/>
            <a:ext cx="8915400" cy="4814993"/>
          </a:xfrm>
        </p:spPr>
        <p:txBody>
          <a:bodyPr>
            <a:normAutofit/>
          </a:bodyPr>
          <a:lstStyle/>
          <a:p>
            <a:r>
              <a:rPr lang="en-US" sz="2800" dirty="0"/>
              <a:t>Multiple studies reveal lower scores for voucher students, especially math</a:t>
            </a:r>
          </a:p>
          <a:p>
            <a:r>
              <a:rPr lang="en-US" sz="2800" dirty="0"/>
              <a:t>Academic emergency: 1.5% public schools, 40.1% private</a:t>
            </a:r>
          </a:p>
          <a:p>
            <a:r>
              <a:rPr lang="en-US" sz="2800" dirty="0"/>
              <a:t>Private schools not required to report some test scores</a:t>
            </a:r>
          </a:p>
          <a:p>
            <a:r>
              <a:rPr lang="en-US" sz="2800" dirty="0"/>
              <a:t>Private schools don’t have to meet Ohio standards</a:t>
            </a:r>
          </a:p>
          <a:p>
            <a:r>
              <a:rPr lang="en-US" sz="2800" dirty="0"/>
              <a:t>Private schools choose their students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4494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E2E00-F1F3-1EBE-DC9B-673A3DB5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4787"/>
          </a:xfrm>
        </p:spPr>
        <p:txBody>
          <a:bodyPr/>
          <a:lstStyle/>
          <a:p>
            <a:r>
              <a:rPr lang="en-US" b="1" dirty="0"/>
              <a:t>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46678-C70D-FDBE-B6F2-498E5D2FE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8897"/>
            <a:ext cx="8915400" cy="48149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Economic and racial segregation</a:t>
            </a:r>
          </a:p>
          <a:p>
            <a:r>
              <a:rPr lang="en-US" sz="2400" dirty="0"/>
              <a:t>Wealthier parents can make up cost amount over voucher for excellent school, not so for lower income</a:t>
            </a:r>
          </a:p>
          <a:p>
            <a:r>
              <a:rPr lang="en-US" sz="2400" dirty="0"/>
              <a:t>Wealthier parents can transport children further for better school</a:t>
            </a:r>
          </a:p>
          <a:p>
            <a:r>
              <a:rPr lang="en-US" sz="2400" dirty="0"/>
              <a:t>Evidence shows although intended for lower income and minority students, disproportionate use by white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Conclusion:  Not consistent with Ohio and Kent LWV position on quality and comprehensive education </a:t>
            </a:r>
          </a:p>
        </p:txBody>
      </p:sp>
    </p:spTree>
    <p:extLst>
      <p:ext uri="{BB962C8B-B14F-4D97-AF65-F5344CB8AC3E}">
        <p14:creationId xmlns:p14="http://schemas.microsoft.com/office/powerpoint/2010/main" val="81697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37CDD-E407-F93D-9288-5BB1C8954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9013"/>
          </a:xfrm>
        </p:spPr>
        <p:txBody>
          <a:bodyPr/>
          <a:lstStyle/>
          <a:p>
            <a:r>
              <a:rPr lang="en-US" b="1" dirty="0"/>
              <a:t>Proposed Backpack Bill 290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03D83-CDC6-1443-32C5-B117D6B05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53644"/>
            <a:ext cx="8915400" cy="2743200"/>
          </a:xfrm>
        </p:spPr>
        <p:txBody>
          <a:bodyPr>
            <a:noAutofit/>
          </a:bodyPr>
          <a:lstStyle/>
          <a:p>
            <a:r>
              <a:rPr lang="en-US" sz="3200" dirty="0"/>
              <a:t>Universal vouchers cost not fundable  - less per student?</a:t>
            </a:r>
          </a:p>
          <a:p>
            <a:endParaRPr lang="en-US" sz="3200" dirty="0"/>
          </a:p>
          <a:p>
            <a:r>
              <a:rPr lang="en-US" sz="3200" dirty="0"/>
              <a:t>Schools accountable to Ohio Dept. of Treasury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Increase economic, racial and religious differences? </a:t>
            </a:r>
          </a:p>
        </p:txBody>
      </p:sp>
    </p:spTree>
    <p:extLst>
      <p:ext uri="{BB962C8B-B14F-4D97-AF65-F5344CB8AC3E}">
        <p14:creationId xmlns:p14="http://schemas.microsoft.com/office/powerpoint/2010/main" val="229938825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100</TotalTime>
  <Words>360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Ohio School EdChoice Vouchers</vt:lpstr>
      <vt:lpstr>    Ohio LWV Education Positions</vt:lpstr>
      <vt:lpstr>Use of Public Funds</vt:lpstr>
      <vt:lpstr>Concerns</vt:lpstr>
      <vt:lpstr>High Quality Education?</vt:lpstr>
      <vt:lpstr>Concerns</vt:lpstr>
      <vt:lpstr>Proposed Backpack Bill 290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Ohio School EdChoice Vouchers</dc:title>
  <dc:creator>Christie</dc:creator>
  <cp:lastModifiedBy>Audrey Kessler</cp:lastModifiedBy>
  <cp:revision>3</cp:revision>
  <dcterms:created xsi:type="dcterms:W3CDTF">2022-08-15T03:40:51Z</dcterms:created>
  <dcterms:modified xsi:type="dcterms:W3CDTF">2022-08-30T10:01:30Z</dcterms:modified>
</cp:coreProperties>
</file>