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55" r:id="rId2"/>
    <p:sldMasterId id="2147483676" r:id="rId3"/>
    <p:sldMasterId id="2147483675" r:id="rId4"/>
  </p:sldMasterIdLst>
  <p:notesMasterIdLst>
    <p:notesMasterId r:id="rId13"/>
  </p:notesMasterIdLst>
  <p:handoutMasterIdLst>
    <p:handoutMasterId r:id="rId14"/>
  </p:handoutMasterIdLst>
  <p:sldIdLst>
    <p:sldId id="280" r:id="rId5"/>
    <p:sldId id="659" r:id="rId6"/>
    <p:sldId id="506" r:id="rId7"/>
    <p:sldId id="647" r:id="rId8"/>
    <p:sldId id="487" r:id="rId9"/>
    <p:sldId id="656" r:id="rId10"/>
    <p:sldId id="658" r:id="rId11"/>
    <p:sldId id="298" r:id="rId12"/>
  </p:sldIdLst>
  <p:sldSz cx="12192000" cy="6858000"/>
  <p:notesSz cx="6858000" cy="9144000"/>
  <p:embeddedFontLst>
    <p:embeddedFont>
      <p:font typeface="Lato" panose="020F0502020204030203" pitchFamily="34" charset="0"/>
      <p:regular r:id="rId15"/>
      <p:bold r:id="rId16"/>
      <p:italic r:id="rId17"/>
      <p:boldItalic r:id="rId18"/>
    </p:embeddedFont>
    <p:embeddedFont>
      <p:font typeface="Lato Black" panose="020F0502020204030203" pitchFamily="34" charset="0"/>
      <p:bold r:id="rId19"/>
      <p:boldItalic r:id="rId20"/>
    </p:embeddedFont>
    <p:embeddedFont>
      <p:font typeface="Lato Bold" panose="020F0502020204030203" charset="0"/>
      <p:bold r:id="rId21"/>
    </p:embeddedFont>
    <p:embeddedFont>
      <p:font typeface="Open Sans" panose="020B0606030504020204" pitchFamily="34" charset="0"/>
      <p:regular r:id="rId22"/>
      <p:bold r:id="rId23"/>
      <p:italic r:id="rId24"/>
      <p:boldItalic r:id="rId25"/>
    </p:embeddedFont>
    <p:embeddedFont>
      <p:font typeface="Raleway" pitchFamily="2" charset="0"/>
      <p:regular r:id="rId26"/>
      <p:bold r:id="rId27"/>
      <p:italic r:id="rId28"/>
      <p:boldItalic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B255102-86B3-CB2A-EA9B-6F34030162DB}" name="Jackie Nolasco" initials="JN" userId="S::jnolasco@nctcog.org::c931dab7-85a7-457b-a8c8-a758a3ee0206" providerId="AD"/>
  <p188:author id="{B839DFD8-E3F6-6B1B-BE91-8E6AB5A13218}" name="Rebekah Gongora" initials="RG" userId="S::RGongora@nctcog.org::b248514a-f116-4c90-8244-8972482e7ce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Teresa Taitt" initials="TT" lastIdx="5" clrIdx="0">
    <p:extLst>
      <p:ext uri="{19B8F6BF-5375-455C-9EA6-DF929625EA0E}">
        <p15:presenceInfo xmlns:p15="http://schemas.microsoft.com/office/powerpoint/2012/main" userId="S::TTaitt@nctcog.org::4f657591-18f1-4768-9688-d48e9315846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66"/>
    <a:srgbClr val="007EB1"/>
    <a:srgbClr val="0044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E02200-007F-476B-A3FD-B79F7A3E1732}" v="32" dt="2025-05-13T19:13:30.38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9520" autoAdjust="0"/>
  </p:normalViewPr>
  <p:slideViewPr>
    <p:cSldViewPr snapToGrid="0">
      <p:cViewPr varScale="1">
        <p:scale>
          <a:sx n="74" d="100"/>
          <a:sy n="74" d="100"/>
        </p:scale>
        <p:origin x="1162" y="62"/>
      </p:cViewPr>
      <p:guideLst/>
    </p:cSldViewPr>
  </p:slideViewPr>
  <p:notesTextViewPr>
    <p:cViewPr>
      <p:scale>
        <a:sx n="1" d="1"/>
        <a:sy n="1" d="1"/>
      </p:scale>
      <p:origin x="0" y="0"/>
    </p:cViewPr>
  </p:notesTextViewPr>
  <p:notesViewPr>
    <p:cSldViewPr snapToGrid="0">
      <p:cViewPr varScale="1">
        <p:scale>
          <a:sx n="53" d="100"/>
          <a:sy n="53" d="100"/>
        </p:scale>
        <p:origin x="2922"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notesMaster" Target="notesMasters/notesMaster1.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Master" Target="slideMasters/slideMaster3.xml"/><Relationship Id="rId21" Type="http://schemas.openxmlformats.org/officeDocument/2006/relationships/font" Target="fonts/font7.fntdata"/><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0.fntdata"/><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font" Target="fonts/font5.fntdata"/><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handoutMaster" Target="handoutMasters/handout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commentAuthors" Target="commentAuthors.xml"/><Relationship Id="rId35" Type="http://schemas.microsoft.com/office/2015/10/relationships/revisionInfo" Target="revisionInfo.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rgbClr val="00446A"/>
                </a:solidFill>
                <a:latin typeface="Lato" panose="020F0502020204030203" pitchFamily="34" charset="0"/>
                <a:ea typeface="Lato" panose="020F0502020204030203" pitchFamily="34" charset="0"/>
                <a:cs typeface="Lato" panose="020F0502020204030203" pitchFamily="34" charset="0"/>
              </a:rPr>
              <a:t>Sales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dLbls>
          <c:showLegendKey val="0"/>
          <c:showVal val="0"/>
          <c:showCatName val="1"/>
          <c:showSerName val="0"/>
          <c:showPercent val="1"/>
          <c:showBubbleSize val="0"/>
          <c:showLeaderLines val="0"/>
        </c:dLbls>
        <c:firstSliceAng val="0"/>
        <c:holeSize val="5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rgbClr val="00446A"/>
                </a:solidFill>
                <a:latin typeface="Lato" panose="020F0502020204030203" pitchFamily="34" charset="0"/>
                <a:ea typeface="Lato" panose="020F0502020204030203" pitchFamily="34" charset="0"/>
                <a:cs typeface="Lato" panose="020F0502020204030203" pitchFamily="34" charset="0"/>
              </a:rPr>
              <a:t>Sales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dLbls>
          <c:showLegendKey val="0"/>
          <c:showVal val="0"/>
          <c:showCatName val="1"/>
          <c:showSerName val="0"/>
          <c:showPercent val="1"/>
          <c:showBubbleSize val="0"/>
          <c:showLeaderLines val="0"/>
        </c:dLbls>
        <c:firstSliceAng val="0"/>
        <c:holeSize val="5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rgbClr val="00446A"/>
                </a:solidFill>
                <a:latin typeface="Lato" panose="020F0502020204030203" pitchFamily="34" charset="0"/>
                <a:ea typeface="Lato" panose="020F0502020204030203" pitchFamily="34" charset="0"/>
                <a:cs typeface="Lato" panose="020F0502020204030203" pitchFamily="34" charset="0"/>
              </a:rPr>
              <a:t>Sales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dLbls>
          <c:showLegendKey val="0"/>
          <c:showVal val="0"/>
          <c:showCatName val="1"/>
          <c:showSerName val="0"/>
          <c:showPercent val="1"/>
          <c:showBubbleSize val="0"/>
          <c:showLeaderLines val="0"/>
        </c:dLbls>
        <c:firstSliceAng val="0"/>
        <c:holeSize val="5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rgbClr val="00446A"/>
                </a:solidFill>
                <a:latin typeface="Lato" panose="020F0502020204030203" pitchFamily="34" charset="0"/>
                <a:ea typeface="Lato" panose="020F0502020204030203" pitchFamily="34" charset="0"/>
                <a:cs typeface="Lato" panose="020F0502020204030203" pitchFamily="34" charset="0"/>
              </a:rPr>
              <a:t>Sales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dLbls>
          <c:showLegendKey val="0"/>
          <c:showVal val="0"/>
          <c:showCatName val="1"/>
          <c:showSerName val="0"/>
          <c:showPercent val="1"/>
          <c:showBubbleSize val="0"/>
          <c:showLeaderLines val="0"/>
        </c:dLbls>
        <c:firstSliceAng val="0"/>
        <c:holeSize val="5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6A645F3-0888-3E98-06A1-BF8BD137DD8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C06B6E2-5974-8EFC-7F8C-C57377789D7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8C84255-9B9F-4C65-A025-7C5202D985FC}" type="datetimeFigureOut">
              <a:rPr lang="en-US" smtClean="0"/>
              <a:t>9/18/2025</a:t>
            </a:fld>
            <a:endParaRPr lang="en-US"/>
          </a:p>
        </p:txBody>
      </p:sp>
      <p:sp>
        <p:nvSpPr>
          <p:cNvPr id="4" name="Footer Placeholder 3">
            <a:extLst>
              <a:ext uri="{FF2B5EF4-FFF2-40B4-BE49-F238E27FC236}">
                <a16:creationId xmlns:a16="http://schemas.microsoft.com/office/drawing/2014/main" id="{EE479005-A27C-BB16-FA19-C689672BB3C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9897B18-FDAA-C6CB-B94C-85A72CB20C0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3177F18-D647-4D07-8782-F5BD0C42D018}" type="slidenum">
              <a:rPr lang="en-US" smtClean="0"/>
              <a:t>‹#›</a:t>
            </a:fld>
            <a:endParaRPr lang="en-US"/>
          </a:p>
        </p:txBody>
      </p:sp>
    </p:spTree>
    <p:extLst>
      <p:ext uri="{BB962C8B-B14F-4D97-AF65-F5344CB8AC3E}">
        <p14:creationId xmlns:p14="http://schemas.microsoft.com/office/powerpoint/2010/main" val="32201546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32ECDF-A494-4D48-AD2A-3AE7D07AC729}" type="datetimeFigureOut">
              <a:rPr lang="en-US" smtClean="0"/>
              <a:t>9/18/2025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8BE6FA-02FD-4F20-B860-F4EE55F7B803}" type="slidenum">
              <a:rPr lang="en-US" smtClean="0"/>
              <a:t>‹#›</a:t>
            </a:fld>
            <a:endParaRPr lang="en-US"/>
          </a:p>
        </p:txBody>
      </p:sp>
    </p:spTree>
    <p:extLst>
      <p:ext uri="{BB962C8B-B14F-4D97-AF65-F5344CB8AC3E}">
        <p14:creationId xmlns:p14="http://schemas.microsoft.com/office/powerpoint/2010/main" val="9543253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Add RTC logo if necessary</a:t>
            </a:r>
          </a:p>
          <a:p>
            <a:endParaRPr lang="en-US" dirty="0"/>
          </a:p>
        </p:txBody>
      </p:sp>
      <p:sp>
        <p:nvSpPr>
          <p:cNvPr id="4" name="Slide Number Placeholder 3"/>
          <p:cNvSpPr>
            <a:spLocks noGrp="1"/>
          </p:cNvSpPr>
          <p:nvPr>
            <p:ph type="sldNum" sz="quarter" idx="5"/>
          </p:nvPr>
        </p:nvSpPr>
        <p:spPr/>
        <p:txBody>
          <a:bodyPr/>
          <a:lstStyle/>
          <a:p>
            <a:fld id="{01DC3798-6DBA-472C-B838-8FB22709ECB3}" type="slidenum">
              <a:rPr lang="en-US" smtClean="0"/>
              <a:t>1</a:t>
            </a:fld>
            <a:endParaRPr lang="en-US"/>
          </a:p>
        </p:txBody>
      </p:sp>
    </p:spTree>
    <p:extLst>
      <p:ext uri="{BB962C8B-B14F-4D97-AF65-F5344CB8AC3E}">
        <p14:creationId xmlns:p14="http://schemas.microsoft.com/office/powerpoint/2010/main" val="33322451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8BE6FA-02FD-4F20-B860-F4EE55F7B803}" type="slidenum">
              <a:rPr lang="en-US" smtClean="0"/>
              <a:t>5</a:t>
            </a:fld>
            <a:endParaRPr lang="en-US"/>
          </a:p>
        </p:txBody>
      </p:sp>
    </p:spTree>
    <p:extLst>
      <p:ext uri="{BB962C8B-B14F-4D97-AF65-F5344CB8AC3E}">
        <p14:creationId xmlns:p14="http://schemas.microsoft.com/office/powerpoint/2010/main" val="3101316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8BE6FA-02FD-4F20-B860-F4EE55F7B803}" type="slidenum">
              <a:rPr lang="en-US" smtClean="0"/>
              <a:t>6</a:t>
            </a:fld>
            <a:endParaRPr lang="en-US"/>
          </a:p>
        </p:txBody>
      </p:sp>
    </p:spTree>
    <p:extLst>
      <p:ext uri="{BB962C8B-B14F-4D97-AF65-F5344CB8AC3E}">
        <p14:creationId xmlns:p14="http://schemas.microsoft.com/office/powerpoint/2010/main" val="31013166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18A9CE-8441-1A53-48D8-1D744FEEDE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BA2930-A103-7663-2965-295C9188E9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1C3E979-3EB6-8C70-6B0A-A61E25553C5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99EDB72-A891-8942-B6AC-E8169CA1962D}"/>
              </a:ext>
            </a:extLst>
          </p:cNvPr>
          <p:cNvSpPr>
            <a:spLocks noGrp="1"/>
          </p:cNvSpPr>
          <p:nvPr>
            <p:ph type="sldNum" sz="quarter" idx="5"/>
          </p:nvPr>
        </p:nvSpPr>
        <p:spPr/>
        <p:txBody>
          <a:bodyPr/>
          <a:lstStyle/>
          <a:p>
            <a:fld id="{008BE6FA-02FD-4F20-B860-F4EE55F7B803}" type="slidenum">
              <a:rPr lang="en-US" smtClean="0"/>
              <a:t>7</a:t>
            </a:fld>
            <a:endParaRPr lang="en-US"/>
          </a:p>
        </p:txBody>
      </p:sp>
    </p:spTree>
    <p:extLst>
      <p:ext uri="{BB962C8B-B14F-4D97-AF65-F5344CB8AC3E}">
        <p14:creationId xmlns:p14="http://schemas.microsoft.com/office/powerpoint/2010/main" val="2031142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5" name="Picture 4" descr="A red bus with a blue background&#10;&#10;Description automatically generated">
            <a:extLst>
              <a:ext uri="{FF2B5EF4-FFF2-40B4-BE49-F238E27FC236}">
                <a16:creationId xmlns:a16="http://schemas.microsoft.com/office/drawing/2014/main" id="{9E72616C-BC65-4A96-18BF-E2EDF5EE5AE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34" y="0"/>
            <a:ext cx="12181172" cy="6858000"/>
          </a:xfrm>
          <a:prstGeom prst="rect">
            <a:avLst/>
          </a:prstGeom>
        </p:spPr>
      </p:pic>
      <p:sp>
        <p:nvSpPr>
          <p:cNvPr id="15" name="Rectangle 14">
            <a:extLst>
              <a:ext uri="{FF2B5EF4-FFF2-40B4-BE49-F238E27FC236}">
                <a16:creationId xmlns:a16="http://schemas.microsoft.com/office/drawing/2014/main" id="{7B89906A-3CED-4262-9813-93DC30FEEDD6}"/>
              </a:ext>
            </a:extLst>
          </p:cNvPr>
          <p:cNvSpPr/>
          <p:nvPr userDrawn="1"/>
        </p:nvSpPr>
        <p:spPr>
          <a:xfrm>
            <a:off x="-1868892" y="-30756"/>
            <a:ext cx="14727464" cy="7021360"/>
          </a:xfrm>
          <a:prstGeom prst="rect">
            <a:avLst/>
          </a:prstGeom>
          <a:gradFill flip="none" rotWithShape="1">
            <a:gsLst>
              <a:gs pos="0">
                <a:srgbClr val="00446A">
                  <a:alpha val="0"/>
                </a:srgbClr>
              </a:gs>
              <a:gs pos="41000">
                <a:srgbClr val="00446A">
                  <a:alpha val="56000"/>
                </a:srgbClr>
              </a:gs>
              <a:gs pos="66000">
                <a:srgbClr val="00446A"/>
              </a:gs>
              <a:gs pos="100000">
                <a:srgbClr val="00446A"/>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66356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pic>
        <p:nvPicPr>
          <p:cNvPr id="9" name="Picture 8" descr="A close up of a logo&#10;&#10;Description automatically generated">
            <a:extLst>
              <a:ext uri="{FF2B5EF4-FFF2-40B4-BE49-F238E27FC236}">
                <a16:creationId xmlns:a16="http://schemas.microsoft.com/office/drawing/2014/main" id="{162B6EE7-E4BC-44C6-AF3E-723DC06DF25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0800000">
            <a:off x="8286133" y="-1"/>
            <a:ext cx="3905865" cy="3964615"/>
          </a:xfrm>
          <a:prstGeom prst="rect">
            <a:avLst/>
          </a:prstGeom>
        </p:spPr>
      </p:pic>
      <p:sp>
        <p:nvSpPr>
          <p:cNvPr id="13" name="Picture Placeholder 12">
            <a:extLst>
              <a:ext uri="{FF2B5EF4-FFF2-40B4-BE49-F238E27FC236}">
                <a16:creationId xmlns:a16="http://schemas.microsoft.com/office/drawing/2014/main" id="{3162935B-11F2-41A8-A62F-A94B7B1B65B9}"/>
              </a:ext>
            </a:extLst>
          </p:cNvPr>
          <p:cNvSpPr>
            <a:spLocks noGrp="1"/>
          </p:cNvSpPr>
          <p:nvPr>
            <p:ph type="pic" sz="quarter" idx="13"/>
          </p:nvPr>
        </p:nvSpPr>
        <p:spPr>
          <a:xfrm>
            <a:off x="6117431" y="1470025"/>
            <a:ext cx="4986337" cy="2983980"/>
          </a:xfrm>
        </p:spPr>
        <p:txBody>
          <a:bodyPr/>
          <a:lstStyle/>
          <a:p>
            <a:endParaRPr lang="en-US" dirty="0"/>
          </a:p>
        </p:txBody>
      </p:sp>
      <p:sp>
        <p:nvSpPr>
          <p:cNvPr id="14" name="Picture Placeholder 12">
            <a:extLst>
              <a:ext uri="{FF2B5EF4-FFF2-40B4-BE49-F238E27FC236}">
                <a16:creationId xmlns:a16="http://schemas.microsoft.com/office/drawing/2014/main" id="{6EDBE823-0DAA-4ECC-9D7C-70DB112091B0}"/>
              </a:ext>
            </a:extLst>
          </p:cNvPr>
          <p:cNvSpPr>
            <a:spLocks noGrp="1"/>
          </p:cNvSpPr>
          <p:nvPr>
            <p:ph type="pic" sz="quarter" idx="14"/>
          </p:nvPr>
        </p:nvSpPr>
        <p:spPr>
          <a:xfrm>
            <a:off x="838201" y="1470025"/>
            <a:ext cx="4986337" cy="2983982"/>
          </a:xfrm>
        </p:spPr>
        <p:txBody>
          <a:bodyPr/>
          <a:lstStyle/>
          <a:p>
            <a:endParaRPr lang="en-US" dirty="0"/>
          </a:p>
        </p:txBody>
      </p:sp>
      <p:sp>
        <p:nvSpPr>
          <p:cNvPr id="15" name="Text Placeholder 2">
            <a:extLst>
              <a:ext uri="{FF2B5EF4-FFF2-40B4-BE49-F238E27FC236}">
                <a16:creationId xmlns:a16="http://schemas.microsoft.com/office/drawing/2014/main" id="{53E1BF06-F785-4CE1-9D3B-E814EABCCB07}"/>
              </a:ext>
            </a:extLst>
          </p:cNvPr>
          <p:cNvSpPr>
            <a:spLocks noGrp="1"/>
          </p:cNvSpPr>
          <p:nvPr>
            <p:ph type="body" idx="1" hasCustomPrompt="1"/>
          </p:nvPr>
        </p:nvSpPr>
        <p:spPr>
          <a:xfrm>
            <a:off x="838201" y="4566686"/>
            <a:ext cx="4986336" cy="642107"/>
          </a:xfrm>
        </p:spPr>
        <p:txBody>
          <a:bodyPr anchor="b"/>
          <a:lstStyle>
            <a:lvl1pPr marL="0" indent="0">
              <a:buNone/>
              <a:defRPr sz="2400" b="1">
                <a:solidFill>
                  <a:srgbClr val="00446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z="2400" dirty="0"/>
              <a:t>TITLE</a:t>
            </a:r>
            <a:endParaRPr lang="en-US" dirty="0"/>
          </a:p>
        </p:txBody>
      </p:sp>
      <p:sp>
        <p:nvSpPr>
          <p:cNvPr id="19" name="Content Placeholder 2">
            <a:extLst>
              <a:ext uri="{FF2B5EF4-FFF2-40B4-BE49-F238E27FC236}">
                <a16:creationId xmlns:a16="http://schemas.microsoft.com/office/drawing/2014/main" id="{56C33072-B198-4FB4-AC6F-E2D623E35474}"/>
              </a:ext>
            </a:extLst>
          </p:cNvPr>
          <p:cNvSpPr>
            <a:spLocks noGrp="1"/>
          </p:cNvSpPr>
          <p:nvPr>
            <p:ph idx="15"/>
          </p:nvPr>
        </p:nvSpPr>
        <p:spPr>
          <a:xfrm>
            <a:off x="838200" y="5444770"/>
            <a:ext cx="4986337" cy="682625"/>
          </a:xfrm>
        </p:spPr>
        <p:txBody>
          <a:bodyPr>
            <a:noAutofit/>
          </a:bodyPr>
          <a:lstStyle>
            <a:lvl1pPr marL="0" indent="0" algn="l">
              <a:buNone/>
              <a:defRPr sz="2000">
                <a:solidFill>
                  <a:schemeClr val="accent6">
                    <a:lumMod val="50000"/>
                  </a:schemeClr>
                </a:solidFill>
                <a:latin typeface="Lato" panose="020F0502020204030203" pitchFamily="34" charset="0"/>
                <a:ea typeface="Lato" panose="020F0502020204030203" pitchFamily="34" charset="0"/>
                <a:cs typeface="Lato" panose="020F0502020204030203" pitchFamily="34" charset="0"/>
              </a:defRPr>
            </a:lvl1pPr>
            <a:lvl2pPr marL="457200" indent="0">
              <a:buNone/>
              <a:defRPr>
                <a:solidFill>
                  <a:srgbClr val="00446A"/>
                </a:solidFill>
              </a:defRPr>
            </a:lvl2pPr>
            <a:lvl3pPr marL="914400" indent="0">
              <a:buNone/>
              <a:defRPr>
                <a:solidFill>
                  <a:srgbClr val="FFC000"/>
                </a:solidFill>
              </a:defRPr>
            </a:lvl3pPr>
            <a:lvl4pPr marL="1371600" indent="0">
              <a:buNone/>
              <a:defRPr>
                <a:solidFill>
                  <a:schemeClr val="accent6"/>
                </a:solidFill>
              </a:defRPr>
            </a:lvl4pPr>
            <a:lvl5pPr marL="1828800" indent="0">
              <a:buNone/>
              <a:defRPr>
                <a:solidFill>
                  <a:schemeClr val="tx1">
                    <a:lumMod val="75000"/>
                    <a:lumOff val="25000"/>
                  </a:schemeClr>
                </a:solidFill>
              </a:defRPr>
            </a:lvl5pPr>
          </a:lstStyle>
          <a:p>
            <a:pPr lvl="0"/>
            <a:r>
              <a:rPr lang="en-US" dirty="0"/>
              <a:t>Click to edit Master text styles</a:t>
            </a:r>
          </a:p>
        </p:txBody>
      </p:sp>
      <p:sp>
        <p:nvSpPr>
          <p:cNvPr id="20" name="Content Placeholder 2">
            <a:extLst>
              <a:ext uri="{FF2B5EF4-FFF2-40B4-BE49-F238E27FC236}">
                <a16:creationId xmlns:a16="http://schemas.microsoft.com/office/drawing/2014/main" id="{076A7852-031C-436B-9AAF-1CAE5B0C6633}"/>
              </a:ext>
            </a:extLst>
          </p:cNvPr>
          <p:cNvSpPr>
            <a:spLocks noGrp="1"/>
          </p:cNvSpPr>
          <p:nvPr>
            <p:ph idx="16"/>
          </p:nvPr>
        </p:nvSpPr>
        <p:spPr>
          <a:xfrm>
            <a:off x="6117431" y="5481197"/>
            <a:ext cx="4986337" cy="682625"/>
          </a:xfrm>
        </p:spPr>
        <p:txBody>
          <a:bodyPr>
            <a:noAutofit/>
          </a:bodyPr>
          <a:lstStyle>
            <a:lvl1pPr marL="0" indent="0" algn="l">
              <a:buNone/>
              <a:defRPr sz="2000">
                <a:solidFill>
                  <a:schemeClr val="accent6">
                    <a:lumMod val="50000"/>
                  </a:schemeClr>
                </a:solidFill>
                <a:latin typeface="Lato" panose="020F0502020204030203" pitchFamily="34" charset="0"/>
                <a:ea typeface="Lato" panose="020F0502020204030203" pitchFamily="34" charset="0"/>
                <a:cs typeface="Lato" panose="020F0502020204030203" pitchFamily="34" charset="0"/>
              </a:defRPr>
            </a:lvl1pPr>
            <a:lvl2pPr marL="457200" indent="0">
              <a:buNone/>
              <a:defRPr>
                <a:solidFill>
                  <a:srgbClr val="00446A"/>
                </a:solidFill>
              </a:defRPr>
            </a:lvl2pPr>
            <a:lvl3pPr marL="914400" indent="0">
              <a:buNone/>
              <a:defRPr>
                <a:solidFill>
                  <a:srgbClr val="FFC000"/>
                </a:solidFill>
              </a:defRPr>
            </a:lvl3pPr>
            <a:lvl4pPr marL="1371600" indent="0">
              <a:buNone/>
              <a:defRPr>
                <a:solidFill>
                  <a:schemeClr val="accent6"/>
                </a:solidFill>
              </a:defRPr>
            </a:lvl4pPr>
            <a:lvl5pPr marL="1828800" indent="0">
              <a:buNone/>
              <a:defRPr>
                <a:solidFill>
                  <a:schemeClr val="tx1">
                    <a:lumMod val="75000"/>
                    <a:lumOff val="25000"/>
                  </a:schemeClr>
                </a:solidFill>
              </a:defRPr>
            </a:lvl5pPr>
          </a:lstStyle>
          <a:p>
            <a:pPr lvl="0"/>
            <a:r>
              <a:rPr lang="en-US" dirty="0"/>
              <a:t>Click to edit Master text styles</a:t>
            </a:r>
          </a:p>
        </p:txBody>
      </p:sp>
      <p:sp>
        <p:nvSpPr>
          <p:cNvPr id="21" name="Text Placeholder 2">
            <a:extLst>
              <a:ext uri="{FF2B5EF4-FFF2-40B4-BE49-F238E27FC236}">
                <a16:creationId xmlns:a16="http://schemas.microsoft.com/office/drawing/2014/main" id="{D103ABB0-352E-422B-AA00-867629CC1822}"/>
              </a:ext>
            </a:extLst>
          </p:cNvPr>
          <p:cNvSpPr>
            <a:spLocks noGrp="1"/>
          </p:cNvSpPr>
          <p:nvPr>
            <p:ph type="body" idx="17" hasCustomPrompt="1"/>
          </p:nvPr>
        </p:nvSpPr>
        <p:spPr>
          <a:xfrm>
            <a:off x="6096000" y="4566686"/>
            <a:ext cx="4986336" cy="642107"/>
          </a:xfrm>
        </p:spPr>
        <p:txBody>
          <a:bodyPr anchor="b"/>
          <a:lstStyle>
            <a:lvl1pPr marL="0" indent="0">
              <a:buNone/>
              <a:defRPr sz="2400" b="1">
                <a:solidFill>
                  <a:srgbClr val="00446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z="2400" dirty="0"/>
              <a:t>TITLE</a:t>
            </a:r>
            <a:endParaRPr lang="en-US" dirty="0"/>
          </a:p>
        </p:txBody>
      </p:sp>
      <p:sp>
        <p:nvSpPr>
          <p:cNvPr id="2" name="Footer Placeholder 1">
            <a:extLst>
              <a:ext uri="{FF2B5EF4-FFF2-40B4-BE49-F238E27FC236}">
                <a16:creationId xmlns:a16="http://schemas.microsoft.com/office/drawing/2014/main" id="{34038CCD-A0ED-43BC-9C2A-5875C50A5E86}"/>
              </a:ext>
            </a:extLst>
          </p:cNvPr>
          <p:cNvSpPr>
            <a:spLocks noGrp="1"/>
          </p:cNvSpPr>
          <p:nvPr>
            <p:ph type="ftr" sz="quarter" idx="18"/>
          </p:nvPr>
        </p:nvSpPr>
        <p:spPr/>
        <p:txBody>
          <a:bodyPr/>
          <a:lstStyle/>
          <a:p>
            <a:r>
              <a:rPr lang="en-US"/>
              <a:t>NCTCOG Presentation</a:t>
            </a:r>
            <a:endParaRPr lang="en-US" dirty="0"/>
          </a:p>
        </p:txBody>
      </p:sp>
      <p:sp>
        <p:nvSpPr>
          <p:cNvPr id="3" name="Slide Number Placeholder 2">
            <a:extLst>
              <a:ext uri="{FF2B5EF4-FFF2-40B4-BE49-F238E27FC236}">
                <a16:creationId xmlns:a16="http://schemas.microsoft.com/office/drawing/2014/main" id="{62F5A829-3AB7-4F4C-9077-C7444E32D2DC}"/>
              </a:ext>
            </a:extLst>
          </p:cNvPr>
          <p:cNvSpPr>
            <a:spLocks noGrp="1"/>
          </p:cNvSpPr>
          <p:nvPr>
            <p:ph type="sldNum" sz="quarter" idx="19"/>
          </p:nvPr>
        </p:nvSpPr>
        <p:spPr/>
        <p:txBody>
          <a:bodyPr/>
          <a:lstStyle/>
          <a:p>
            <a:fld id="{F7B4771B-AE04-41F8-8441-EC7D184086A2}" type="slidenum">
              <a:rPr lang="en-US" smtClean="0"/>
              <a:pPr/>
              <a:t>‹#›</a:t>
            </a:fld>
            <a:endParaRPr lang="en-US"/>
          </a:p>
        </p:txBody>
      </p:sp>
      <p:sp>
        <p:nvSpPr>
          <p:cNvPr id="5" name="Title Placeholder 1">
            <a:extLst>
              <a:ext uri="{FF2B5EF4-FFF2-40B4-BE49-F238E27FC236}">
                <a16:creationId xmlns:a16="http://schemas.microsoft.com/office/drawing/2014/main" id="{2E415E24-94CD-3D0B-9E07-CAE2D288AF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138209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3E3DFB5-B955-4901-9566-48BB004998A6}"/>
              </a:ext>
            </a:extLst>
          </p:cNvPr>
          <p:cNvSpPr>
            <a:spLocks noGrp="1"/>
          </p:cNvSpPr>
          <p:nvPr>
            <p:ph type="body" idx="1" hasCustomPrompt="1"/>
          </p:nvPr>
        </p:nvSpPr>
        <p:spPr>
          <a:xfrm>
            <a:off x="839788" y="1681163"/>
            <a:ext cx="5157787" cy="823912"/>
          </a:xfrm>
        </p:spPr>
        <p:txBody>
          <a:bodyPr anchor="b"/>
          <a:lstStyle>
            <a:lvl1pPr marL="0" indent="0">
              <a:buNone/>
              <a:defRPr sz="2400" b="1">
                <a:solidFill>
                  <a:srgbClr val="00446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z="2400" dirty="0"/>
              <a:t>TITLE</a:t>
            </a:r>
            <a:endParaRPr lang="en-US" dirty="0"/>
          </a:p>
        </p:txBody>
      </p:sp>
      <p:sp>
        <p:nvSpPr>
          <p:cNvPr id="4" name="Content Placeholder 3">
            <a:extLst>
              <a:ext uri="{FF2B5EF4-FFF2-40B4-BE49-F238E27FC236}">
                <a16:creationId xmlns:a16="http://schemas.microsoft.com/office/drawing/2014/main" id="{D78AE0EC-A5E8-4A6B-8D36-BE7C8AAE865C}"/>
              </a:ext>
            </a:extLst>
          </p:cNvPr>
          <p:cNvSpPr>
            <a:spLocks noGrp="1"/>
          </p:cNvSpPr>
          <p:nvPr>
            <p:ph sz="half" idx="2"/>
          </p:nvPr>
        </p:nvSpPr>
        <p:spPr>
          <a:xfrm>
            <a:off x="839788" y="2505075"/>
            <a:ext cx="5157787" cy="3684588"/>
          </a:xfrm>
        </p:spPr>
        <p:txBody>
          <a:bodyPr/>
          <a:lstStyle>
            <a:lvl1pPr>
              <a:defRPr>
                <a:latin typeface="Lato" panose="020F0502020204030203" pitchFamily="34" charset="0"/>
                <a:ea typeface="Lato" panose="020F0502020204030203" pitchFamily="34" charset="0"/>
                <a:cs typeface="Lato" panose="020F0502020204030203" pitchFamily="34" charset="0"/>
              </a:defRPr>
            </a:lvl1pPr>
            <a:lvl2pPr>
              <a:defRPr>
                <a:solidFill>
                  <a:srgbClr val="FFC000"/>
                </a:solidFill>
                <a:latin typeface="Lato" panose="020F0502020204030203" pitchFamily="34" charset="0"/>
                <a:ea typeface="Lato" panose="020F0502020204030203" pitchFamily="34" charset="0"/>
                <a:cs typeface="Lato" panose="020F0502020204030203" pitchFamily="34" charset="0"/>
              </a:defRPr>
            </a:lvl2pPr>
            <a:lvl3pPr>
              <a:defRPr>
                <a:latin typeface="Lato" panose="020F0502020204030203" pitchFamily="34" charset="0"/>
                <a:ea typeface="Lato" panose="020F0502020204030203" pitchFamily="34" charset="0"/>
                <a:cs typeface="Lato" panose="020F0502020204030203" pitchFamily="34" charset="0"/>
              </a:defRPr>
            </a:lvl3pPr>
            <a:lvl4pPr>
              <a:defRPr>
                <a:solidFill>
                  <a:srgbClr val="FFC000"/>
                </a:solidFill>
                <a:latin typeface="Lato" panose="020F0502020204030203" pitchFamily="34" charset="0"/>
                <a:ea typeface="Lato" panose="020F0502020204030203" pitchFamily="34" charset="0"/>
                <a:cs typeface="Lato" panose="020F0502020204030203" pitchFamily="34" charset="0"/>
              </a:defRPr>
            </a:lvl4pPr>
            <a:lvl5pPr>
              <a:defRPr>
                <a:latin typeface="Lato" panose="020F0502020204030203" pitchFamily="34" charset="0"/>
                <a:ea typeface="Lato" panose="020F0502020204030203" pitchFamily="34" charset="0"/>
                <a:cs typeface="Lato" panose="020F050202020403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2">
            <a:extLst>
              <a:ext uri="{FF2B5EF4-FFF2-40B4-BE49-F238E27FC236}">
                <a16:creationId xmlns:a16="http://schemas.microsoft.com/office/drawing/2014/main" id="{D06AB6AD-D29B-46D7-91CC-28DE4D430654}"/>
              </a:ext>
            </a:extLst>
          </p:cNvPr>
          <p:cNvSpPr>
            <a:spLocks noGrp="1"/>
          </p:cNvSpPr>
          <p:nvPr>
            <p:ph type="body" idx="13" hasCustomPrompt="1"/>
          </p:nvPr>
        </p:nvSpPr>
        <p:spPr>
          <a:xfrm>
            <a:off x="6172200" y="1681163"/>
            <a:ext cx="5157787" cy="823912"/>
          </a:xfrm>
        </p:spPr>
        <p:txBody>
          <a:bodyPr anchor="b"/>
          <a:lstStyle>
            <a:lvl1pPr marL="0" indent="0">
              <a:buNone/>
              <a:defRPr sz="2400" b="1">
                <a:solidFill>
                  <a:srgbClr val="00446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z="2400" dirty="0"/>
              <a:t>TITLE</a:t>
            </a:r>
            <a:endParaRPr lang="en-US" dirty="0"/>
          </a:p>
        </p:txBody>
      </p:sp>
      <p:sp>
        <p:nvSpPr>
          <p:cNvPr id="13" name="Content Placeholder 3">
            <a:extLst>
              <a:ext uri="{FF2B5EF4-FFF2-40B4-BE49-F238E27FC236}">
                <a16:creationId xmlns:a16="http://schemas.microsoft.com/office/drawing/2014/main" id="{119B9576-44FA-4D80-832E-09B96022F1CD}"/>
              </a:ext>
            </a:extLst>
          </p:cNvPr>
          <p:cNvSpPr>
            <a:spLocks noGrp="1"/>
          </p:cNvSpPr>
          <p:nvPr>
            <p:ph sz="half" idx="14"/>
          </p:nvPr>
        </p:nvSpPr>
        <p:spPr>
          <a:xfrm>
            <a:off x="6172199" y="2505075"/>
            <a:ext cx="5157787" cy="3684588"/>
          </a:xfrm>
        </p:spPr>
        <p:txBody>
          <a:bodyPr/>
          <a:lstStyle>
            <a:lvl1pPr>
              <a:defRPr>
                <a:latin typeface="Lato" panose="020F0502020204030203" pitchFamily="34" charset="0"/>
                <a:ea typeface="Lato" panose="020F0502020204030203" pitchFamily="34" charset="0"/>
                <a:cs typeface="Lato" panose="020F0502020204030203" pitchFamily="34" charset="0"/>
              </a:defRPr>
            </a:lvl1pPr>
            <a:lvl2pPr>
              <a:defRPr>
                <a:solidFill>
                  <a:srgbClr val="FFC000"/>
                </a:solidFill>
                <a:latin typeface="Lato" panose="020F0502020204030203" pitchFamily="34" charset="0"/>
                <a:ea typeface="Lato" panose="020F0502020204030203" pitchFamily="34" charset="0"/>
                <a:cs typeface="Lato" panose="020F0502020204030203" pitchFamily="34" charset="0"/>
              </a:defRPr>
            </a:lvl2pPr>
            <a:lvl3pPr>
              <a:defRPr>
                <a:latin typeface="Lato" panose="020F0502020204030203" pitchFamily="34" charset="0"/>
                <a:ea typeface="Lato" panose="020F0502020204030203" pitchFamily="34" charset="0"/>
                <a:cs typeface="Lato" panose="020F0502020204030203" pitchFamily="34" charset="0"/>
              </a:defRPr>
            </a:lvl3pPr>
            <a:lvl4pPr>
              <a:defRPr>
                <a:solidFill>
                  <a:srgbClr val="FFC000"/>
                </a:solidFill>
                <a:latin typeface="Lato" panose="020F0502020204030203" pitchFamily="34" charset="0"/>
                <a:ea typeface="Lato" panose="020F0502020204030203" pitchFamily="34" charset="0"/>
                <a:cs typeface="Lato" panose="020F0502020204030203" pitchFamily="34" charset="0"/>
              </a:defRPr>
            </a:lvl4pPr>
            <a:lvl5pPr>
              <a:defRPr>
                <a:latin typeface="Lato" panose="020F0502020204030203" pitchFamily="34" charset="0"/>
                <a:ea typeface="Lato" panose="020F0502020204030203" pitchFamily="34" charset="0"/>
                <a:cs typeface="Lato" panose="020F050202020403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Footer Placeholder 1">
            <a:extLst>
              <a:ext uri="{FF2B5EF4-FFF2-40B4-BE49-F238E27FC236}">
                <a16:creationId xmlns:a16="http://schemas.microsoft.com/office/drawing/2014/main" id="{C3169FF1-9C5D-48C5-AB1A-037DC64D3863}"/>
              </a:ext>
            </a:extLst>
          </p:cNvPr>
          <p:cNvSpPr>
            <a:spLocks noGrp="1"/>
          </p:cNvSpPr>
          <p:nvPr>
            <p:ph type="ftr" sz="quarter" idx="15"/>
          </p:nvPr>
        </p:nvSpPr>
        <p:spPr/>
        <p:txBody>
          <a:bodyPr/>
          <a:lstStyle/>
          <a:p>
            <a:r>
              <a:rPr lang="en-US"/>
              <a:t>NCTCOG Presentation</a:t>
            </a:r>
            <a:endParaRPr lang="en-US" dirty="0"/>
          </a:p>
        </p:txBody>
      </p:sp>
      <p:sp>
        <p:nvSpPr>
          <p:cNvPr id="5" name="Slide Number Placeholder 4">
            <a:extLst>
              <a:ext uri="{FF2B5EF4-FFF2-40B4-BE49-F238E27FC236}">
                <a16:creationId xmlns:a16="http://schemas.microsoft.com/office/drawing/2014/main" id="{00CE1278-04D6-4F12-83C2-B28C18BD03F4}"/>
              </a:ext>
            </a:extLst>
          </p:cNvPr>
          <p:cNvSpPr>
            <a:spLocks noGrp="1"/>
          </p:cNvSpPr>
          <p:nvPr>
            <p:ph type="sldNum" sz="quarter" idx="16"/>
          </p:nvPr>
        </p:nvSpPr>
        <p:spPr/>
        <p:txBody>
          <a:bodyPr/>
          <a:lstStyle/>
          <a:p>
            <a:fld id="{F7B4771B-AE04-41F8-8441-EC7D184086A2}" type="slidenum">
              <a:rPr lang="en-US" smtClean="0"/>
              <a:pPr/>
              <a:t>‹#›</a:t>
            </a:fld>
            <a:endParaRPr lang="en-US"/>
          </a:p>
        </p:txBody>
      </p:sp>
      <p:sp>
        <p:nvSpPr>
          <p:cNvPr id="7" name="Title Placeholder 1">
            <a:extLst>
              <a:ext uri="{FF2B5EF4-FFF2-40B4-BE49-F238E27FC236}">
                <a16:creationId xmlns:a16="http://schemas.microsoft.com/office/drawing/2014/main" id="{A8DCAABC-1CC4-BCB1-7574-075F854A6FA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2310749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E4EDFF4B-FB69-4A2A-9103-60221DC4AE45}"/>
              </a:ext>
            </a:extLst>
          </p:cNvPr>
          <p:cNvSpPr>
            <a:spLocks noGrp="1"/>
          </p:cNvSpPr>
          <p:nvPr>
            <p:ph idx="1"/>
          </p:nvPr>
        </p:nvSpPr>
        <p:spPr>
          <a:xfrm>
            <a:off x="838201" y="4295548"/>
            <a:ext cx="2743199" cy="1764166"/>
          </a:xfrm>
        </p:spPr>
        <p:txBody>
          <a:bodyPr>
            <a:noAutofit/>
          </a:bodyPr>
          <a:lstStyle>
            <a:lvl1pPr marL="0" indent="0" algn="ctr">
              <a:buNone/>
              <a:defRPr sz="2000">
                <a:solidFill>
                  <a:srgbClr val="00446A"/>
                </a:solidFill>
                <a:latin typeface="Lato" panose="020F0502020204030203" pitchFamily="34" charset="0"/>
                <a:ea typeface="Lato" panose="020F0502020204030203" pitchFamily="34" charset="0"/>
                <a:cs typeface="Lato" panose="020F0502020204030203" pitchFamily="34" charset="0"/>
              </a:defRPr>
            </a:lvl1pPr>
            <a:lvl2pPr marL="457200" indent="0">
              <a:buNone/>
              <a:defRPr>
                <a:solidFill>
                  <a:srgbClr val="00446A"/>
                </a:solidFill>
              </a:defRPr>
            </a:lvl2pPr>
            <a:lvl3pPr marL="914400" indent="0">
              <a:buNone/>
              <a:defRPr>
                <a:solidFill>
                  <a:srgbClr val="FFC000"/>
                </a:solidFill>
              </a:defRPr>
            </a:lvl3pPr>
            <a:lvl4pPr marL="1371600" indent="0">
              <a:buNone/>
              <a:defRPr>
                <a:solidFill>
                  <a:schemeClr val="accent6"/>
                </a:solidFill>
              </a:defRPr>
            </a:lvl4pPr>
            <a:lvl5pPr marL="1828800" indent="0">
              <a:buNone/>
              <a:defRPr>
                <a:solidFill>
                  <a:schemeClr val="tx1">
                    <a:lumMod val="75000"/>
                    <a:lumOff val="25000"/>
                  </a:schemeClr>
                </a:solidFill>
              </a:defRPr>
            </a:lvl5pPr>
          </a:lstStyle>
          <a:p>
            <a:pPr lvl="0"/>
            <a:r>
              <a:rPr lang="en-US" dirty="0"/>
              <a:t>Click to edit Master text styles</a:t>
            </a:r>
          </a:p>
        </p:txBody>
      </p:sp>
      <p:sp>
        <p:nvSpPr>
          <p:cNvPr id="8" name="Content Placeholder 2">
            <a:extLst>
              <a:ext uri="{FF2B5EF4-FFF2-40B4-BE49-F238E27FC236}">
                <a16:creationId xmlns:a16="http://schemas.microsoft.com/office/drawing/2014/main" id="{051C71CF-EC9A-4B8E-8F70-1605BBEE128F}"/>
              </a:ext>
            </a:extLst>
          </p:cNvPr>
          <p:cNvSpPr>
            <a:spLocks noGrp="1"/>
          </p:cNvSpPr>
          <p:nvPr>
            <p:ph idx="13"/>
          </p:nvPr>
        </p:nvSpPr>
        <p:spPr>
          <a:xfrm>
            <a:off x="4724400" y="4295548"/>
            <a:ext cx="2743199" cy="1764166"/>
          </a:xfrm>
        </p:spPr>
        <p:txBody>
          <a:bodyPr>
            <a:noAutofit/>
          </a:bodyPr>
          <a:lstStyle>
            <a:lvl1pPr marL="0" indent="0" algn="ctr">
              <a:buNone/>
              <a:defRPr sz="2000">
                <a:solidFill>
                  <a:srgbClr val="00446A"/>
                </a:solidFill>
                <a:latin typeface="Lato" panose="020F0502020204030203" pitchFamily="34" charset="0"/>
                <a:ea typeface="Lato" panose="020F0502020204030203" pitchFamily="34" charset="0"/>
                <a:cs typeface="Lato" panose="020F0502020204030203" pitchFamily="34" charset="0"/>
              </a:defRPr>
            </a:lvl1pPr>
            <a:lvl2pPr marL="457200" indent="0">
              <a:buNone/>
              <a:defRPr>
                <a:solidFill>
                  <a:srgbClr val="00446A"/>
                </a:solidFill>
              </a:defRPr>
            </a:lvl2pPr>
            <a:lvl3pPr marL="914400" indent="0">
              <a:buNone/>
              <a:defRPr>
                <a:solidFill>
                  <a:srgbClr val="FFC000"/>
                </a:solidFill>
              </a:defRPr>
            </a:lvl3pPr>
            <a:lvl4pPr marL="1371600" indent="0">
              <a:buNone/>
              <a:defRPr>
                <a:solidFill>
                  <a:schemeClr val="accent6"/>
                </a:solidFill>
              </a:defRPr>
            </a:lvl4pPr>
            <a:lvl5pPr marL="1828800" indent="0">
              <a:buNone/>
              <a:defRPr>
                <a:solidFill>
                  <a:schemeClr val="tx1">
                    <a:lumMod val="75000"/>
                    <a:lumOff val="25000"/>
                  </a:schemeClr>
                </a:solidFill>
              </a:defRPr>
            </a:lvl5pPr>
          </a:lstStyle>
          <a:p>
            <a:pPr lvl="0"/>
            <a:r>
              <a:rPr lang="en-US" dirty="0"/>
              <a:t>Click to edit Master text styles</a:t>
            </a:r>
          </a:p>
        </p:txBody>
      </p:sp>
      <p:sp>
        <p:nvSpPr>
          <p:cNvPr id="9" name="Content Placeholder 2">
            <a:extLst>
              <a:ext uri="{FF2B5EF4-FFF2-40B4-BE49-F238E27FC236}">
                <a16:creationId xmlns:a16="http://schemas.microsoft.com/office/drawing/2014/main" id="{D78BC913-60C6-4939-BCC3-E3AD44DD2054}"/>
              </a:ext>
            </a:extLst>
          </p:cNvPr>
          <p:cNvSpPr>
            <a:spLocks noGrp="1"/>
          </p:cNvSpPr>
          <p:nvPr>
            <p:ph idx="14"/>
          </p:nvPr>
        </p:nvSpPr>
        <p:spPr>
          <a:xfrm>
            <a:off x="8610600" y="4295548"/>
            <a:ext cx="2743199" cy="1764166"/>
          </a:xfrm>
        </p:spPr>
        <p:txBody>
          <a:bodyPr>
            <a:noAutofit/>
          </a:bodyPr>
          <a:lstStyle>
            <a:lvl1pPr marL="0" indent="0" algn="ctr">
              <a:buNone/>
              <a:defRPr sz="2000">
                <a:solidFill>
                  <a:srgbClr val="00446A"/>
                </a:solidFill>
                <a:latin typeface="Lato" panose="020F0502020204030203" pitchFamily="34" charset="0"/>
                <a:ea typeface="Lato" panose="020F0502020204030203" pitchFamily="34" charset="0"/>
                <a:cs typeface="Lato" panose="020F0502020204030203" pitchFamily="34" charset="0"/>
              </a:defRPr>
            </a:lvl1pPr>
            <a:lvl2pPr marL="457200" indent="0">
              <a:buNone/>
              <a:defRPr>
                <a:solidFill>
                  <a:srgbClr val="00446A"/>
                </a:solidFill>
              </a:defRPr>
            </a:lvl2pPr>
            <a:lvl3pPr marL="914400" indent="0">
              <a:buNone/>
              <a:defRPr>
                <a:solidFill>
                  <a:srgbClr val="FFC000"/>
                </a:solidFill>
              </a:defRPr>
            </a:lvl3pPr>
            <a:lvl4pPr marL="1371600" indent="0">
              <a:buNone/>
              <a:defRPr>
                <a:solidFill>
                  <a:schemeClr val="accent6"/>
                </a:solidFill>
              </a:defRPr>
            </a:lvl4pPr>
            <a:lvl5pPr marL="1828800" indent="0">
              <a:buNone/>
              <a:defRPr>
                <a:solidFill>
                  <a:schemeClr val="tx1">
                    <a:lumMod val="75000"/>
                    <a:lumOff val="25000"/>
                  </a:schemeClr>
                </a:solidFill>
              </a:defRPr>
            </a:lvl5pPr>
          </a:lstStyle>
          <a:p>
            <a:pPr lvl="0"/>
            <a:r>
              <a:rPr lang="en-US" dirty="0"/>
              <a:t>Click to edit Master text styles</a:t>
            </a:r>
          </a:p>
        </p:txBody>
      </p:sp>
      <p:sp>
        <p:nvSpPr>
          <p:cNvPr id="20" name="Text Placeholder 19">
            <a:extLst>
              <a:ext uri="{FF2B5EF4-FFF2-40B4-BE49-F238E27FC236}">
                <a16:creationId xmlns:a16="http://schemas.microsoft.com/office/drawing/2014/main" id="{8A7D7E6A-405D-4EE0-86DD-77F54087A113}"/>
              </a:ext>
            </a:extLst>
          </p:cNvPr>
          <p:cNvSpPr>
            <a:spLocks noGrp="1"/>
          </p:cNvSpPr>
          <p:nvPr>
            <p:ph type="body" sz="quarter" idx="15" hasCustomPrompt="1"/>
          </p:nvPr>
        </p:nvSpPr>
        <p:spPr>
          <a:xfrm>
            <a:off x="1646238" y="3634731"/>
            <a:ext cx="1127125" cy="428399"/>
          </a:xfrm>
        </p:spPr>
        <p:txBody>
          <a:bodyPr/>
          <a:lstStyle>
            <a:lvl1pPr marL="0" indent="0">
              <a:buNone/>
              <a:defRPr>
                <a:solidFill>
                  <a:srgbClr val="00446A"/>
                </a:solidFill>
                <a:latin typeface="+mj-lt"/>
              </a:defRPr>
            </a:lvl1pPr>
          </a:lstStyle>
          <a:p>
            <a:pPr lvl="0"/>
            <a:r>
              <a:rPr lang="en-US" dirty="0"/>
              <a:t>TITLE</a:t>
            </a:r>
          </a:p>
        </p:txBody>
      </p:sp>
      <p:sp>
        <p:nvSpPr>
          <p:cNvPr id="26" name="Text Placeholder 19">
            <a:extLst>
              <a:ext uri="{FF2B5EF4-FFF2-40B4-BE49-F238E27FC236}">
                <a16:creationId xmlns:a16="http://schemas.microsoft.com/office/drawing/2014/main" id="{029F55F2-DFEE-47D5-8123-52516224F616}"/>
              </a:ext>
            </a:extLst>
          </p:cNvPr>
          <p:cNvSpPr>
            <a:spLocks noGrp="1"/>
          </p:cNvSpPr>
          <p:nvPr>
            <p:ph type="body" sz="quarter" idx="16" hasCustomPrompt="1"/>
          </p:nvPr>
        </p:nvSpPr>
        <p:spPr>
          <a:xfrm>
            <a:off x="9418636" y="3637589"/>
            <a:ext cx="1127125" cy="428399"/>
          </a:xfrm>
        </p:spPr>
        <p:txBody>
          <a:bodyPr/>
          <a:lstStyle>
            <a:lvl1pPr marL="0" indent="0">
              <a:buNone/>
              <a:defRPr>
                <a:solidFill>
                  <a:srgbClr val="00446A"/>
                </a:solidFill>
                <a:latin typeface="+mj-lt"/>
              </a:defRPr>
            </a:lvl1pPr>
          </a:lstStyle>
          <a:p>
            <a:pPr lvl="0"/>
            <a:r>
              <a:rPr lang="en-US" dirty="0"/>
              <a:t>TITLE</a:t>
            </a:r>
          </a:p>
        </p:txBody>
      </p:sp>
      <p:sp>
        <p:nvSpPr>
          <p:cNvPr id="27" name="Text Placeholder 19">
            <a:extLst>
              <a:ext uri="{FF2B5EF4-FFF2-40B4-BE49-F238E27FC236}">
                <a16:creationId xmlns:a16="http://schemas.microsoft.com/office/drawing/2014/main" id="{E182BD4F-9BC9-4234-9BC1-471D7F35415D}"/>
              </a:ext>
            </a:extLst>
          </p:cNvPr>
          <p:cNvSpPr>
            <a:spLocks noGrp="1"/>
          </p:cNvSpPr>
          <p:nvPr>
            <p:ph type="body" sz="quarter" idx="17" hasCustomPrompt="1"/>
          </p:nvPr>
        </p:nvSpPr>
        <p:spPr>
          <a:xfrm>
            <a:off x="5532436" y="3632532"/>
            <a:ext cx="1127125" cy="428399"/>
          </a:xfrm>
        </p:spPr>
        <p:txBody>
          <a:bodyPr/>
          <a:lstStyle>
            <a:lvl1pPr marL="0" indent="0">
              <a:buNone/>
              <a:defRPr>
                <a:solidFill>
                  <a:srgbClr val="00446A"/>
                </a:solidFill>
                <a:latin typeface="+mj-lt"/>
              </a:defRPr>
            </a:lvl1pPr>
          </a:lstStyle>
          <a:p>
            <a:pPr lvl="0"/>
            <a:r>
              <a:rPr lang="en-US" dirty="0"/>
              <a:t>TITLE</a:t>
            </a:r>
          </a:p>
        </p:txBody>
      </p:sp>
      <p:sp>
        <p:nvSpPr>
          <p:cNvPr id="2" name="Footer Placeholder 1">
            <a:extLst>
              <a:ext uri="{FF2B5EF4-FFF2-40B4-BE49-F238E27FC236}">
                <a16:creationId xmlns:a16="http://schemas.microsoft.com/office/drawing/2014/main" id="{6B3DACC0-D1BF-4D88-8B56-E2530A6C311F}"/>
              </a:ext>
            </a:extLst>
          </p:cNvPr>
          <p:cNvSpPr>
            <a:spLocks noGrp="1"/>
          </p:cNvSpPr>
          <p:nvPr>
            <p:ph type="ftr" sz="quarter" idx="18"/>
          </p:nvPr>
        </p:nvSpPr>
        <p:spPr/>
        <p:txBody>
          <a:bodyPr/>
          <a:lstStyle/>
          <a:p>
            <a:r>
              <a:rPr lang="en-US"/>
              <a:t>NCTCOG Presentation</a:t>
            </a:r>
            <a:endParaRPr lang="en-US" dirty="0"/>
          </a:p>
        </p:txBody>
      </p:sp>
      <p:sp>
        <p:nvSpPr>
          <p:cNvPr id="3" name="Slide Number Placeholder 2">
            <a:extLst>
              <a:ext uri="{FF2B5EF4-FFF2-40B4-BE49-F238E27FC236}">
                <a16:creationId xmlns:a16="http://schemas.microsoft.com/office/drawing/2014/main" id="{0F3801AD-5E7F-4742-986C-1E0CBD785497}"/>
              </a:ext>
            </a:extLst>
          </p:cNvPr>
          <p:cNvSpPr>
            <a:spLocks noGrp="1"/>
          </p:cNvSpPr>
          <p:nvPr>
            <p:ph type="sldNum" sz="quarter" idx="19"/>
          </p:nvPr>
        </p:nvSpPr>
        <p:spPr/>
        <p:txBody>
          <a:bodyPr/>
          <a:lstStyle/>
          <a:p>
            <a:fld id="{F7B4771B-AE04-41F8-8441-EC7D184086A2}" type="slidenum">
              <a:rPr lang="en-US" smtClean="0"/>
              <a:pPr/>
              <a:t>‹#›</a:t>
            </a:fld>
            <a:endParaRPr lang="en-US"/>
          </a:p>
        </p:txBody>
      </p:sp>
      <p:sp>
        <p:nvSpPr>
          <p:cNvPr id="5" name="Title Placeholder 1">
            <a:extLst>
              <a:ext uri="{FF2B5EF4-FFF2-40B4-BE49-F238E27FC236}">
                <a16:creationId xmlns:a16="http://schemas.microsoft.com/office/drawing/2014/main" id="{E8E23E94-27F7-6BEB-3C36-D96BF8963A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7966936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2C4C8AF3-6B1E-4736-93F1-4FA322592D49}"/>
              </a:ext>
            </a:extLst>
          </p:cNvPr>
          <p:cNvGraphicFramePr/>
          <p:nvPr userDrawn="1">
            <p:extLst>
              <p:ext uri="{D42A27DB-BD31-4B8C-83A1-F6EECF244321}">
                <p14:modId xmlns:p14="http://schemas.microsoft.com/office/powerpoint/2010/main" val="1624571856"/>
              </p:ext>
            </p:extLst>
          </p:nvPr>
        </p:nvGraphicFramePr>
        <p:xfrm>
          <a:off x="1367971" y="1597176"/>
          <a:ext cx="5575123" cy="3773109"/>
        </p:xfrm>
        <a:graphic>
          <a:graphicData uri="http://schemas.openxmlformats.org/drawingml/2006/chart">
            <c:chart xmlns:c="http://schemas.openxmlformats.org/drawingml/2006/chart" xmlns:r="http://schemas.openxmlformats.org/officeDocument/2006/relationships" r:id="rId2"/>
          </a:graphicData>
        </a:graphic>
      </p:graphicFrame>
      <p:sp>
        <p:nvSpPr>
          <p:cNvPr id="9" name="Footer Placeholder 4">
            <a:extLst>
              <a:ext uri="{FF2B5EF4-FFF2-40B4-BE49-F238E27FC236}">
                <a16:creationId xmlns:a16="http://schemas.microsoft.com/office/drawing/2014/main" id="{B0BE1D5D-AA34-4A31-8811-757D85A70209}"/>
              </a:ext>
            </a:extLst>
          </p:cNvPr>
          <p:cNvSpPr>
            <a:spLocks noGrp="1"/>
          </p:cNvSpPr>
          <p:nvPr>
            <p:ph type="ftr" sz="quarter" idx="11"/>
          </p:nvPr>
        </p:nvSpPr>
        <p:spPr>
          <a:xfrm>
            <a:off x="1524001" y="6339264"/>
            <a:ext cx="4114800" cy="365125"/>
          </a:xfrm>
        </p:spPr>
        <p:txBody>
          <a:bodyPr/>
          <a:lstStyle>
            <a:lvl1pPr algn="l">
              <a:defRPr>
                <a:solidFill>
                  <a:schemeClr val="accent6">
                    <a:lumMod val="50000"/>
                  </a:schemeClr>
                </a:solidFill>
              </a:defRPr>
            </a:lvl1pPr>
          </a:lstStyle>
          <a:p>
            <a:r>
              <a:rPr lang="en-US"/>
              <a:t>NCTCOG Presentation</a:t>
            </a:r>
            <a:endParaRPr lang="en-US" dirty="0"/>
          </a:p>
        </p:txBody>
      </p:sp>
      <p:sp>
        <p:nvSpPr>
          <p:cNvPr id="10" name="Slide Number Placeholder 5">
            <a:extLst>
              <a:ext uri="{FF2B5EF4-FFF2-40B4-BE49-F238E27FC236}">
                <a16:creationId xmlns:a16="http://schemas.microsoft.com/office/drawing/2014/main" id="{C150E5FD-F475-4265-8571-7EF58D7F62AE}"/>
              </a:ext>
            </a:extLst>
          </p:cNvPr>
          <p:cNvSpPr>
            <a:spLocks noGrp="1"/>
          </p:cNvSpPr>
          <p:nvPr>
            <p:ph type="sldNum" sz="quarter" idx="12"/>
          </p:nvPr>
        </p:nvSpPr>
        <p:spPr>
          <a:xfrm>
            <a:off x="8610600" y="6356350"/>
            <a:ext cx="2743200" cy="365125"/>
          </a:xfrm>
        </p:spPr>
        <p:txBody>
          <a:bodyPr/>
          <a:lstStyle>
            <a:lvl1pPr>
              <a:defRPr>
                <a:solidFill>
                  <a:schemeClr val="accent6">
                    <a:lumMod val="50000"/>
                  </a:schemeClr>
                </a:solidFill>
              </a:defRPr>
            </a:lvl1pPr>
          </a:lstStyle>
          <a:p>
            <a:fld id="{F7B4771B-AE04-41F8-8441-EC7D184086A2}" type="slidenum">
              <a:rPr lang="en-US" smtClean="0"/>
              <a:pPr/>
              <a:t>‹#›</a:t>
            </a:fld>
            <a:endParaRPr lang="en-US"/>
          </a:p>
        </p:txBody>
      </p:sp>
      <p:sp>
        <p:nvSpPr>
          <p:cNvPr id="18" name="Content Placeholder 2">
            <a:extLst>
              <a:ext uri="{FF2B5EF4-FFF2-40B4-BE49-F238E27FC236}">
                <a16:creationId xmlns:a16="http://schemas.microsoft.com/office/drawing/2014/main" id="{A0EC0B47-0B9F-4ECD-9B3E-AFA3AD0D890B}"/>
              </a:ext>
            </a:extLst>
          </p:cNvPr>
          <p:cNvSpPr>
            <a:spLocks noGrp="1"/>
          </p:cNvSpPr>
          <p:nvPr>
            <p:ph idx="13"/>
          </p:nvPr>
        </p:nvSpPr>
        <p:spPr>
          <a:xfrm>
            <a:off x="6550090" y="5656829"/>
            <a:ext cx="4114799" cy="356619"/>
          </a:xfrm>
        </p:spPr>
        <p:txBody>
          <a:bodyPr>
            <a:noAutofit/>
          </a:bodyPr>
          <a:lstStyle>
            <a:lvl1pPr marL="0" indent="0" algn="ctr">
              <a:buNone/>
              <a:defRPr sz="1200">
                <a:solidFill>
                  <a:schemeClr val="accent6">
                    <a:lumMod val="50000"/>
                  </a:schemeClr>
                </a:solidFill>
                <a:latin typeface="Lato" panose="020F0502020204030203" pitchFamily="34" charset="0"/>
                <a:ea typeface="Lato" panose="020F0502020204030203" pitchFamily="34" charset="0"/>
                <a:cs typeface="Lato" panose="020F0502020204030203" pitchFamily="34" charset="0"/>
              </a:defRPr>
            </a:lvl1pPr>
            <a:lvl2pPr marL="457200" indent="0">
              <a:buNone/>
              <a:defRPr>
                <a:solidFill>
                  <a:srgbClr val="00446A"/>
                </a:solidFill>
              </a:defRPr>
            </a:lvl2pPr>
            <a:lvl3pPr marL="914400" indent="0">
              <a:buNone/>
              <a:defRPr>
                <a:solidFill>
                  <a:srgbClr val="FFC000"/>
                </a:solidFill>
              </a:defRPr>
            </a:lvl3pPr>
            <a:lvl4pPr marL="1371600" indent="0">
              <a:buNone/>
              <a:defRPr>
                <a:solidFill>
                  <a:schemeClr val="accent6"/>
                </a:solidFill>
              </a:defRPr>
            </a:lvl4pPr>
            <a:lvl5pPr marL="1828800" indent="0">
              <a:buNone/>
              <a:defRPr>
                <a:solidFill>
                  <a:schemeClr val="tx1">
                    <a:lumMod val="75000"/>
                    <a:lumOff val="25000"/>
                  </a:schemeClr>
                </a:solidFill>
              </a:defRPr>
            </a:lvl5pPr>
          </a:lstStyle>
          <a:p>
            <a:pPr lvl="0"/>
            <a:r>
              <a:rPr lang="en-US" dirty="0"/>
              <a:t>Click to edit Master text styles</a:t>
            </a:r>
          </a:p>
        </p:txBody>
      </p:sp>
      <p:sp>
        <p:nvSpPr>
          <p:cNvPr id="19" name="Content Placeholder 2">
            <a:extLst>
              <a:ext uri="{FF2B5EF4-FFF2-40B4-BE49-F238E27FC236}">
                <a16:creationId xmlns:a16="http://schemas.microsoft.com/office/drawing/2014/main" id="{1C6E84B1-D0D7-4B21-89E6-D0CD9769AEEB}"/>
              </a:ext>
            </a:extLst>
          </p:cNvPr>
          <p:cNvSpPr>
            <a:spLocks noGrp="1"/>
          </p:cNvSpPr>
          <p:nvPr>
            <p:ph idx="14"/>
          </p:nvPr>
        </p:nvSpPr>
        <p:spPr>
          <a:xfrm>
            <a:off x="1636746" y="5656829"/>
            <a:ext cx="4114799" cy="356619"/>
          </a:xfrm>
        </p:spPr>
        <p:txBody>
          <a:bodyPr>
            <a:noAutofit/>
          </a:bodyPr>
          <a:lstStyle>
            <a:lvl1pPr marL="0" indent="0" algn="ctr">
              <a:buNone/>
              <a:defRPr sz="1200">
                <a:solidFill>
                  <a:schemeClr val="accent6">
                    <a:lumMod val="50000"/>
                  </a:schemeClr>
                </a:solidFill>
                <a:latin typeface="Lato" panose="020F0502020204030203" pitchFamily="34" charset="0"/>
                <a:ea typeface="Lato" panose="020F0502020204030203" pitchFamily="34" charset="0"/>
                <a:cs typeface="Lato" panose="020F0502020204030203" pitchFamily="34" charset="0"/>
              </a:defRPr>
            </a:lvl1pPr>
            <a:lvl2pPr marL="457200" indent="0">
              <a:buNone/>
              <a:defRPr>
                <a:solidFill>
                  <a:srgbClr val="00446A"/>
                </a:solidFill>
              </a:defRPr>
            </a:lvl2pPr>
            <a:lvl3pPr marL="914400" indent="0">
              <a:buNone/>
              <a:defRPr>
                <a:solidFill>
                  <a:srgbClr val="FFC000"/>
                </a:solidFill>
              </a:defRPr>
            </a:lvl3pPr>
            <a:lvl4pPr marL="1371600" indent="0">
              <a:buNone/>
              <a:defRPr>
                <a:solidFill>
                  <a:schemeClr val="accent6"/>
                </a:solidFill>
              </a:defRPr>
            </a:lvl4pPr>
            <a:lvl5pPr marL="1828800" indent="0">
              <a:buNone/>
              <a:defRPr>
                <a:solidFill>
                  <a:schemeClr val="tx1">
                    <a:lumMod val="75000"/>
                    <a:lumOff val="25000"/>
                  </a:schemeClr>
                </a:solidFill>
              </a:defRPr>
            </a:lvl5pPr>
          </a:lstStyle>
          <a:p>
            <a:pPr lvl="0"/>
            <a:r>
              <a:rPr lang="en-US" dirty="0"/>
              <a:t>Click to edit Master text styles</a:t>
            </a:r>
          </a:p>
        </p:txBody>
      </p:sp>
      <p:sp>
        <p:nvSpPr>
          <p:cNvPr id="21" name="Chart Placeholder 20">
            <a:extLst>
              <a:ext uri="{FF2B5EF4-FFF2-40B4-BE49-F238E27FC236}">
                <a16:creationId xmlns:a16="http://schemas.microsoft.com/office/drawing/2014/main" id="{D7E8A02E-74C2-497A-9E8D-132E2E0F2A08}"/>
              </a:ext>
            </a:extLst>
          </p:cNvPr>
          <p:cNvSpPr>
            <a:spLocks noGrp="1"/>
          </p:cNvSpPr>
          <p:nvPr>
            <p:ph type="chart" sz="quarter" idx="15"/>
          </p:nvPr>
        </p:nvSpPr>
        <p:spPr>
          <a:xfrm>
            <a:off x="1367971" y="1449387"/>
            <a:ext cx="4743450" cy="3989388"/>
          </a:xfrm>
        </p:spPr>
        <p:txBody>
          <a:bodyPr/>
          <a:lstStyle/>
          <a:p>
            <a:endParaRPr lang="en-US" dirty="0"/>
          </a:p>
        </p:txBody>
      </p:sp>
      <p:sp>
        <p:nvSpPr>
          <p:cNvPr id="22" name="Chart Placeholder 20">
            <a:extLst>
              <a:ext uri="{FF2B5EF4-FFF2-40B4-BE49-F238E27FC236}">
                <a16:creationId xmlns:a16="http://schemas.microsoft.com/office/drawing/2014/main" id="{66F4A531-691C-4096-B671-3AE5E1215CA2}"/>
              </a:ext>
            </a:extLst>
          </p:cNvPr>
          <p:cNvSpPr>
            <a:spLocks noGrp="1"/>
          </p:cNvSpPr>
          <p:nvPr>
            <p:ph type="chart" sz="quarter" idx="16"/>
          </p:nvPr>
        </p:nvSpPr>
        <p:spPr>
          <a:xfrm>
            <a:off x="6235764" y="1459108"/>
            <a:ext cx="4743450" cy="3989388"/>
          </a:xfrm>
        </p:spPr>
        <p:txBody>
          <a:bodyPr/>
          <a:lstStyle/>
          <a:p>
            <a:endParaRPr lang="en-US" dirty="0"/>
          </a:p>
        </p:txBody>
      </p:sp>
      <p:sp>
        <p:nvSpPr>
          <p:cNvPr id="2" name="Title Placeholder 1">
            <a:extLst>
              <a:ext uri="{FF2B5EF4-FFF2-40B4-BE49-F238E27FC236}">
                <a16:creationId xmlns:a16="http://schemas.microsoft.com/office/drawing/2014/main" id="{907A4336-6FA3-1F0B-CA27-FC08F50BEA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39052669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2C4C8AF3-6B1E-4736-93F1-4FA322592D49}"/>
              </a:ext>
            </a:extLst>
          </p:cNvPr>
          <p:cNvGraphicFramePr/>
          <p:nvPr userDrawn="1">
            <p:extLst>
              <p:ext uri="{D42A27DB-BD31-4B8C-83A1-F6EECF244321}">
                <p14:modId xmlns:p14="http://schemas.microsoft.com/office/powerpoint/2010/main" val="1010491196"/>
              </p:ext>
            </p:extLst>
          </p:nvPr>
        </p:nvGraphicFramePr>
        <p:xfrm>
          <a:off x="1367971" y="1597176"/>
          <a:ext cx="5575123" cy="3773109"/>
        </p:xfrm>
        <a:graphic>
          <a:graphicData uri="http://schemas.openxmlformats.org/drawingml/2006/chart">
            <c:chart xmlns:c="http://schemas.openxmlformats.org/drawingml/2006/chart" xmlns:r="http://schemas.openxmlformats.org/officeDocument/2006/relationships" r:id="rId2"/>
          </a:graphicData>
        </a:graphic>
      </p:graphicFrame>
      <p:sp>
        <p:nvSpPr>
          <p:cNvPr id="2" name="Footer Placeholder 1">
            <a:extLst>
              <a:ext uri="{FF2B5EF4-FFF2-40B4-BE49-F238E27FC236}">
                <a16:creationId xmlns:a16="http://schemas.microsoft.com/office/drawing/2014/main" id="{904F3A32-C372-4EA8-A318-139E1F3BF44E}"/>
              </a:ext>
            </a:extLst>
          </p:cNvPr>
          <p:cNvSpPr>
            <a:spLocks noGrp="1"/>
          </p:cNvSpPr>
          <p:nvPr>
            <p:ph type="ftr" sz="quarter" idx="10"/>
          </p:nvPr>
        </p:nvSpPr>
        <p:spPr/>
        <p:txBody>
          <a:bodyPr/>
          <a:lstStyle/>
          <a:p>
            <a:r>
              <a:rPr lang="en-US"/>
              <a:t>NCTCOG Presentation</a:t>
            </a:r>
            <a:endParaRPr lang="en-US" dirty="0"/>
          </a:p>
        </p:txBody>
      </p:sp>
      <p:sp>
        <p:nvSpPr>
          <p:cNvPr id="4" name="Slide Number Placeholder 3">
            <a:extLst>
              <a:ext uri="{FF2B5EF4-FFF2-40B4-BE49-F238E27FC236}">
                <a16:creationId xmlns:a16="http://schemas.microsoft.com/office/drawing/2014/main" id="{35D2685B-734C-44BC-9E00-1D4BDCCA5482}"/>
              </a:ext>
            </a:extLst>
          </p:cNvPr>
          <p:cNvSpPr>
            <a:spLocks noGrp="1"/>
          </p:cNvSpPr>
          <p:nvPr>
            <p:ph type="sldNum" sz="quarter" idx="11"/>
          </p:nvPr>
        </p:nvSpPr>
        <p:spPr/>
        <p:txBody>
          <a:bodyPr/>
          <a:lstStyle/>
          <a:p>
            <a:fld id="{F7B4771B-AE04-41F8-8441-EC7D184086A2}" type="slidenum">
              <a:rPr lang="en-US" smtClean="0"/>
              <a:pPr/>
              <a:t>‹#›</a:t>
            </a:fld>
            <a:endParaRPr lang="en-US"/>
          </a:p>
        </p:txBody>
      </p:sp>
      <p:sp>
        <p:nvSpPr>
          <p:cNvPr id="5" name="Title Placeholder 1">
            <a:extLst>
              <a:ext uri="{FF2B5EF4-FFF2-40B4-BE49-F238E27FC236}">
                <a16:creationId xmlns:a16="http://schemas.microsoft.com/office/drawing/2014/main" id="{30D1FF81-EE3B-C8E9-0234-9047522C0CD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4478845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Blank">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2C4C8AF3-6B1E-4736-93F1-4FA322592D49}"/>
              </a:ext>
            </a:extLst>
          </p:cNvPr>
          <p:cNvGraphicFramePr/>
          <p:nvPr userDrawn="1">
            <p:extLst>
              <p:ext uri="{D42A27DB-BD31-4B8C-83A1-F6EECF244321}">
                <p14:modId xmlns:p14="http://schemas.microsoft.com/office/powerpoint/2010/main" val="2448232090"/>
              </p:ext>
            </p:extLst>
          </p:nvPr>
        </p:nvGraphicFramePr>
        <p:xfrm>
          <a:off x="1367971" y="1597176"/>
          <a:ext cx="5575123" cy="3773109"/>
        </p:xfrm>
        <a:graphic>
          <a:graphicData uri="http://schemas.openxmlformats.org/drawingml/2006/chart">
            <c:chart xmlns:c="http://schemas.openxmlformats.org/drawingml/2006/chart" xmlns:r="http://schemas.openxmlformats.org/officeDocument/2006/relationships" r:id="rId2"/>
          </a:graphicData>
        </a:graphic>
      </p:graphicFrame>
      <p:sp>
        <p:nvSpPr>
          <p:cNvPr id="2" name="Footer Placeholder 1">
            <a:extLst>
              <a:ext uri="{FF2B5EF4-FFF2-40B4-BE49-F238E27FC236}">
                <a16:creationId xmlns:a16="http://schemas.microsoft.com/office/drawing/2014/main" id="{904F3A32-C372-4EA8-A318-139E1F3BF44E}"/>
              </a:ext>
            </a:extLst>
          </p:cNvPr>
          <p:cNvSpPr>
            <a:spLocks noGrp="1"/>
          </p:cNvSpPr>
          <p:nvPr>
            <p:ph type="ftr" sz="quarter" idx="10"/>
          </p:nvPr>
        </p:nvSpPr>
        <p:spPr/>
        <p:txBody>
          <a:bodyPr/>
          <a:lstStyle/>
          <a:p>
            <a:r>
              <a:rPr lang="en-US"/>
              <a:t>NCTCOG Presentation</a:t>
            </a:r>
            <a:endParaRPr lang="en-US" dirty="0"/>
          </a:p>
        </p:txBody>
      </p:sp>
      <p:sp>
        <p:nvSpPr>
          <p:cNvPr id="4" name="Slide Number Placeholder 3">
            <a:extLst>
              <a:ext uri="{FF2B5EF4-FFF2-40B4-BE49-F238E27FC236}">
                <a16:creationId xmlns:a16="http://schemas.microsoft.com/office/drawing/2014/main" id="{35D2685B-734C-44BC-9E00-1D4BDCCA5482}"/>
              </a:ext>
            </a:extLst>
          </p:cNvPr>
          <p:cNvSpPr>
            <a:spLocks noGrp="1"/>
          </p:cNvSpPr>
          <p:nvPr>
            <p:ph type="sldNum" sz="quarter" idx="11"/>
          </p:nvPr>
        </p:nvSpPr>
        <p:spPr/>
        <p:txBody>
          <a:bodyPr/>
          <a:lstStyle/>
          <a:p>
            <a:fld id="{F7B4771B-AE04-41F8-8441-EC7D184086A2}" type="slidenum">
              <a:rPr lang="en-US" smtClean="0"/>
              <a:pPr/>
              <a:t>‹#›</a:t>
            </a:fld>
            <a:endParaRPr lang="en-US"/>
          </a:p>
        </p:txBody>
      </p:sp>
      <p:sp>
        <p:nvSpPr>
          <p:cNvPr id="6" name="Content Placeholder 5">
            <a:extLst>
              <a:ext uri="{FF2B5EF4-FFF2-40B4-BE49-F238E27FC236}">
                <a16:creationId xmlns:a16="http://schemas.microsoft.com/office/drawing/2014/main" id="{EA806CAA-43AF-446D-8DA1-681F54F03AD8}"/>
              </a:ext>
            </a:extLst>
          </p:cNvPr>
          <p:cNvSpPr>
            <a:spLocks noGrp="1"/>
          </p:cNvSpPr>
          <p:nvPr>
            <p:ph sz="quarter" idx="12"/>
          </p:nvPr>
        </p:nvSpPr>
        <p:spPr>
          <a:xfrm>
            <a:off x="852932" y="1597025"/>
            <a:ext cx="10515600" cy="4503738"/>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Placeholder 1">
            <a:extLst>
              <a:ext uri="{FF2B5EF4-FFF2-40B4-BE49-F238E27FC236}">
                <a16:creationId xmlns:a16="http://schemas.microsoft.com/office/drawing/2014/main" id="{CD8C163E-2432-4464-2018-AE5586B613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36255541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3C3A6CA-1BBE-4D10-BDF3-5D71031E5702}"/>
              </a:ext>
            </a:extLst>
          </p:cNvPr>
          <p:cNvSpPr txBox="1"/>
          <p:nvPr userDrawn="1"/>
        </p:nvSpPr>
        <p:spPr>
          <a:xfrm>
            <a:off x="1988457" y="1582057"/>
            <a:ext cx="184731" cy="369332"/>
          </a:xfrm>
          <a:prstGeom prst="rect">
            <a:avLst/>
          </a:prstGeom>
          <a:noFill/>
        </p:spPr>
        <p:txBody>
          <a:bodyPr wrap="none" rtlCol="0">
            <a:spAutoFit/>
          </a:bodyPr>
          <a:lstStyle/>
          <a:p>
            <a:endParaRPr lang="en-US" dirty="0"/>
          </a:p>
        </p:txBody>
      </p:sp>
      <p:cxnSp>
        <p:nvCxnSpPr>
          <p:cNvPr id="6" name="Straight Connector 5">
            <a:extLst>
              <a:ext uri="{FF2B5EF4-FFF2-40B4-BE49-F238E27FC236}">
                <a16:creationId xmlns:a16="http://schemas.microsoft.com/office/drawing/2014/main" id="{C813E05C-D988-416A-BF2C-FDFAF8921A69}"/>
              </a:ext>
            </a:extLst>
          </p:cNvPr>
          <p:cNvCxnSpPr/>
          <p:nvPr userDrawn="1"/>
        </p:nvCxnSpPr>
        <p:spPr>
          <a:xfrm>
            <a:off x="4339771" y="2386817"/>
            <a:ext cx="0" cy="2301297"/>
          </a:xfrm>
          <a:prstGeom prst="line">
            <a:avLst/>
          </a:prstGeom>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88563A2A-5573-4A49-973C-AD8025A0C8A3}"/>
              </a:ext>
            </a:extLst>
          </p:cNvPr>
          <p:cNvCxnSpPr/>
          <p:nvPr userDrawn="1"/>
        </p:nvCxnSpPr>
        <p:spPr>
          <a:xfrm>
            <a:off x="8091714" y="2386817"/>
            <a:ext cx="0" cy="2301297"/>
          </a:xfrm>
          <a:prstGeom prst="line">
            <a:avLst/>
          </a:prstGeom>
        </p:spPr>
        <p:style>
          <a:lnRef idx="1">
            <a:schemeClr val="dk1"/>
          </a:lnRef>
          <a:fillRef idx="0">
            <a:schemeClr val="dk1"/>
          </a:fillRef>
          <a:effectRef idx="0">
            <a:schemeClr val="dk1"/>
          </a:effectRef>
          <a:fontRef idx="minor">
            <a:schemeClr val="tx1"/>
          </a:fontRef>
        </p:style>
      </p:cxnSp>
      <p:sp>
        <p:nvSpPr>
          <p:cNvPr id="5" name="Text Placeholder 4">
            <a:extLst>
              <a:ext uri="{FF2B5EF4-FFF2-40B4-BE49-F238E27FC236}">
                <a16:creationId xmlns:a16="http://schemas.microsoft.com/office/drawing/2014/main" id="{AB95601B-8718-48BB-8F08-FB129D685847}"/>
              </a:ext>
            </a:extLst>
          </p:cNvPr>
          <p:cNvSpPr>
            <a:spLocks noGrp="1"/>
          </p:cNvSpPr>
          <p:nvPr>
            <p:ph type="body" sz="quarter" idx="13" hasCustomPrompt="1"/>
          </p:nvPr>
        </p:nvSpPr>
        <p:spPr>
          <a:xfrm>
            <a:off x="783468" y="3522191"/>
            <a:ext cx="3316819" cy="1477612"/>
          </a:xfrm>
        </p:spPr>
        <p:txBody>
          <a:bodyPr>
            <a:noAutofit/>
          </a:bodyPr>
          <a:lstStyle>
            <a:lvl1pPr marL="0" indent="0" algn="ctr">
              <a:buNone/>
              <a:defRPr sz="2000">
                <a:latin typeface="+mn-lt"/>
              </a:defRPr>
            </a:lvl1pPr>
            <a:lvl2pPr marL="457200" indent="0">
              <a:buNone/>
              <a:defRPr sz="2000">
                <a:latin typeface="Raleway" panose="020B0503030101060003" pitchFamily="34" charset="0"/>
              </a:defRPr>
            </a:lvl2pPr>
            <a:lvl3pPr marL="914400" indent="0">
              <a:buNone/>
              <a:defRPr sz="2000">
                <a:latin typeface="Raleway" panose="020B0503030101060003" pitchFamily="34" charset="0"/>
              </a:defRPr>
            </a:lvl3pPr>
            <a:lvl4pPr marL="1371600" indent="0">
              <a:buNone/>
              <a:defRPr sz="2000">
                <a:latin typeface="Raleway" panose="020B0503030101060003" pitchFamily="34" charset="0"/>
              </a:defRPr>
            </a:lvl4pPr>
            <a:lvl5pPr marL="1828800" indent="0">
              <a:buNone/>
              <a:defRPr sz="2000">
                <a:latin typeface="Raleway" panose="020B0503030101060003" pitchFamily="34" charset="0"/>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Duis </a:t>
            </a:r>
            <a:r>
              <a:rPr lang="en-US" dirty="0" err="1"/>
              <a:t>eget</a:t>
            </a:r>
            <a:r>
              <a:rPr lang="en-US" dirty="0"/>
              <a:t> </a:t>
            </a:r>
            <a:r>
              <a:rPr lang="en-US" dirty="0" err="1"/>
              <a:t>turpis</a:t>
            </a:r>
            <a:r>
              <a:rPr lang="en-US" dirty="0"/>
              <a:t> et </a:t>
            </a:r>
            <a:r>
              <a:rPr lang="en-US" dirty="0" err="1"/>
              <a:t>enim</a:t>
            </a:r>
            <a:r>
              <a:rPr lang="en-US" dirty="0"/>
              <a:t> </a:t>
            </a:r>
            <a:r>
              <a:rPr lang="en-US" dirty="0" err="1"/>
              <a:t>hendrerit</a:t>
            </a:r>
            <a:r>
              <a:rPr lang="en-US" dirty="0"/>
              <a:t> </a:t>
            </a:r>
            <a:r>
              <a:rPr lang="en-US" dirty="0" err="1"/>
              <a:t>placerat</a:t>
            </a:r>
            <a:r>
              <a:rPr lang="en-US" dirty="0"/>
              <a:t> at et </a:t>
            </a:r>
            <a:r>
              <a:rPr lang="en-US" dirty="0" err="1"/>
              <a:t>nibh</a:t>
            </a:r>
            <a:endParaRPr lang="en-US" dirty="0"/>
          </a:p>
        </p:txBody>
      </p:sp>
      <p:sp>
        <p:nvSpPr>
          <p:cNvPr id="18" name="Text Placeholder 4">
            <a:extLst>
              <a:ext uri="{FF2B5EF4-FFF2-40B4-BE49-F238E27FC236}">
                <a16:creationId xmlns:a16="http://schemas.microsoft.com/office/drawing/2014/main" id="{6F86CBA0-3338-4F66-85E6-15EF69E94B7A}"/>
              </a:ext>
            </a:extLst>
          </p:cNvPr>
          <p:cNvSpPr>
            <a:spLocks noGrp="1"/>
          </p:cNvSpPr>
          <p:nvPr>
            <p:ph type="body" sz="quarter" idx="14" hasCustomPrompt="1"/>
          </p:nvPr>
        </p:nvSpPr>
        <p:spPr>
          <a:xfrm>
            <a:off x="759701" y="2329537"/>
            <a:ext cx="3316819" cy="923355"/>
          </a:xfrm>
        </p:spPr>
        <p:txBody>
          <a:bodyPr>
            <a:noAutofit/>
          </a:bodyPr>
          <a:lstStyle>
            <a:lvl1pPr marL="0" indent="0" algn="ctr">
              <a:buNone/>
              <a:defRPr sz="6000">
                <a:solidFill>
                  <a:schemeClr val="tx1"/>
                </a:solidFill>
                <a:latin typeface="+mj-lt"/>
              </a:defRPr>
            </a:lvl1pPr>
            <a:lvl2pPr marL="457200" indent="0">
              <a:buNone/>
              <a:defRPr sz="2000">
                <a:latin typeface="Raleway" panose="020B0503030101060003" pitchFamily="34" charset="0"/>
              </a:defRPr>
            </a:lvl2pPr>
            <a:lvl3pPr marL="914400" indent="0">
              <a:buNone/>
              <a:defRPr sz="2000">
                <a:latin typeface="Raleway" panose="020B0503030101060003" pitchFamily="34" charset="0"/>
              </a:defRPr>
            </a:lvl3pPr>
            <a:lvl4pPr marL="1371600" indent="0">
              <a:buNone/>
              <a:defRPr sz="2000">
                <a:latin typeface="Raleway" panose="020B0503030101060003" pitchFamily="34" charset="0"/>
              </a:defRPr>
            </a:lvl4pPr>
            <a:lvl5pPr marL="1828800" indent="0">
              <a:buNone/>
              <a:defRPr sz="2000">
                <a:latin typeface="Raleway" panose="020B0503030101060003" pitchFamily="34" charset="0"/>
              </a:defRPr>
            </a:lvl5pPr>
          </a:lstStyle>
          <a:p>
            <a:pPr lvl="0"/>
            <a:r>
              <a:rPr lang="en-US" dirty="0"/>
              <a:t>100%</a:t>
            </a:r>
          </a:p>
        </p:txBody>
      </p:sp>
      <p:sp>
        <p:nvSpPr>
          <p:cNvPr id="19" name="Text Placeholder 4">
            <a:extLst>
              <a:ext uri="{FF2B5EF4-FFF2-40B4-BE49-F238E27FC236}">
                <a16:creationId xmlns:a16="http://schemas.microsoft.com/office/drawing/2014/main" id="{9D2801C0-D4C0-4210-8530-8ACE0F00DAD6}"/>
              </a:ext>
            </a:extLst>
          </p:cNvPr>
          <p:cNvSpPr>
            <a:spLocks noGrp="1"/>
          </p:cNvSpPr>
          <p:nvPr>
            <p:ph type="body" sz="quarter" idx="15" hasCustomPrompt="1"/>
          </p:nvPr>
        </p:nvSpPr>
        <p:spPr>
          <a:xfrm>
            <a:off x="4603023" y="3516705"/>
            <a:ext cx="3316819" cy="1477612"/>
          </a:xfrm>
        </p:spPr>
        <p:txBody>
          <a:bodyPr>
            <a:noAutofit/>
          </a:bodyPr>
          <a:lstStyle>
            <a:lvl1pPr marL="0" indent="0" algn="ctr">
              <a:buNone/>
              <a:defRPr sz="2000">
                <a:latin typeface="+mn-lt"/>
              </a:defRPr>
            </a:lvl1pPr>
            <a:lvl2pPr marL="457200" indent="0">
              <a:buNone/>
              <a:defRPr sz="2000">
                <a:latin typeface="Raleway" panose="020B0503030101060003" pitchFamily="34" charset="0"/>
              </a:defRPr>
            </a:lvl2pPr>
            <a:lvl3pPr marL="914400" indent="0">
              <a:buNone/>
              <a:defRPr sz="2000">
                <a:latin typeface="Raleway" panose="020B0503030101060003" pitchFamily="34" charset="0"/>
              </a:defRPr>
            </a:lvl3pPr>
            <a:lvl4pPr marL="1371600" indent="0">
              <a:buNone/>
              <a:defRPr sz="2000">
                <a:latin typeface="Raleway" panose="020B0503030101060003" pitchFamily="34" charset="0"/>
              </a:defRPr>
            </a:lvl4pPr>
            <a:lvl5pPr marL="1828800" indent="0">
              <a:buNone/>
              <a:defRPr sz="2000">
                <a:latin typeface="Raleway" panose="020B0503030101060003" pitchFamily="34" charset="0"/>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Duis </a:t>
            </a:r>
            <a:r>
              <a:rPr lang="en-US" dirty="0" err="1"/>
              <a:t>eget</a:t>
            </a:r>
            <a:r>
              <a:rPr lang="en-US" dirty="0"/>
              <a:t> </a:t>
            </a:r>
            <a:r>
              <a:rPr lang="en-US" dirty="0" err="1"/>
              <a:t>turpis</a:t>
            </a:r>
            <a:r>
              <a:rPr lang="en-US" dirty="0"/>
              <a:t> et </a:t>
            </a:r>
            <a:r>
              <a:rPr lang="en-US" dirty="0" err="1"/>
              <a:t>enim</a:t>
            </a:r>
            <a:r>
              <a:rPr lang="en-US" dirty="0"/>
              <a:t> </a:t>
            </a:r>
            <a:r>
              <a:rPr lang="en-US" dirty="0" err="1"/>
              <a:t>hendrerit</a:t>
            </a:r>
            <a:r>
              <a:rPr lang="en-US" dirty="0"/>
              <a:t> </a:t>
            </a:r>
            <a:r>
              <a:rPr lang="en-US" dirty="0" err="1"/>
              <a:t>placerat</a:t>
            </a:r>
            <a:r>
              <a:rPr lang="en-US" dirty="0"/>
              <a:t> at et </a:t>
            </a:r>
            <a:r>
              <a:rPr lang="en-US" dirty="0" err="1"/>
              <a:t>nibh</a:t>
            </a:r>
            <a:endParaRPr lang="en-US" dirty="0"/>
          </a:p>
        </p:txBody>
      </p:sp>
      <p:sp>
        <p:nvSpPr>
          <p:cNvPr id="24" name="Text Placeholder 4">
            <a:extLst>
              <a:ext uri="{FF2B5EF4-FFF2-40B4-BE49-F238E27FC236}">
                <a16:creationId xmlns:a16="http://schemas.microsoft.com/office/drawing/2014/main" id="{75F6089B-714D-41D3-8AB4-52C778BD2EBB}"/>
              </a:ext>
            </a:extLst>
          </p:cNvPr>
          <p:cNvSpPr>
            <a:spLocks noGrp="1"/>
          </p:cNvSpPr>
          <p:nvPr>
            <p:ph type="body" sz="quarter" idx="16" hasCustomPrompt="1"/>
          </p:nvPr>
        </p:nvSpPr>
        <p:spPr>
          <a:xfrm>
            <a:off x="4579256" y="2329537"/>
            <a:ext cx="3316819" cy="923355"/>
          </a:xfrm>
        </p:spPr>
        <p:txBody>
          <a:bodyPr>
            <a:noAutofit/>
          </a:bodyPr>
          <a:lstStyle>
            <a:lvl1pPr marL="0" indent="0" algn="ctr">
              <a:buNone/>
              <a:defRPr sz="6000">
                <a:solidFill>
                  <a:schemeClr val="tx1"/>
                </a:solidFill>
                <a:latin typeface="+mj-lt"/>
              </a:defRPr>
            </a:lvl1pPr>
            <a:lvl2pPr marL="457200" indent="0">
              <a:buNone/>
              <a:defRPr sz="2000">
                <a:latin typeface="Raleway" panose="020B0503030101060003" pitchFamily="34" charset="0"/>
              </a:defRPr>
            </a:lvl2pPr>
            <a:lvl3pPr marL="914400" indent="0">
              <a:buNone/>
              <a:defRPr sz="2000">
                <a:latin typeface="Raleway" panose="020B0503030101060003" pitchFamily="34" charset="0"/>
              </a:defRPr>
            </a:lvl3pPr>
            <a:lvl4pPr marL="1371600" indent="0">
              <a:buNone/>
              <a:defRPr sz="2000">
                <a:latin typeface="Raleway" panose="020B0503030101060003" pitchFamily="34" charset="0"/>
              </a:defRPr>
            </a:lvl4pPr>
            <a:lvl5pPr marL="1828800" indent="0">
              <a:buNone/>
              <a:defRPr sz="2000">
                <a:latin typeface="Raleway" panose="020B0503030101060003" pitchFamily="34" charset="0"/>
              </a:defRPr>
            </a:lvl5pPr>
          </a:lstStyle>
          <a:p>
            <a:pPr lvl="0"/>
            <a:r>
              <a:rPr lang="en-US" dirty="0"/>
              <a:t>$79M</a:t>
            </a:r>
          </a:p>
        </p:txBody>
      </p:sp>
      <p:sp>
        <p:nvSpPr>
          <p:cNvPr id="25" name="Text Placeholder 4">
            <a:extLst>
              <a:ext uri="{FF2B5EF4-FFF2-40B4-BE49-F238E27FC236}">
                <a16:creationId xmlns:a16="http://schemas.microsoft.com/office/drawing/2014/main" id="{62DB542F-8215-4647-9F58-036F91C69175}"/>
              </a:ext>
            </a:extLst>
          </p:cNvPr>
          <p:cNvSpPr>
            <a:spLocks noGrp="1"/>
          </p:cNvSpPr>
          <p:nvPr>
            <p:ph type="body" sz="quarter" idx="17" hasCustomPrompt="1"/>
          </p:nvPr>
        </p:nvSpPr>
        <p:spPr>
          <a:xfrm>
            <a:off x="8331198" y="3487630"/>
            <a:ext cx="3316819" cy="1477612"/>
          </a:xfrm>
        </p:spPr>
        <p:txBody>
          <a:bodyPr>
            <a:noAutofit/>
          </a:bodyPr>
          <a:lstStyle>
            <a:lvl1pPr marL="0" indent="0" algn="ctr">
              <a:buNone/>
              <a:defRPr sz="2000">
                <a:latin typeface="+mn-lt"/>
              </a:defRPr>
            </a:lvl1pPr>
            <a:lvl2pPr marL="457200" indent="0">
              <a:buNone/>
              <a:defRPr sz="2000">
                <a:latin typeface="Raleway" panose="020B0503030101060003" pitchFamily="34" charset="0"/>
              </a:defRPr>
            </a:lvl2pPr>
            <a:lvl3pPr marL="914400" indent="0">
              <a:buNone/>
              <a:defRPr sz="2000">
                <a:latin typeface="Raleway" panose="020B0503030101060003" pitchFamily="34" charset="0"/>
              </a:defRPr>
            </a:lvl3pPr>
            <a:lvl4pPr marL="1371600" indent="0">
              <a:buNone/>
              <a:defRPr sz="2000">
                <a:latin typeface="Raleway" panose="020B0503030101060003" pitchFamily="34" charset="0"/>
              </a:defRPr>
            </a:lvl4pPr>
            <a:lvl5pPr marL="1828800" indent="0">
              <a:buNone/>
              <a:defRPr sz="2000">
                <a:latin typeface="Raleway" panose="020B0503030101060003" pitchFamily="34" charset="0"/>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Duis </a:t>
            </a:r>
            <a:r>
              <a:rPr lang="en-US" dirty="0" err="1"/>
              <a:t>eget</a:t>
            </a:r>
            <a:r>
              <a:rPr lang="en-US" dirty="0"/>
              <a:t> </a:t>
            </a:r>
            <a:r>
              <a:rPr lang="en-US" dirty="0" err="1"/>
              <a:t>turpis</a:t>
            </a:r>
            <a:r>
              <a:rPr lang="en-US" dirty="0"/>
              <a:t> et </a:t>
            </a:r>
            <a:r>
              <a:rPr lang="en-US" dirty="0" err="1"/>
              <a:t>enim</a:t>
            </a:r>
            <a:r>
              <a:rPr lang="en-US" dirty="0"/>
              <a:t> </a:t>
            </a:r>
            <a:r>
              <a:rPr lang="en-US" dirty="0" err="1"/>
              <a:t>hendrerit</a:t>
            </a:r>
            <a:r>
              <a:rPr lang="en-US" dirty="0"/>
              <a:t> </a:t>
            </a:r>
            <a:r>
              <a:rPr lang="en-US" dirty="0" err="1"/>
              <a:t>placerat</a:t>
            </a:r>
            <a:r>
              <a:rPr lang="en-US" dirty="0"/>
              <a:t> at et </a:t>
            </a:r>
            <a:r>
              <a:rPr lang="en-US" dirty="0" err="1"/>
              <a:t>nibh</a:t>
            </a:r>
            <a:endParaRPr lang="en-US" dirty="0"/>
          </a:p>
        </p:txBody>
      </p:sp>
      <p:sp>
        <p:nvSpPr>
          <p:cNvPr id="26" name="Text Placeholder 4">
            <a:extLst>
              <a:ext uri="{FF2B5EF4-FFF2-40B4-BE49-F238E27FC236}">
                <a16:creationId xmlns:a16="http://schemas.microsoft.com/office/drawing/2014/main" id="{73D10BC6-A92E-4D4B-AA0E-E462EAD1B2B3}"/>
              </a:ext>
            </a:extLst>
          </p:cNvPr>
          <p:cNvSpPr>
            <a:spLocks noGrp="1"/>
          </p:cNvSpPr>
          <p:nvPr>
            <p:ph type="body" sz="quarter" idx="18" hasCustomPrompt="1"/>
          </p:nvPr>
        </p:nvSpPr>
        <p:spPr>
          <a:xfrm>
            <a:off x="8307431" y="2329537"/>
            <a:ext cx="3316819" cy="923355"/>
          </a:xfrm>
        </p:spPr>
        <p:txBody>
          <a:bodyPr>
            <a:noAutofit/>
          </a:bodyPr>
          <a:lstStyle>
            <a:lvl1pPr marL="0" indent="0" algn="ctr">
              <a:buNone/>
              <a:defRPr sz="6000">
                <a:solidFill>
                  <a:schemeClr val="tx1"/>
                </a:solidFill>
                <a:latin typeface="+mj-lt"/>
              </a:defRPr>
            </a:lvl1pPr>
            <a:lvl2pPr marL="457200" indent="0">
              <a:buNone/>
              <a:defRPr sz="2000">
                <a:latin typeface="Raleway" panose="020B0503030101060003" pitchFamily="34" charset="0"/>
              </a:defRPr>
            </a:lvl2pPr>
            <a:lvl3pPr marL="914400" indent="0">
              <a:buNone/>
              <a:defRPr sz="2000">
                <a:latin typeface="Raleway" panose="020B0503030101060003" pitchFamily="34" charset="0"/>
              </a:defRPr>
            </a:lvl3pPr>
            <a:lvl4pPr marL="1371600" indent="0">
              <a:buNone/>
              <a:defRPr sz="2000">
                <a:latin typeface="Raleway" panose="020B0503030101060003" pitchFamily="34" charset="0"/>
              </a:defRPr>
            </a:lvl4pPr>
            <a:lvl5pPr marL="1828800" indent="0">
              <a:buNone/>
              <a:defRPr sz="2000">
                <a:latin typeface="Raleway" panose="020B0503030101060003" pitchFamily="34" charset="0"/>
              </a:defRPr>
            </a:lvl5pPr>
          </a:lstStyle>
          <a:p>
            <a:pPr lvl="0"/>
            <a:r>
              <a:rPr lang="en-US" dirty="0"/>
              <a:t>5.5</a:t>
            </a:r>
          </a:p>
        </p:txBody>
      </p:sp>
      <p:sp>
        <p:nvSpPr>
          <p:cNvPr id="3" name="Footer Placeholder 2">
            <a:extLst>
              <a:ext uri="{FF2B5EF4-FFF2-40B4-BE49-F238E27FC236}">
                <a16:creationId xmlns:a16="http://schemas.microsoft.com/office/drawing/2014/main" id="{0C230451-9A5F-4E52-8CC5-EC5E0CF05A30}"/>
              </a:ext>
            </a:extLst>
          </p:cNvPr>
          <p:cNvSpPr>
            <a:spLocks noGrp="1"/>
          </p:cNvSpPr>
          <p:nvPr>
            <p:ph type="ftr" sz="quarter" idx="19"/>
          </p:nvPr>
        </p:nvSpPr>
        <p:spPr/>
        <p:txBody>
          <a:bodyPr/>
          <a:lstStyle/>
          <a:p>
            <a:r>
              <a:rPr lang="en-US"/>
              <a:t>NCTCOG Presentation</a:t>
            </a:r>
            <a:endParaRPr lang="en-US" dirty="0"/>
          </a:p>
        </p:txBody>
      </p:sp>
      <p:sp>
        <p:nvSpPr>
          <p:cNvPr id="7" name="Slide Number Placeholder 6">
            <a:extLst>
              <a:ext uri="{FF2B5EF4-FFF2-40B4-BE49-F238E27FC236}">
                <a16:creationId xmlns:a16="http://schemas.microsoft.com/office/drawing/2014/main" id="{956B04F8-CC5F-4476-AAB3-9457298FF7E9}"/>
              </a:ext>
            </a:extLst>
          </p:cNvPr>
          <p:cNvSpPr>
            <a:spLocks noGrp="1"/>
          </p:cNvSpPr>
          <p:nvPr>
            <p:ph type="sldNum" sz="quarter" idx="20"/>
          </p:nvPr>
        </p:nvSpPr>
        <p:spPr/>
        <p:txBody>
          <a:bodyPr/>
          <a:lstStyle/>
          <a:p>
            <a:fld id="{F7B4771B-AE04-41F8-8441-EC7D184086A2}" type="slidenum">
              <a:rPr lang="en-US" smtClean="0"/>
              <a:pPr/>
              <a:t>‹#›</a:t>
            </a:fld>
            <a:endParaRPr lang="en-US"/>
          </a:p>
        </p:txBody>
      </p:sp>
      <p:sp>
        <p:nvSpPr>
          <p:cNvPr id="8" name="Title Placeholder 1">
            <a:extLst>
              <a:ext uri="{FF2B5EF4-FFF2-40B4-BE49-F238E27FC236}">
                <a16:creationId xmlns:a16="http://schemas.microsoft.com/office/drawing/2014/main" id="{303212F9-C788-8C4F-571D-7F0C0DF50F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1264742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3C3A6CA-1BBE-4D10-BDF3-5D71031E5702}"/>
              </a:ext>
            </a:extLst>
          </p:cNvPr>
          <p:cNvSpPr txBox="1"/>
          <p:nvPr userDrawn="1"/>
        </p:nvSpPr>
        <p:spPr>
          <a:xfrm>
            <a:off x="1988457" y="1582057"/>
            <a:ext cx="184731" cy="369332"/>
          </a:xfrm>
          <a:prstGeom prst="rect">
            <a:avLst/>
          </a:prstGeom>
          <a:noFill/>
        </p:spPr>
        <p:txBody>
          <a:bodyPr wrap="none" rtlCol="0">
            <a:spAutoFit/>
          </a:bodyPr>
          <a:lstStyle/>
          <a:p>
            <a:endParaRPr lang="en-US" dirty="0"/>
          </a:p>
        </p:txBody>
      </p:sp>
      <p:sp>
        <p:nvSpPr>
          <p:cNvPr id="6" name="Content Placeholder 5">
            <a:extLst>
              <a:ext uri="{FF2B5EF4-FFF2-40B4-BE49-F238E27FC236}">
                <a16:creationId xmlns:a16="http://schemas.microsoft.com/office/drawing/2014/main" id="{D6B48E58-7910-424D-9AE4-A9E4E74DFF4D}"/>
              </a:ext>
            </a:extLst>
          </p:cNvPr>
          <p:cNvSpPr>
            <a:spLocks noGrp="1"/>
          </p:cNvSpPr>
          <p:nvPr>
            <p:ph sz="quarter" idx="13"/>
          </p:nvPr>
        </p:nvSpPr>
        <p:spPr>
          <a:xfrm>
            <a:off x="6096000" y="1778774"/>
            <a:ext cx="6080125" cy="4175939"/>
          </a:xfrm>
        </p:spPr>
        <p:txBody>
          <a:bodyPr/>
          <a:lstStyle>
            <a:lvl1pPr marL="0" indent="0">
              <a:buNone/>
              <a:defRPr/>
            </a:lvl1pPr>
          </a:lstStyle>
          <a:p>
            <a:pPr lvl="0"/>
            <a:endParaRPr lang="en-US" dirty="0"/>
          </a:p>
        </p:txBody>
      </p:sp>
      <p:sp>
        <p:nvSpPr>
          <p:cNvPr id="12" name="Text Placeholder 11">
            <a:extLst>
              <a:ext uri="{FF2B5EF4-FFF2-40B4-BE49-F238E27FC236}">
                <a16:creationId xmlns:a16="http://schemas.microsoft.com/office/drawing/2014/main" id="{45995389-AD7F-468C-8AFB-6DA70E1853C4}"/>
              </a:ext>
            </a:extLst>
          </p:cNvPr>
          <p:cNvSpPr>
            <a:spLocks noGrp="1"/>
          </p:cNvSpPr>
          <p:nvPr>
            <p:ph type="body" sz="quarter" idx="14" hasCustomPrompt="1"/>
          </p:nvPr>
        </p:nvSpPr>
        <p:spPr>
          <a:xfrm>
            <a:off x="2173288" y="2530105"/>
            <a:ext cx="3292475" cy="868363"/>
          </a:xfrm>
        </p:spPr>
        <p:txBody>
          <a:bodyPr/>
          <a:lstStyle>
            <a:lvl1pPr marL="0" indent="0">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Duis </a:t>
            </a:r>
            <a:r>
              <a:rPr lang="en-US" dirty="0" err="1"/>
              <a:t>eget</a:t>
            </a:r>
            <a:r>
              <a:rPr lang="en-US" dirty="0"/>
              <a:t> </a:t>
            </a:r>
            <a:r>
              <a:rPr lang="en-US" dirty="0" err="1"/>
              <a:t>turpis</a:t>
            </a:r>
            <a:r>
              <a:rPr lang="en-US" dirty="0"/>
              <a:t> et </a:t>
            </a:r>
            <a:r>
              <a:rPr lang="en-US" dirty="0" err="1"/>
              <a:t>enim</a:t>
            </a:r>
            <a:r>
              <a:rPr lang="en-US" dirty="0"/>
              <a:t> </a:t>
            </a:r>
            <a:r>
              <a:rPr lang="en-US" dirty="0" err="1"/>
              <a:t>hendrerit</a:t>
            </a:r>
            <a:r>
              <a:rPr lang="en-US" dirty="0"/>
              <a:t> </a:t>
            </a:r>
            <a:r>
              <a:rPr lang="en-US" dirty="0" err="1"/>
              <a:t>placerat</a:t>
            </a:r>
            <a:r>
              <a:rPr lang="en-US" dirty="0"/>
              <a:t> at et </a:t>
            </a:r>
            <a:r>
              <a:rPr lang="en-US" dirty="0" err="1"/>
              <a:t>nibh</a:t>
            </a:r>
            <a:endParaRPr lang="en-US" dirty="0"/>
          </a:p>
          <a:p>
            <a:pPr lvl="0"/>
            <a:endParaRPr lang="en-US" dirty="0"/>
          </a:p>
        </p:txBody>
      </p:sp>
      <p:sp>
        <p:nvSpPr>
          <p:cNvPr id="23" name="Text Placeholder 11">
            <a:extLst>
              <a:ext uri="{FF2B5EF4-FFF2-40B4-BE49-F238E27FC236}">
                <a16:creationId xmlns:a16="http://schemas.microsoft.com/office/drawing/2014/main" id="{F66CFF4D-37F9-4477-AF50-436E04A4335C}"/>
              </a:ext>
            </a:extLst>
          </p:cNvPr>
          <p:cNvSpPr>
            <a:spLocks noGrp="1"/>
          </p:cNvSpPr>
          <p:nvPr>
            <p:ph type="body" sz="quarter" idx="15" hasCustomPrompt="1"/>
          </p:nvPr>
        </p:nvSpPr>
        <p:spPr>
          <a:xfrm>
            <a:off x="2173288" y="4544695"/>
            <a:ext cx="3292475" cy="868363"/>
          </a:xfrm>
        </p:spPr>
        <p:txBody>
          <a:bodyPr/>
          <a:lstStyle>
            <a:lvl1pPr marL="0" indent="0">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Duis </a:t>
            </a:r>
            <a:r>
              <a:rPr lang="en-US" dirty="0" err="1"/>
              <a:t>eget</a:t>
            </a:r>
            <a:r>
              <a:rPr lang="en-US" dirty="0"/>
              <a:t> </a:t>
            </a:r>
            <a:r>
              <a:rPr lang="en-US" dirty="0" err="1"/>
              <a:t>turpis</a:t>
            </a:r>
            <a:r>
              <a:rPr lang="en-US" dirty="0"/>
              <a:t> et </a:t>
            </a:r>
            <a:r>
              <a:rPr lang="en-US" dirty="0" err="1"/>
              <a:t>enim</a:t>
            </a:r>
            <a:r>
              <a:rPr lang="en-US" dirty="0"/>
              <a:t> </a:t>
            </a:r>
            <a:r>
              <a:rPr lang="en-US" dirty="0" err="1"/>
              <a:t>hendrerit</a:t>
            </a:r>
            <a:r>
              <a:rPr lang="en-US" dirty="0"/>
              <a:t> </a:t>
            </a:r>
            <a:r>
              <a:rPr lang="en-US" dirty="0" err="1"/>
              <a:t>placerat</a:t>
            </a:r>
            <a:r>
              <a:rPr lang="en-US" dirty="0"/>
              <a:t> at et </a:t>
            </a:r>
            <a:r>
              <a:rPr lang="en-US" dirty="0" err="1"/>
              <a:t>nibh</a:t>
            </a:r>
            <a:endParaRPr lang="en-US" dirty="0"/>
          </a:p>
          <a:p>
            <a:pPr lvl="0"/>
            <a:endParaRPr lang="en-US" dirty="0"/>
          </a:p>
        </p:txBody>
      </p:sp>
      <p:sp>
        <p:nvSpPr>
          <p:cNvPr id="29" name="Text Placeholder 11">
            <a:extLst>
              <a:ext uri="{FF2B5EF4-FFF2-40B4-BE49-F238E27FC236}">
                <a16:creationId xmlns:a16="http://schemas.microsoft.com/office/drawing/2014/main" id="{5CDDFF48-339D-4BB0-ACF6-3F87B8D11115}"/>
              </a:ext>
            </a:extLst>
          </p:cNvPr>
          <p:cNvSpPr>
            <a:spLocks noGrp="1"/>
          </p:cNvSpPr>
          <p:nvPr>
            <p:ph type="body" sz="quarter" idx="16" hasCustomPrompt="1"/>
          </p:nvPr>
        </p:nvSpPr>
        <p:spPr>
          <a:xfrm>
            <a:off x="2187486" y="3939065"/>
            <a:ext cx="3292475" cy="375444"/>
          </a:xfrm>
        </p:spPr>
        <p:txBody>
          <a:bodyPr/>
          <a:lstStyle>
            <a:lvl1pPr marL="0" indent="0">
              <a:buNone/>
              <a:defRPr sz="2000" b="1">
                <a:solidFill>
                  <a:schemeClr val="tx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SUBHEADER</a:t>
            </a:r>
          </a:p>
          <a:p>
            <a:pPr lvl="0"/>
            <a:endParaRPr lang="en-US" dirty="0"/>
          </a:p>
        </p:txBody>
      </p:sp>
      <p:sp>
        <p:nvSpPr>
          <p:cNvPr id="30" name="Text Placeholder 11">
            <a:extLst>
              <a:ext uri="{FF2B5EF4-FFF2-40B4-BE49-F238E27FC236}">
                <a16:creationId xmlns:a16="http://schemas.microsoft.com/office/drawing/2014/main" id="{0A9C4982-0982-405A-B752-793B6980BD0E}"/>
              </a:ext>
            </a:extLst>
          </p:cNvPr>
          <p:cNvSpPr>
            <a:spLocks noGrp="1"/>
          </p:cNvSpPr>
          <p:nvPr>
            <p:ph type="body" sz="quarter" idx="17" hasCustomPrompt="1"/>
          </p:nvPr>
        </p:nvSpPr>
        <p:spPr>
          <a:xfrm>
            <a:off x="2187486" y="1923416"/>
            <a:ext cx="3292475" cy="375444"/>
          </a:xfrm>
        </p:spPr>
        <p:txBody>
          <a:bodyPr/>
          <a:lstStyle>
            <a:lvl1pPr marL="0" indent="0">
              <a:buNone/>
              <a:defRPr sz="2000" b="1">
                <a:solidFill>
                  <a:schemeClr val="tx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SUBHEADER</a:t>
            </a:r>
          </a:p>
          <a:p>
            <a:pPr lvl="0"/>
            <a:endParaRPr lang="en-US" dirty="0"/>
          </a:p>
        </p:txBody>
      </p:sp>
      <p:sp>
        <p:nvSpPr>
          <p:cNvPr id="2" name="Footer Placeholder 1">
            <a:extLst>
              <a:ext uri="{FF2B5EF4-FFF2-40B4-BE49-F238E27FC236}">
                <a16:creationId xmlns:a16="http://schemas.microsoft.com/office/drawing/2014/main" id="{DE4CC868-B627-4AB4-985E-CDF3B0D8D7F0}"/>
              </a:ext>
            </a:extLst>
          </p:cNvPr>
          <p:cNvSpPr>
            <a:spLocks noGrp="1"/>
          </p:cNvSpPr>
          <p:nvPr>
            <p:ph type="ftr" sz="quarter" idx="18"/>
          </p:nvPr>
        </p:nvSpPr>
        <p:spPr>
          <a:xfrm>
            <a:off x="1591323" y="6356350"/>
            <a:ext cx="3248890" cy="365125"/>
          </a:xfrm>
        </p:spPr>
        <p:txBody>
          <a:bodyPr/>
          <a:lstStyle/>
          <a:p>
            <a:r>
              <a:rPr lang="en-US" dirty="0"/>
              <a:t>NCTCOG Presentation</a:t>
            </a:r>
          </a:p>
        </p:txBody>
      </p:sp>
      <p:sp>
        <p:nvSpPr>
          <p:cNvPr id="3" name="Slide Number Placeholder 2">
            <a:extLst>
              <a:ext uri="{FF2B5EF4-FFF2-40B4-BE49-F238E27FC236}">
                <a16:creationId xmlns:a16="http://schemas.microsoft.com/office/drawing/2014/main" id="{7456AF83-BBD7-488A-A8A5-2C5D296729B5}"/>
              </a:ext>
            </a:extLst>
          </p:cNvPr>
          <p:cNvSpPr>
            <a:spLocks noGrp="1"/>
          </p:cNvSpPr>
          <p:nvPr>
            <p:ph type="sldNum" sz="quarter" idx="19"/>
          </p:nvPr>
        </p:nvSpPr>
        <p:spPr/>
        <p:txBody>
          <a:bodyPr/>
          <a:lstStyle/>
          <a:p>
            <a:fld id="{F7B4771B-AE04-41F8-8441-EC7D184086A2}" type="slidenum">
              <a:rPr lang="en-US" smtClean="0"/>
              <a:pPr/>
              <a:t>‹#›</a:t>
            </a:fld>
            <a:endParaRPr lang="en-US"/>
          </a:p>
        </p:txBody>
      </p:sp>
      <p:sp>
        <p:nvSpPr>
          <p:cNvPr id="5" name="Title Placeholder 1">
            <a:extLst>
              <a:ext uri="{FF2B5EF4-FFF2-40B4-BE49-F238E27FC236}">
                <a16:creationId xmlns:a16="http://schemas.microsoft.com/office/drawing/2014/main" id="{F1A443F7-81BB-9740-498F-41D367C5908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30197532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pic>
        <p:nvPicPr>
          <p:cNvPr id="9" name="Picture 8" descr="A close up of a logo&#10;&#10;Description automatically generated">
            <a:extLst>
              <a:ext uri="{FF2B5EF4-FFF2-40B4-BE49-F238E27FC236}">
                <a16:creationId xmlns:a16="http://schemas.microsoft.com/office/drawing/2014/main" id="{162B6EE7-E4BC-44C6-AF3E-723DC06DF25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0800000">
            <a:off x="8286133" y="-1"/>
            <a:ext cx="3905865" cy="3964615"/>
          </a:xfrm>
          <a:prstGeom prst="rect">
            <a:avLst/>
          </a:prstGeom>
        </p:spPr>
      </p:pic>
      <p:sp>
        <p:nvSpPr>
          <p:cNvPr id="10" name="Title 1">
            <a:extLst>
              <a:ext uri="{FF2B5EF4-FFF2-40B4-BE49-F238E27FC236}">
                <a16:creationId xmlns:a16="http://schemas.microsoft.com/office/drawing/2014/main" id="{687EC63E-7143-46C4-878D-2C06BBE860BE}"/>
              </a:ext>
            </a:extLst>
          </p:cNvPr>
          <p:cNvSpPr>
            <a:spLocks noGrp="1"/>
          </p:cNvSpPr>
          <p:nvPr>
            <p:ph type="title" hasCustomPrompt="1"/>
          </p:nvPr>
        </p:nvSpPr>
        <p:spPr>
          <a:xfrm>
            <a:off x="838200" y="536575"/>
            <a:ext cx="10515600" cy="682625"/>
          </a:xfrm>
        </p:spPr>
        <p:txBody>
          <a:bodyPr/>
          <a:lstStyle>
            <a:lvl1pPr>
              <a:defRPr>
                <a:solidFill>
                  <a:schemeClr val="bg1"/>
                </a:solidFill>
                <a:latin typeface="+mj-lt"/>
              </a:defRPr>
            </a:lvl1pPr>
          </a:lstStyle>
          <a:p>
            <a:r>
              <a:rPr lang="en-US" dirty="0"/>
              <a:t>SLIDE TITLE</a:t>
            </a:r>
          </a:p>
        </p:txBody>
      </p:sp>
      <p:sp>
        <p:nvSpPr>
          <p:cNvPr id="13" name="Picture Placeholder 12">
            <a:extLst>
              <a:ext uri="{FF2B5EF4-FFF2-40B4-BE49-F238E27FC236}">
                <a16:creationId xmlns:a16="http://schemas.microsoft.com/office/drawing/2014/main" id="{3162935B-11F2-41A8-A62F-A94B7B1B65B9}"/>
              </a:ext>
            </a:extLst>
          </p:cNvPr>
          <p:cNvSpPr>
            <a:spLocks noGrp="1"/>
          </p:cNvSpPr>
          <p:nvPr>
            <p:ph type="pic" sz="quarter" idx="13"/>
          </p:nvPr>
        </p:nvSpPr>
        <p:spPr>
          <a:xfrm>
            <a:off x="6117431" y="1470025"/>
            <a:ext cx="4986337" cy="2983980"/>
          </a:xfrm>
        </p:spPr>
        <p:txBody>
          <a:bodyPr/>
          <a:lstStyle/>
          <a:p>
            <a:endParaRPr lang="en-US" dirty="0"/>
          </a:p>
        </p:txBody>
      </p:sp>
      <p:sp>
        <p:nvSpPr>
          <p:cNvPr id="14" name="Picture Placeholder 12">
            <a:extLst>
              <a:ext uri="{FF2B5EF4-FFF2-40B4-BE49-F238E27FC236}">
                <a16:creationId xmlns:a16="http://schemas.microsoft.com/office/drawing/2014/main" id="{6EDBE823-0DAA-4ECC-9D7C-70DB112091B0}"/>
              </a:ext>
            </a:extLst>
          </p:cNvPr>
          <p:cNvSpPr>
            <a:spLocks noGrp="1"/>
          </p:cNvSpPr>
          <p:nvPr>
            <p:ph type="pic" sz="quarter" idx="14"/>
          </p:nvPr>
        </p:nvSpPr>
        <p:spPr>
          <a:xfrm>
            <a:off x="838201" y="1470025"/>
            <a:ext cx="4986337" cy="2983982"/>
          </a:xfrm>
        </p:spPr>
        <p:txBody>
          <a:bodyPr/>
          <a:lstStyle/>
          <a:p>
            <a:endParaRPr lang="en-US" dirty="0"/>
          </a:p>
        </p:txBody>
      </p:sp>
      <p:sp>
        <p:nvSpPr>
          <p:cNvPr id="15" name="Text Placeholder 2">
            <a:extLst>
              <a:ext uri="{FF2B5EF4-FFF2-40B4-BE49-F238E27FC236}">
                <a16:creationId xmlns:a16="http://schemas.microsoft.com/office/drawing/2014/main" id="{53E1BF06-F785-4CE1-9D3B-E814EABCCB07}"/>
              </a:ext>
            </a:extLst>
          </p:cNvPr>
          <p:cNvSpPr>
            <a:spLocks noGrp="1"/>
          </p:cNvSpPr>
          <p:nvPr>
            <p:ph type="body" idx="1" hasCustomPrompt="1"/>
          </p:nvPr>
        </p:nvSpPr>
        <p:spPr>
          <a:xfrm>
            <a:off x="838201" y="4566686"/>
            <a:ext cx="4986336" cy="642107"/>
          </a:xfrm>
        </p:spPr>
        <p:txBody>
          <a:bodyPr anchor="b"/>
          <a:lstStyle>
            <a:lvl1pPr marL="0" indent="0">
              <a:buNone/>
              <a:defRPr sz="24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z="2400" dirty="0"/>
              <a:t>TITLE</a:t>
            </a:r>
            <a:endParaRPr lang="en-US" dirty="0"/>
          </a:p>
        </p:txBody>
      </p:sp>
      <p:sp>
        <p:nvSpPr>
          <p:cNvPr id="19" name="Content Placeholder 2">
            <a:extLst>
              <a:ext uri="{FF2B5EF4-FFF2-40B4-BE49-F238E27FC236}">
                <a16:creationId xmlns:a16="http://schemas.microsoft.com/office/drawing/2014/main" id="{56C33072-B198-4FB4-AC6F-E2D623E35474}"/>
              </a:ext>
            </a:extLst>
          </p:cNvPr>
          <p:cNvSpPr>
            <a:spLocks noGrp="1"/>
          </p:cNvSpPr>
          <p:nvPr>
            <p:ph idx="15"/>
          </p:nvPr>
        </p:nvSpPr>
        <p:spPr>
          <a:xfrm>
            <a:off x="838200" y="5444770"/>
            <a:ext cx="4986337" cy="682625"/>
          </a:xfrm>
        </p:spPr>
        <p:txBody>
          <a:bodyPr>
            <a:noAutofit/>
          </a:bodyPr>
          <a:lstStyle>
            <a:lvl1pPr marL="0" indent="0" algn="l">
              <a:buNone/>
              <a:defRPr sz="2000">
                <a:solidFill>
                  <a:schemeClr val="bg1"/>
                </a:solidFill>
                <a:latin typeface="Lato" panose="020F0502020204030203" pitchFamily="34" charset="0"/>
                <a:ea typeface="Lato" panose="020F0502020204030203" pitchFamily="34" charset="0"/>
                <a:cs typeface="Lato" panose="020F0502020204030203" pitchFamily="34" charset="0"/>
              </a:defRPr>
            </a:lvl1pPr>
            <a:lvl2pPr marL="457200" indent="0">
              <a:buNone/>
              <a:defRPr>
                <a:solidFill>
                  <a:srgbClr val="00446A"/>
                </a:solidFill>
              </a:defRPr>
            </a:lvl2pPr>
            <a:lvl3pPr marL="914400" indent="0">
              <a:buNone/>
              <a:defRPr>
                <a:solidFill>
                  <a:srgbClr val="FFC000"/>
                </a:solidFill>
              </a:defRPr>
            </a:lvl3pPr>
            <a:lvl4pPr marL="1371600" indent="0">
              <a:buNone/>
              <a:defRPr>
                <a:solidFill>
                  <a:schemeClr val="accent6"/>
                </a:solidFill>
              </a:defRPr>
            </a:lvl4pPr>
            <a:lvl5pPr marL="1828800" indent="0">
              <a:buNone/>
              <a:defRPr>
                <a:solidFill>
                  <a:schemeClr val="tx1">
                    <a:lumMod val="75000"/>
                    <a:lumOff val="25000"/>
                  </a:schemeClr>
                </a:solidFill>
              </a:defRPr>
            </a:lvl5pPr>
          </a:lstStyle>
          <a:p>
            <a:pPr lvl="0"/>
            <a:r>
              <a:rPr lang="en-US" dirty="0"/>
              <a:t>Click to edit Master text styles</a:t>
            </a:r>
          </a:p>
        </p:txBody>
      </p:sp>
      <p:sp>
        <p:nvSpPr>
          <p:cNvPr id="20" name="Content Placeholder 2">
            <a:extLst>
              <a:ext uri="{FF2B5EF4-FFF2-40B4-BE49-F238E27FC236}">
                <a16:creationId xmlns:a16="http://schemas.microsoft.com/office/drawing/2014/main" id="{076A7852-031C-436B-9AAF-1CAE5B0C6633}"/>
              </a:ext>
            </a:extLst>
          </p:cNvPr>
          <p:cNvSpPr>
            <a:spLocks noGrp="1"/>
          </p:cNvSpPr>
          <p:nvPr>
            <p:ph idx="16"/>
          </p:nvPr>
        </p:nvSpPr>
        <p:spPr>
          <a:xfrm>
            <a:off x="6117431" y="5481197"/>
            <a:ext cx="4986337" cy="682625"/>
          </a:xfrm>
        </p:spPr>
        <p:txBody>
          <a:bodyPr>
            <a:noAutofit/>
          </a:bodyPr>
          <a:lstStyle>
            <a:lvl1pPr marL="0" indent="0" algn="l">
              <a:buNone/>
              <a:defRPr sz="2000">
                <a:solidFill>
                  <a:schemeClr val="bg1"/>
                </a:solidFill>
                <a:latin typeface="Lato" panose="020F0502020204030203" pitchFamily="34" charset="0"/>
                <a:ea typeface="Lato" panose="020F0502020204030203" pitchFamily="34" charset="0"/>
                <a:cs typeface="Lato" panose="020F0502020204030203" pitchFamily="34" charset="0"/>
              </a:defRPr>
            </a:lvl1pPr>
            <a:lvl2pPr marL="457200" indent="0">
              <a:buNone/>
              <a:defRPr>
                <a:solidFill>
                  <a:srgbClr val="00446A"/>
                </a:solidFill>
              </a:defRPr>
            </a:lvl2pPr>
            <a:lvl3pPr marL="914400" indent="0">
              <a:buNone/>
              <a:defRPr>
                <a:solidFill>
                  <a:srgbClr val="FFC000"/>
                </a:solidFill>
              </a:defRPr>
            </a:lvl3pPr>
            <a:lvl4pPr marL="1371600" indent="0">
              <a:buNone/>
              <a:defRPr>
                <a:solidFill>
                  <a:schemeClr val="accent6"/>
                </a:solidFill>
              </a:defRPr>
            </a:lvl4pPr>
            <a:lvl5pPr marL="1828800" indent="0">
              <a:buNone/>
              <a:defRPr>
                <a:solidFill>
                  <a:schemeClr val="tx1">
                    <a:lumMod val="75000"/>
                    <a:lumOff val="25000"/>
                  </a:schemeClr>
                </a:solidFill>
              </a:defRPr>
            </a:lvl5pPr>
          </a:lstStyle>
          <a:p>
            <a:pPr lvl="0"/>
            <a:r>
              <a:rPr lang="en-US" dirty="0"/>
              <a:t>Click to edit Master text styles</a:t>
            </a:r>
          </a:p>
        </p:txBody>
      </p:sp>
      <p:sp>
        <p:nvSpPr>
          <p:cNvPr id="21" name="Text Placeholder 2">
            <a:extLst>
              <a:ext uri="{FF2B5EF4-FFF2-40B4-BE49-F238E27FC236}">
                <a16:creationId xmlns:a16="http://schemas.microsoft.com/office/drawing/2014/main" id="{D103ABB0-352E-422B-AA00-867629CC1822}"/>
              </a:ext>
            </a:extLst>
          </p:cNvPr>
          <p:cNvSpPr>
            <a:spLocks noGrp="1"/>
          </p:cNvSpPr>
          <p:nvPr>
            <p:ph type="body" idx="17" hasCustomPrompt="1"/>
          </p:nvPr>
        </p:nvSpPr>
        <p:spPr>
          <a:xfrm>
            <a:off x="6096000" y="4566686"/>
            <a:ext cx="4986336" cy="642107"/>
          </a:xfrm>
        </p:spPr>
        <p:txBody>
          <a:bodyPr anchor="b"/>
          <a:lstStyle>
            <a:lvl1pPr marL="0" indent="0">
              <a:buNone/>
              <a:defRPr sz="24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z="2400" dirty="0"/>
              <a:t>TITLE</a:t>
            </a:r>
            <a:endParaRPr lang="en-US" dirty="0"/>
          </a:p>
        </p:txBody>
      </p:sp>
      <p:sp>
        <p:nvSpPr>
          <p:cNvPr id="2" name="Footer Placeholder 1">
            <a:extLst>
              <a:ext uri="{FF2B5EF4-FFF2-40B4-BE49-F238E27FC236}">
                <a16:creationId xmlns:a16="http://schemas.microsoft.com/office/drawing/2014/main" id="{34038CCD-A0ED-43BC-9C2A-5875C50A5E86}"/>
              </a:ext>
            </a:extLst>
          </p:cNvPr>
          <p:cNvSpPr>
            <a:spLocks noGrp="1"/>
          </p:cNvSpPr>
          <p:nvPr>
            <p:ph type="ftr" sz="quarter" idx="18"/>
          </p:nvPr>
        </p:nvSpPr>
        <p:spPr/>
        <p:txBody>
          <a:bodyPr/>
          <a:lstStyle/>
          <a:p>
            <a:r>
              <a:rPr lang="en-US"/>
              <a:t>NCTCOG Presentation</a:t>
            </a:r>
            <a:endParaRPr lang="en-US" dirty="0"/>
          </a:p>
        </p:txBody>
      </p:sp>
      <p:sp>
        <p:nvSpPr>
          <p:cNvPr id="3" name="Slide Number Placeholder 2">
            <a:extLst>
              <a:ext uri="{FF2B5EF4-FFF2-40B4-BE49-F238E27FC236}">
                <a16:creationId xmlns:a16="http://schemas.microsoft.com/office/drawing/2014/main" id="{62F5A829-3AB7-4F4C-9077-C7444E32D2DC}"/>
              </a:ext>
            </a:extLst>
          </p:cNvPr>
          <p:cNvSpPr>
            <a:spLocks noGrp="1"/>
          </p:cNvSpPr>
          <p:nvPr>
            <p:ph type="sldNum" sz="quarter" idx="19"/>
          </p:nvPr>
        </p:nvSpPr>
        <p:spPr/>
        <p:txBody>
          <a:bodyPr/>
          <a:lstStyle/>
          <a:p>
            <a:fld id="{F7B4771B-AE04-41F8-8441-EC7D184086A2}" type="slidenum">
              <a:rPr lang="en-US" smtClean="0"/>
              <a:pPr/>
              <a:t>‹#›</a:t>
            </a:fld>
            <a:endParaRPr lang="en-US"/>
          </a:p>
        </p:txBody>
      </p:sp>
    </p:spTree>
    <p:extLst>
      <p:ext uri="{BB962C8B-B14F-4D97-AF65-F5344CB8AC3E}">
        <p14:creationId xmlns:p14="http://schemas.microsoft.com/office/powerpoint/2010/main" val="9528273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00446A"/>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36B29B-8A2A-4803-8283-C6EF072CA88F}"/>
              </a:ext>
            </a:extLst>
          </p:cNvPr>
          <p:cNvSpPr>
            <a:spLocks noGrp="1"/>
          </p:cNvSpPr>
          <p:nvPr>
            <p:ph idx="1"/>
          </p:nvPr>
        </p:nvSpPr>
        <p:spPr>
          <a:xfrm>
            <a:off x="838200" y="2114052"/>
            <a:ext cx="10515600" cy="1456461"/>
          </a:xfrm>
        </p:spPr>
        <p:txBody>
          <a:bodyPr/>
          <a:lstStyle>
            <a:lvl1pPr marL="0" indent="0">
              <a:buNone/>
              <a:defRPr>
                <a:solidFill>
                  <a:schemeClr val="bg1"/>
                </a:solidFill>
                <a:latin typeface="Lato" panose="020F0502020204030203" pitchFamily="34" charset="0"/>
                <a:ea typeface="Lato" panose="020F0502020204030203" pitchFamily="34" charset="0"/>
                <a:cs typeface="Lato" panose="020F0502020204030203" pitchFamily="34" charset="0"/>
              </a:defRPr>
            </a:lvl1pPr>
            <a:lvl2pPr marL="457200" indent="0">
              <a:buNone/>
              <a:defRPr>
                <a:solidFill>
                  <a:schemeClr val="accent1"/>
                </a:solidFill>
              </a:defRPr>
            </a:lvl2pPr>
            <a:lvl3pPr marL="914400" indent="0">
              <a:buNone/>
              <a:defRPr>
                <a:solidFill>
                  <a:srgbClr val="FFC000"/>
                </a:solidFill>
              </a:defRPr>
            </a:lvl3pPr>
            <a:lvl4pPr>
              <a:defRPr>
                <a:solidFill>
                  <a:schemeClr val="bg2">
                    <a:lumMod val="50000"/>
                  </a:schemeClr>
                </a:solidFill>
              </a:defRPr>
            </a:lvl4pPr>
            <a:lvl5pPr>
              <a:defRPr>
                <a:solidFill>
                  <a:schemeClr val="accent1"/>
                </a:solidFill>
              </a:defRPr>
            </a:lvl5pPr>
          </a:lstStyle>
          <a:p>
            <a:pPr lvl="0"/>
            <a:r>
              <a:rPr lang="en-US" dirty="0"/>
              <a:t>Click to edit Master text styles</a:t>
            </a:r>
          </a:p>
          <a:p>
            <a:pPr lvl="1"/>
            <a:r>
              <a:rPr lang="en-US" dirty="0"/>
              <a:t>Second level</a:t>
            </a:r>
          </a:p>
        </p:txBody>
      </p:sp>
      <p:sp>
        <p:nvSpPr>
          <p:cNvPr id="7" name="Content Placeholder 2">
            <a:extLst>
              <a:ext uri="{FF2B5EF4-FFF2-40B4-BE49-F238E27FC236}">
                <a16:creationId xmlns:a16="http://schemas.microsoft.com/office/drawing/2014/main" id="{53666ADF-4352-4DC6-AAB3-FFA789164D90}"/>
              </a:ext>
            </a:extLst>
          </p:cNvPr>
          <p:cNvSpPr>
            <a:spLocks noGrp="1"/>
          </p:cNvSpPr>
          <p:nvPr>
            <p:ph idx="13"/>
          </p:nvPr>
        </p:nvSpPr>
        <p:spPr>
          <a:xfrm>
            <a:off x="838200" y="4382634"/>
            <a:ext cx="10515600" cy="1456461"/>
          </a:xfrm>
        </p:spPr>
        <p:txBody>
          <a:bodyPr/>
          <a:lstStyle>
            <a:lvl1pPr marL="0" indent="0">
              <a:buNone/>
              <a:defRPr>
                <a:solidFill>
                  <a:schemeClr val="bg2"/>
                </a:solidFill>
                <a:latin typeface="Lato" panose="020F0502020204030203" pitchFamily="34" charset="0"/>
                <a:ea typeface="Lato" panose="020F0502020204030203" pitchFamily="34" charset="0"/>
                <a:cs typeface="Lato" panose="020F0502020204030203" pitchFamily="34" charset="0"/>
              </a:defRPr>
            </a:lvl1pPr>
            <a:lvl2pPr marL="457200" indent="0">
              <a:buNone/>
              <a:defRPr>
                <a:solidFill>
                  <a:schemeClr val="accent1"/>
                </a:solidFill>
              </a:defRPr>
            </a:lvl2pPr>
            <a:lvl3pPr marL="914400" indent="0">
              <a:buNone/>
              <a:defRPr>
                <a:solidFill>
                  <a:srgbClr val="FFC000"/>
                </a:solidFill>
              </a:defRPr>
            </a:lvl3pPr>
            <a:lvl4pPr>
              <a:defRPr>
                <a:solidFill>
                  <a:schemeClr val="bg2">
                    <a:lumMod val="50000"/>
                  </a:schemeClr>
                </a:solidFill>
              </a:defRPr>
            </a:lvl4pPr>
            <a:lvl5pPr>
              <a:defRPr>
                <a:solidFill>
                  <a:schemeClr val="accent1"/>
                </a:solidFill>
              </a:defRPr>
            </a:lvl5pPr>
          </a:lstStyle>
          <a:p>
            <a:pPr lvl="0"/>
            <a:r>
              <a:rPr lang="en-US" dirty="0"/>
              <a:t>Click to edit Master text styles</a:t>
            </a:r>
          </a:p>
          <a:p>
            <a:pPr lvl="1"/>
            <a:r>
              <a:rPr lang="en-US" dirty="0"/>
              <a:t>Second level</a:t>
            </a:r>
          </a:p>
        </p:txBody>
      </p:sp>
      <p:sp>
        <p:nvSpPr>
          <p:cNvPr id="9" name="Title 1">
            <a:extLst>
              <a:ext uri="{FF2B5EF4-FFF2-40B4-BE49-F238E27FC236}">
                <a16:creationId xmlns:a16="http://schemas.microsoft.com/office/drawing/2014/main" id="{81773292-416A-4DC5-8618-C851CEA95468}"/>
              </a:ext>
            </a:extLst>
          </p:cNvPr>
          <p:cNvSpPr txBox="1">
            <a:spLocks/>
          </p:cNvSpPr>
          <p:nvPr userDrawn="1"/>
        </p:nvSpPr>
        <p:spPr>
          <a:xfrm>
            <a:off x="838200" y="1470568"/>
            <a:ext cx="10515600" cy="6826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446A"/>
                </a:solidFill>
                <a:latin typeface="Raleway" panose="020B0503030101060003" pitchFamily="34" charset="0"/>
                <a:ea typeface="+mj-ea"/>
                <a:cs typeface="+mj-cs"/>
              </a:defRPr>
            </a:lvl1pPr>
          </a:lstStyle>
          <a:p>
            <a:r>
              <a:rPr lang="en-US" sz="2800" dirty="0">
                <a:solidFill>
                  <a:schemeClr val="bg1"/>
                </a:solidFill>
                <a:latin typeface="+mj-lt"/>
              </a:rPr>
              <a:t>SUBHEADER</a:t>
            </a:r>
          </a:p>
        </p:txBody>
      </p:sp>
      <p:sp>
        <p:nvSpPr>
          <p:cNvPr id="4" name="Title 1">
            <a:extLst>
              <a:ext uri="{FF2B5EF4-FFF2-40B4-BE49-F238E27FC236}">
                <a16:creationId xmlns:a16="http://schemas.microsoft.com/office/drawing/2014/main" id="{0F4B1653-56A7-4002-98AD-9A7970A7FCF2}"/>
              </a:ext>
            </a:extLst>
          </p:cNvPr>
          <p:cNvSpPr txBox="1">
            <a:spLocks/>
          </p:cNvSpPr>
          <p:nvPr userDrawn="1"/>
        </p:nvSpPr>
        <p:spPr>
          <a:xfrm>
            <a:off x="838200" y="3677670"/>
            <a:ext cx="10515600" cy="6826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446A"/>
                </a:solidFill>
                <a:latin typeface="Raleway" panose="020B0503030101060003" pitchFamily="34" charset="0"/>
                <a:ea typeface="+mj-ea"/>
                <a:cs typeface="+mj-cs"/>
              </a:defRPr>
            </a:lvl1pPr>
          </a:lstStyle>
          <a:p>
            <a:r>
              <a:rPr lang="en-US" sz="2800" dirty="0">
                <a:solidFill>
                  <a:schemeClr val="bg1"/>
                </a:solidFill>
                <a:latin typeface="+mj-lt"/>
              </a:rPr>
              <a:t>SUBHEADER</a:t>
            </a:r>
          </a:p>
        </p:txBody>
      </p:sp>
      <p:sp>
        <p:nvSpPr>
          <p:cNvPr id="10" name="Footer Placeholder 9">
            <a:extLst>
              <a:ext uri="{FF2B5EF4-FFF2-40B4-BE49-F238E27FC236}">
                <a16:creationId xmlns:a16="http://schemas.microsoft.com/office/drawing/2014/main" id="{B687AB43-29F4-4031-BEBE-CB014064AC45}"/>
              </a:ext>
            </a:extLst>
          </p:cNvPr>
          <p:cNvSpPr>
            <a:spLocks noGrp="1"/>
          </p:cNvSpPr>
          <p:nvPr>
            <p:ph type="ftr" sz="quarter" idx="14"/>
          </p:nvPr>
        </p:nvSpPr>
        <p:spPr/>
        <p:txBody>
          <a:bodyPr/>
          <a:lstStyle/>
          <a:p>
            <a:r>
              <a:rPr lang="en-US"/>
              <a:t>NCTCOG Presentation</a:t>
            </a:r>
            <a:endParaRPr lang="en-US" dirty="0"/>
          </a:p>
        </p:txBody>
      </p:sp>
      <p:sp>
        <p:nvSpPr>
          <p:cNvPr id="11" name="Slide Number Placeholder 10">
            <a:extLst>
              <a:ext uri="{FF2B5EF4-FFF2-40B4-BE49-F238E27FC236}">
                <a16:creationId xmlns:a16="http://schemas.microsoft.com/office/drawing/2014/main" id="{532FAC0E-BC73-4574-8AFE-D7A4E766B2B9}"/>
              </a:ext>
            </a:extLst>
          </p:cNvPr>
          <p:cNvSpPr>
            <a:spLocks noGrp="1"/>
          </p:cNvSpPr>
          <p:nvPr>
            <p:ph type="sldNum" sz="quarter" idx="15"/>
          </p:nvPr>
        </p:nvSpPr>
        <p:spPr/>
        <p:txBody>
          <a:bodyPr/>
          <a:lstStyle/>
          <a:p>
            <a:fld id="{F7B4771B-AE04-41F8-8441-EC7D184086A2}" type="slidenum">
              <a:rPr lang="en-US" smtClean="0"/>
              <a:pPr/>
              <a:t>‹#›</a:t>
            </a:fld>
            <a:endParaRPr lang="en-US" dirty="0"/>
          </a:p>
        </p:txBody>
      </p:sp>
      <p:sp>
        <p:nvSpPr>
          <p:cNvPr id="5" name="Title 1">
            <a:extLst>
              <a:ext uri="{FF2B5EF4-FFF2-40B4-BE49-F238E27FC236}">
                <a16:creationId xmlns:a16="http://schemas.microsoft.com/office/drawing/2014/main" id="{34214957-3821-8319-89F8-4AA4E6196397}"/>
              </a:ext>
            </a:extLst>
          </p:cNvPr>
          <p:cNvSpPr>
            <a:spLocks noGrp="1"/>
          </p:cNvSpPr>
          <p:nvPr>
            <p:ph type="title" hasCustomPrompt="1"/>
          </p:nvPr>
        </p:nvSpPr>
        <p:spPr>
          <a:xfrm>
            <a:off x="838200" y="536575"/>
            <a:ext cx="10515600" cy="682625"/>
          </a:xfrm>
        </p:spPr>
        <p:txBody>
          <a:bodyPr/>
          <a:lstStyle>
            <a:lvl1pPr>
              <a:defRPr>
                <a:solidFill>
                  <a:schemeClr val="bg1"/>
                </a:solidFill>
                <a:latin typeface="+mj-lt"/>
              </a:defRPr>
            </a:lvl1pPr>
          </a:lstStyle>
          <a:p>
            <a:r>
              <a:rPr lang="en-US" dirty="0"/>
              <a:t>SLIDE TITLE</a:t>
            </a:r>
          </a:p>
        </p:txBody>
      </p:sp>
    </p:spTree>
    <p:extLst>
      <p:ext uri="{BB962C8B-B14F-4D97-AF65-F5344CB8AC3E}">
        <p14:creationId xmlns:p14="http://schemas.microsoft.com/office/powerpoint/2010/main" val="2957490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5" name="Picture 4" descr="A red bus with a blue background&#10;&#10;Description automatically generated">
            <a:extLst>
              <a:ext uri="{FF2B5EF4-FFF2-40B4-BE49-F238E27FC236}">
                <a16:creationId xmlns:a16="http://schemas.microsoft.com/office/drawing/2014/main" id="{3BC3FC33-8703-62E5-775B-C4CE8D5E443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34" y="0"/>
            <a:ext cx="12181172" cy="6858000"/>
          </a:xfrm>
          <a:prstGeom prst="rect">
            <a:avLst/>
          </a:prstGeom>
        </p:spPr>
      </p:pic>
      <p:sp>
        <p:nvSpPr>
          <p:cNvPr id="11" name="Rectangle 10">
            <a:extLst>
              <a:ext uri="{FF2B5EF4-FFF2-40B4-BE49-F238E27FC236}">
                <a16:creationId xmlns:a16="http://schemas.microsoft.com/office/drawing/2014/main" id="{D07D7D1D-D711-4654-AC2D-47931020E26F}"/>
              </a:ext>
            </a:extLst>
          </p:cNvPr>
          <p:cNvSpPr/>
          <p:nvPr userDrawn="1"/>
        </p:nvSpPr>
        <p:spPr>
          <a:xfrm>
            <a:off x="-2155048" y="-9448"/>
            <a:ext cx="14611351" cy="7050506"/>
          </a:xfrm>
          <a:prstGeom prst="rect">
            <a:avLst/>
          </a:prstGeom>
          <a:gradFill flip="none" rotWithShape="1">
            <a:gsLst>
              <a:gs pos="0">
                <a:schemeClr val="bg1">
                  <a:alpha val="0"/>
                </a:schemeClr>
              </a:gs>
              <a:gs pos="58000">
                <a:srgbClr val="FFFFFF">
                  <a:alpha val="91000"/>
                </a:srgbClr>
              </a:gs>
              <a:gs pos="76000">
                <a:srgbClr val="FFFFFF"/>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826205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00446A"/>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36B29B-8A2A-4803-8283-C6EF072CA88F}"/>
              </a:ext>
            </a:extLst>
          </p:cNvPr>
          <p:cNvSpPr>
            <a:spLocks noGrp="1"/>
          </p:cNvSpPr>
          <p:nvPr>
            <p:ph idx="1"/>
          </p:nvPr>
        </p:nvSpPr>
        <p:spPr>
          <a:xfrm>
            <a:off x="838200" y="1617663"/>
            <a:ext cx="10515600" cy="4351338"/>
          </a:xfrm>
        </p:spPr>
        <p:txBody>
          <a:bodyPr/>
          <a:lstStyle>
            <a:lvl1pPr marL="0" indent="0">
              <a:buNone/>
              <a:defRPr>
                <a:solidFill>
                  <a:schemeClr val="bg1"/>
                </a:solidFill>
                <a:latin typeface="Lato" panose="020F0502020204030203" pitchFamily="34" charset="0"/>
                <a:ea typeface="Lato" panose="020F0502020204030203" pitchFamily="34" charset="0"/>
                <a:cs typeface="Lato" panose="020F0502020204030203" pitchFamily="34" charset="0"/>
              </a:defRPr>
            </a:lvl1pPr>
            <a:lvl2pPr marL="457200" indent="0">
              <a:buNone/>
              <a:defRPr>
                <a:solidFill>
                  <a:schemeClr val="bg1"/>
                </a:solidFill>
              </a:defRPr>
            </a:lvl2pPr>
            <a:lvl3pPr marL="914400" indent="0">
              <a:buNone/>
              <a:defRPr>
                <a:solidFill>
                  <a:srgbClr val="FFC000"/>
                </a:solidFill>
              </a:defRPr>
            </a:lvl3pPr>
            <a:lvl4pPr marL="1371600" indent="0">
              <a:buNone/>
              <a:defRPr>
                <a:solidFill>
                  <a:schemeClr val="bg1"/>
                </a:solidFill>
              </a:defRPr>
            </a:lvl4pPr>
            <a:lvl5pPr marL="1828800" indent="0">
              <a:buNone/>
              <a:defRPr>
                <a:solidFill>
                  <a:srgbClr val="FFC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B6738789-F524-4828-BC27-9D4E4246A160}"/>
              </a:ext>
            </a:extLst>
          </p:cNvPr>
          <p:cNvSpPr>
            <a:spLocks noGrp="1"/>
          </p:cNvSpPr>
          <p:nvPr>
            <p:ph type="ftr" sz="quarter" idx="10"/>
          </p:nvPr>
        </p:nvSpPr>
        <p:spPr/>
        <p:txBody>
          <a:bodyPr/>
          <a:lstStyle/>
          <a:p>
            <a:r>
              <a:rPr lang="en-US"/>
              <a:t>NCTCOG Presentation</a:t>
            </a:r>
            <a:endParaRPr lang="en-US" dirty="0"/>
          </a:p>
        </p:txBody>
      </p:sp>
      <p:sp>
        <p:nvSpPr>
          <p:cNvPr id="7" name="Slide Number Placeholder 6">
            <a:extLst>
              <a:ext uri="{FF2B5EF4-FFF2-40B4-BE49-F238E27FC236}">
                <a16:creationId xmlns:a16="http://schemas.microsoft.com/office/drawing/2014/main" id="{D37AA331-D59D-4888-A008-D84E46F79BD3}"/>
              </a:ext>
            </a:extLst>
          </p:cNvPr>
          <p:cNvSpPr>
            <a:spLocks noGrp="1"/>
          </p:cNvSpPr>
          <p:nvPr>
            <p:ph type="sldNum" sz="quarter" idx="11"/>
          </p:nvPr>
        </p:nvSpPr>
        <p:spPr/>
        <p:txBody>
          <a:bodyPr/>
          <a:lstStyle/>
          <a:p>
            <a:fld id="{F7B4771B-AE04-41F8-8441-EC7D184086A2}" type="slidenum">
              <a:rPr lang="en-US" smtClean="0"/>
              <a:pPr/>
              <a:t>‹#›</a:t>
            </a:fld>
            <a:endParaRPr lang="en-US" dirty="0"/>
          </a:p>
        </p:txBody>
      </p:sp>
      <p:sp>
        <p:nvSpPr>
          <p:cNvPr id="5" name="Title 1">
            <a:extLst>
              <a:ext uri="{FF2B5EF4-FFF2-40B4-BE49-F238E27FC236}">
                <a16:creationId xmlns:a16="http://schemas.microsoft.com/office/drawing/2014/main" id="{EDB9A7A9-7AB5-E79B-950D-E41C3D3B0E45}"/>
              </a:ext>
            </a:extLst>
          </p:cNvPr>
          <p:cNvSpPr>
            <a:spLocks noGrp="1"/>
          </p:cNvSpPr>
          <p:nvPr>
            <p:ph type="title" hasCustomPrompt="1"/>
          </p:nvPr>
        </p:nvSpPr>
        <p:spPr>
          <a:xfrm>
            <a:off x="838200" y="536575"/>
            <a:ext cx="10515600" cy="682625"/>
          </a:xfrm>
        </p:spPr>
        <p:txBody>
          <a:bodyPr/>
          <a:lstStyle>
            <a:lvl1pPr>
              <a:defRPr>
                <a:solidFill>
                  <a:schemeClr val="bg1"/>
                </a:solidFill>
                <a:latin typeface="+mj-lt"/>
              </a:defRPr>
            </a:lvl1pPr>
          </a:lstStyle>
          <a:p>
            <a:r>
              <a:rPr lang="en-US" dirty="0"/>
              <a:t>SLIDE TITLE</a:t>
            </a:r>
          </a:p>
        </p:txBody>
      </p:sp>
    </p:spTree>
    <p:extLst>
      <p:ext uri="{BB962C8B-B14F-4D97-AF65-F5344CB8AC3E}">
        <p14:creationId xmlns:p14="http://schemas.microsoft.com/office/powerpoint/2010/main" val="3327473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Comparison">
    <p:bg>
      <p:bgPr>
        <a:solidFill>
          <a:srgbClr val="00446A"/>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3E3DFB5-B955-4901-9566-48BB004998A6}"/>
              </a:ext>
            </a:extLst>
          </p:cNvPr>
          <p:cNvSpPr>
            <a:spLocks noGrp="1"/>
          </p:cNvSpPr>
          <p:nvPr>
            <p:ph type="body" idx="1" hasCustomPrompt="1"/>
          </p:nvPr>
        </p:nvSpPr>
        <p:spPr>
          <a:xfrm>
            <a:off x="839788" y="1681163"/>
            <a:ext cx="5157787" cy="823912"/>
          </a:xfrm>
        </p:spPr>
        <p:txBody>
          <a:bodyPr anchor="b">
            <a:normAutofit/>
          </a:bodyPr>
          <a:lstStyle>
            <a:lvl1pPr marL="0" indent="0">
              <a:buNone/>
              <a:defRPr sz="28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z="2400" dirty="0"/>
              <a:t>TITLE</a:t>
            </a:r>
            <a:endParaRPr lang="en-US" dirty="0"/>
          </a:p>
        </p:txBody>
      </p:sp>
      <p:sp>
        <p:nvSpPr>
          <p:cNvPr id="4" name="Content Placeholder 3">
            <a:extLst>
              <a:ext uri="{FF2B5EF4-FFF2-40B4-BE49-F238E27FC236}">
                <a16:creationId xmlns:a16="http://schemas.microsoft.com/office/drawing/2014/main" id="{D78AE0EC-A5E8-4A6B-8D36-BE7C8AAE865C}"/>
              </a:ext>
            </a:extLst>
          </p:cNvPr>
          <p:cNvSpPr>
            <a:spLocks noGrp="1"/>
          </p:cNvSpPr>
          <p:nvPr>
            <p:ph sz="half" idx="2"/>
          </p:nvPr>
        </p:nvSpPr>
        <p:spPr>
          <a:xfrm>
            <a:off x="839788" y="2505075"/>
            <a:ext cx="5157787" cy="3684588"/>
          </a:xfrm>
        </p:spPr>
        <p:txBody>
          <a:bodyPr/>
          <a:lstStyle>
            <a:lvl1pPr>
              <a:defRPr>
                <a:solidFill>
                  <a:schemeClr val="bg1"/>
                </a:solidFill>
                <a:latin typeface="Lato" panose="020F0502020204030203" pitchFamily="34" charset="0"/>
                <a:ea typeface="Lato" panose="020F0502020204030203" pitchFamily="34" charset="0"/>
                <a:cs typeface="Lato" panose="020F0502020204030203" pitchFamily="34" charset="0"/>
              </a:defRPr>
            </a:lvl1pPr>
            <a:lvl2pPr>
              <a:defRPr>
                <a:solidFill>
                  <a:srgbClr val="FFC000"/>
                </a:solidFill>
                <a:latin typeface="Lato" panose="020F0502020204030203" pitchFamily="34" charset="0"/>
                <a:ea typeface="Lato" panose="020F0502020204030203" pitchFamily="34" charset="0"/>
                <a:cs typeface="Lato" panose="020F0502020204030203" pitchFamily="34" charset="0"/>
              </a:defRPr>
            </a:lvl2pPr>
            <a:lvl3pPr>
              <a:defRPr>
                <a:solidFill>
                  <a:schemeClr val="bg1"/>
                </a:solidFill>
                <a:latin typeface="Lato" panose="020F0502020204030203" pitchFamily="34" charset="0"/>
                <a:ea typeface="Lato" panose="020F0502020204030203" pitchFamily="34" charset="0"/>
                <a:cs typeface="Lato" panose="020F0502020204030203" pitchFamily="34" charset="0"/>
              </a:defRPr>
            </a:lvl3pPr>
            <a:lvl4pPr>
              <a:defRPr>
                <a:solidFill>
                  <a:srgbClr val="FFC000"/>
                </a:solidFill>
                <a:latin typeface="Lato" panose="020F0502020204030203" pitchFamily="34" charset="0"/>
                <a:ea typeface="Lato" panose="020F0502020204030203" pitchFamily="34" charset="0"/>
                <a:cs typeface="Lato" panose="020F0502020204030203" pitchFamily="34" charset="0"/>
              </a:defRPr>
            </a:lvl4pPr>
            <a:lvl5pPr>
              <a:defRPr>
                <a:solidFill>
                  <a:schemeClr val="bg1"/>
                </a:solidFill>
                <a:latin typeface="Lato" panose="020F0502020204030203" pitchFamily="34" charset="0"/>
                <a:ea typeface="Lato" panose="020F0502020204030203" pitchFamily="34" charset="0"/>
                <a:cs typeface="Lato" panose="020F050202020403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2">
            <a:extLst>
              <a:ext uri="{FF2B5EF4-FFF2-40B4-BE49-F238E27FC236}">
                <a16:creationId xmlns:a16="http://schemas.microsoft.com/office/drawing/2014/main" id="{D06AB6AD-D29B-46D7-91CC-28DE4D430654}"/>
              </a:ext>
            </a:extLst>
          </p:cNvPr>
          <p:cNvSpPr>
            <a:spLocks noGrp="1"/>
          </p:cNvSpPr>
          <p:nvPr>
            <p:ph type="body" idx="13" hasCustomPrompt="1"/>
          </p:nvPr>
        </p:nvSpPr>
        <p:spPr>
          <a:xfrm>
            <a:off x="6172200" y="1681163"/>
            <a:ext cx="5157787" cy="823912"/>
          </a:xfrm>
        </p:spPr>
        <p:txBody>
          <a:bodyPr anchor="b">
            <a:normAutofit/>
          </a:bodyPr>
          <a:lstStyle>
            <a:lvl1pPr marL="0" indent="0">
              <a:buNone/>
              <a:defRPr sz="28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z="2400" dirty="0"/>
              <a:t>TITLE</a:t>
            </a:r>
            <a:endParaRPr lang="en-US" dirty="0"/>
          </a:p>
        </p:txBody>
      </p:sp>
      <p:sp>
        <p:nvSpPr>
          <p:cNvPr id="13" name="Content Placeholder 3">
            <a:extLst>
              <a:ext uri="{FF2B5EF4-FFF2-40B4-BE49-F238E27FC236}">
                <a16:creationId xmlns:a16="http://schemas.microsoft.com/office/drawing/2014/main" id="{119B9576-44FA-4D80-832E-09B96022F1CD}"/>
              </a:ext>
            </a:extLst>
          </p:cNvPr>
          <p:cNvSpPr>
            <a:spLocks noGrp="1"/>
          </p:cNvSpPr>
          <p:nvPr>
            <p:ph sz="half" idx="14"/>
          </p:nvPr>
        </p:nvSpPr>
        <p:spPr>
          <a:xfrm>
            <a:off x="6172199" y="2505075"/>
            <a:ext cx="5157787" cy="3684588"/>
          </a:xfrm>
        </p:spPr>
        <p:txBody>
          <a:bodyPr/>
          <a:lstStyle>
            <a:lvl1pPr>
              <a:defRPr>
                <a:solidFill>
                  <a:schemeClr val="bg1"/>
                </a:solidFill>
                <a:latin typeface="Lato" panose="020F0502020204030203" pitchFamily="34" charset="0"/>
                <a:ea typeface="Lato" panose="020F0502020204030203" pitchFamily="34" charset="0"/>
                <a:cs typeface="Lato" panose="020F0502020204030203" pitchFamily="34" charset="0"/>
              </a:defRPr>
            </a:lvl1pPr>
            <a:lvl2pPr>
              <a:defRPr>
                <a:solidFill>
                  <a:srgbClr val="FFC000"/>
                </a:solidFill>
                <a:latin typeface="Lato" panose="020F0502020204030203" pitchFamily="34" charset="0"/>
                <a:ea typeface="Lato" panose="020F0502020204030203" pitchFamily="34" charset="0"/>
                <a:cs typeface="Lato" panose="020F0502020204030203" pitchFamily="34" charset="0"/>
              </a:defRPr>
            </a:lvl2pPr>
            <a:lvl3pPr>
              <a:defRPr>
                <a:solidFill>
                  <a:schemeClr val="bg1"/>
                </a:solidFill>
                <a:latin typeface="Lato" panose="020F0502020204030203" pitchFamily="34" charset="0"/>
                <a:ea typeface="Lato" panose="020F0502020204030203" pitchFamily="34" charset="0"/>
                <a:cs typeface="Lato" panose="020F0502020204030203" pitchFamily="34" charset="0"/>
              </a:defRPr>
            </a:lvl3pPr>
            <a:lvl4pPr>
              <a:defRPr>
                <a:solidFill>
                  <a:srgbClr val="FFC000"/>
                </a:solidFill>
                <a:latin typeface="Lato" panose="020F0502020204030203" pitchFamily="34" charset="0"/>
                <a:ea typeface="Lato" panose="020F0502020204030203" pitchFamily="34" charset="0"/>
                <a:cs typeface="Lato" panose="020F0502020204030203" pitchFamily="34" charset="0"/>
              </a:defRPr>
            </a:lvl4pPr>
            <a:lvl5pPr>
              <a:defRPr>
                <a:solidFill>
                  <a:schemeClr val="bg1"/>
                </a:solidFill>
                <a:latin typeface="Lato" panose="020F0502020204030203" pitchFamily="34" charset="0"/>
                <a:ea typeface="Lato" panose="020F0502020204030203" pitchFamily="34" charset="0"/>
                <a:cs typeface="Lato" panose="020F050202020403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6" name="Straight Connector 15">
            <a:extLst>
              <a:ext uri="{FF2B5EF4-FFF2-40B4-BE49-F238E27FC236}">
                <a16:creationId xmlns:a16="http://schemas.microsoft.com/office/drawing/2014/main" id="{D32AF2BF-58AC-4B8A-A9F6-00A06A200822}"/>
              </a:ext>
            </a:extLst>
          </p:cNvPr>
          <p:cNvCxnSpPr/>
          <p:nvPr userDrawn="1"/>
        </p:nvCxnSpPr>
        <p:spPr>
          <a:xfrm>
            <a:off x="838200" y="6184900"/>
            <a:ext cx="10515600" cy="0"/>
          </a:xfrm>
          <a:prstGeom prst="line">
            <a:avLst/>
          </a:prstGeom>
        </p:spPr>
        <p:style>
          <a:lnRef idx="1">
            <a:schemeClr val="accent4"/>
          </a:lnRef>
          <a:fillRef idx="0">
            <a:schemeClr val="accent4"/>
          </a:fillRef>
          <a:effectRef idx="0">
            <a:schemeClr val="accent4"/>
          </a:effectRef>
          <a:fontRef idx="minor">
            <a:schemeClr val="tx1"/>
          </a:fontRef>
        </p:style>
      </p:cxnSp>
      <p:sp>
        <p:nvSpPr>
          <p:cNvPr id="2" name="Footer Placeholder 1">
            <a:extLst>
              <a:ext uri="{FF2B5EF4-FFF2-40B4-BE49-F238E27FC236}">
                <a16:creationId xmlns:a16="http://schemas.microsoft.com/office/drawing/2014/main" id="{EE0383DF-60EB-45B3-99B3-7BA142338F94}"/>
              </a:ext>
            </a:extLst>
          </p:cNvPr>
          <p:cNvSpPr>
            <a:spLocks noGrp="1"/>
          </p:cNvSpPr>
          <p:nvPr>
            <p:ph type="ftr" sz="quarter" idx="15"/>
          </p:nvPr>
        </p:nvSpPr>
        <p:spPr/>
        <p:txBody>
          <a:bodyPr/>
          <a:lstStyle/>
          <a:p>
            <a:r>
              <a:rPr lang="en-US"/>
              <a:t>NCTCOG Presentation</a:t>
            </a:r>
            <a:endParaRPr lang="en-US" dirty="0"/>
          </a:p>
        </p:txBody>
      </p:sp>
      <p:sp>
        <p:nvSpPr>
          <p:cNvPr id="5" name="Slide Number Placeholder 4">
            <a:extLst>
              <a:ext uri="{FF2B5EF4-FFF2-40B4-BE49-F238E27FC236}">
                <a16:creationId xmlns:a16="http://schemas.microsoft.com/office/drawing/2014/main" id="{868B4C3B-F137-4638-83C9-1BFA696BFB14}"/>
              </a:ext>
            </a:extLst>
          </p:cNvPr>
          <p:cNvSpPr>
            <a:spLocks noGrp="1"/>
          </p:cNvSpPr>
          <p:nvPr>
            <p:ph type="sldNum" sz="quarter" idx="16"/>
          </p:nvPr>
        </p:nvSpPr>
        <p:spPr/>
        <p:txBody>
          <a:bodyPr/>
          <a:lstStyle/>
          <a:p>
            <a:fld id="{F7B4771B-AE04-41F8-8441-EC7D184086A2}" type="slidenum">
              <a:rPr lang="en-US" smtClean="0"/>
              <a:pPr/>
              <a:t>‹#›</a:t>
            </a:fld>
            <a:endParaRPr lang="en-US" dirty="0"/>
          </a:p>
        </p:txBody>
      </p:sp>
      <p:sp>
        <p:nvSpPr>
          <p:cNvPr id="6" name="Title 1">
            <a:extLst>
              <a:ext uri="{FF2B5EF4-FFF2-40B4-BE49-F238E27FC236}">
                <a16:creationId xmlns:a16="http://schemas.microsoft.com/office/drawing/2014/main" id="{B9CD7FF9-9C42-EEBF-33D0-383216E9CB38}"/>
              </a:ext>
            </a:extLst>
          </p:cNvPr>
          <p:cNvSpPr>
            <a:spLocks noGrp="1"/>
          </p:cNvSpPr>
          <p:nvPr>
            <p:ph type="title" hasCustomPrompt="1"/>
          </p:nvPr>
        </p:nvSpPr>
        <p:spPr>
          <a:xfrm>
            <a:off x="838200" y="536575"/>
            <a:ext cx="10515600" cy="682625"/>
          </a:xfrm>
        </p:spPr>
        <p:txBody>
          <a:bodyPr/>
          <a:lstStyle>
            <a:lvl1pPr>
              <a:defRPr>
                <a:solidFill>
                  <a:schemeClr val="bg1"/>
                </a:solidFill>
                <a:latin typeface="+mj-lt"/>
              </a:defRPr>
            </a:lvl1pPr>
          </a:lstStyle>
          <a:p>
            <a:r>
              <a:rPr lang="en-US" dirty="0"/>
              <a:t>SLIDE TITLE</a:t>
            </a:r>
          </a:p>
        </p:txBody>
      </p:sp>
    </p:spTree>
    <p:extLst>
      <p:ext uri="{BB962C8B-B14F-4D97-AF65-F5344CB8AC3E}">
        <p14:creationId xmlns:p14="http://schemas.microsoft.com/office/powerpoint/2010/main" val="3925500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itle Only">
    <p:bg>
      <p:bgPr>
        <a:solidFill>
          <a:srgbClr val="00446A"/>
        </a:solidFill>
        <a:effectLst/>
      </p:bgPr>
    </p:bg>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E4EDFF4B-FB69-4A2A-9103-60221DC4AE45}"/>
              </a:ext>
            </a:extLst>
          </p:cNvPr>
          <p:cNvSpPr>
            <a:spLocks noGrp="1"/>
          </p:cNvSpPr>
          <p:nvPr>
            <p:ph idx="1"/>
          </p:nvPr>
        </p:nvSpPr>
        <p:spPr>
          <a:xfrm>
            <a:off x="838201" y="4295548"/>
            <a:ext cx="2743199" cy="1764166"/>
          </a:xfrm>
        </p:spPr>
        <p:txBody>
          <a:bodyPr>
            <a:noAutofit/>
          </a:bodyPr>
          <a:lstStyle>
            <a:lvl1pPr marL="0" indent="0" algn="ctr">
              <a:buNone/>
              <a:defRPr sz="2000">
                <a:solidFill>
                  <a:schemeClr val="bg1"/>
                </a:solidFill>
                <a:latin typeface="Lato" panose="020F0502020204030203" pitchFamily="34" charset="0"/>
                <a:ea typeface="Lato" panose="020F0502020204030203" pitchFamily="34" charset="0"/>
                <a:cs typeface="Lato" panose="020F0502020204030203" pitchFamily="34" charset="0"/>
              </a:defRPr>
            </a:lvl1pPr>
            <a:lvl2pPr marL="457200" indent="0">
              <a:buNone/>
              <a:defRPr>
                <a:solidFill>
                  <a:srgbClr val="00446A"/>
                </a:solidFill>
              </a:defRPr>
            </a:lvl2pPr>
            <a:lvl3pPr marL="914400" indent="0">
              <a:buNone/>
              <a:defRPr>
                <a:solidFill>
                  <a:srgbClr val="FFC000"/>
                </a:solidFill>
              </a:defRPr>
            </a:lvl3pPr>
            <a:lvl4pPr marL="1371600" indent="0">
              <a:buNone/>
              <a:defRPr>
                <a:solidFill>
                  <a:schemeClr val="accent6"/>
                </a:solidFill>
              </a:defRPr>
            </a:lvl4pPr>
            <a:lvl5pPr marL="1828800" indent="0">
              <a:buNone/>
              <a:defRPr>
                <a:solidFill>
                  <a:schemeClr val="tx1">
                    <a:lumMod val="75000"/>
                    <a:lumOff val="25000"/>
                  </a:schemeClr>
                </a:solidFill>
              </a:defRPr>
            </a:lvl5pPr>
          </a:lstStyle>
          <a:p>
            <a:pPr lvl="0"/>
            <a:r>
              <a:rPr lang="en-US" dirty="0"/>
              <a:t>Click to edit Master text styles</a:t>
            </a:r>
          </a:p>
        </p:txBody>
      </p:sp>
      <p:sp>
        <p:nvSpPr>
          <p:cNvPr id="8" name="Content Placeholder 2">
            <a:extLst>
              <a:ext uri="{FF2B5EF4-FFF2-40B4-BE49-F238E27FC236}">
                <a16:creationId xmlns:a16="http://schemas.microsoft.com/office/drawing/2014/main" id="{051C71CF-EC9A-4B8E-8F70-1605BBEE128F}"/>
              </a:ext>
            </a:extLst>
          </p:cNvPr>
          <p:cNvSpPr>
            <a:spLocks noGrp="1"/>
          </p:cNvSpPr>
          <p:nvPr>
            <p:ph idx="13"/>
          </p:nvPr>
        </p:nvSpPr>
        <p:spPr>
          <a:xfrm>
            <a:off x="4724400" y="4295548"/>
            <a:ext cx="2743199" cy="1764166"/>
          </a:xfrm>
        </p:spPr>
        <p:txBody>
          <a:bodyPr>
            <a:noAutofit/>
          </a:bodyPr>
          <a:lstStyle>
            <a:lvl1pPr marL="0" indent="0" algn="ctr">
              <a:buNone/>
              <a:defRPr sz="2000">
                <a:solidFill>
                  <a:schemeClr val="bg1"/>
                </a:solidFill>
                <a:latin typeface="Lato" panose="020F0502020204030203" pitchFamily="34" charset="0"/>
                <a:ea typeface="Lato" panose="020F0502020204030203" pitchFamily="34" charset="0"/>
                <a:cs typeface="Lato" panose="020F0502020204030203" pitchFamily="34" charset="0"/>
              </a:defRPr>
            </a:lvl1pPr>
            <a:lvl2pPr marL="457200" indent="0">
              <a:buNone/>
              <a:defRPr>
                <a:solidFill>
                  <a:srgbClr val="00446A"/>
                </a:solidFill>
              </a:defRPr>
            </a:lvl2pPr>
            <a:lvl3pPr marL="914400" indent="0">
              <a:buNone/>
              <a:defRPr>
                <a:solidFill>
                  <a:srgbClr val="FFC000"/>
                </a:solidFill>
              </a:defRPr>
            </a:lvl3pPr>
            <a:lvl4pPr marL="1371600" indent="0">
              <a:buNone/>
              <a:defRPr>
                <a:solidFill>
                  <a:schemeClr val="accent6"/>
                </a:solidFill>
              </a:defRPr>
            </a:lvl4pPr>
            <a:lvl5pPr marL="1828800" indent="0">
              <a:buNone/>
              <a:defRPr>
                <a:solidFill>
                  <a:schemeClr val="tx1">
                    <a:lumMod val="75000"/>
                    <a:lumOff val="25000"/>
                  </a:schemeClr>
                </a:solidFill>
              </a:defRPr>
            </a:lvl5pPr>
          </a:lstStyle>
          <a:p>
            <a:pPr lvl="0"/>
            <a:r>
              <a:rPr lang="en-US" dirty="0"/>
              <a:t>Click to edit Master text styles</a:t>
            </a:r>
          </a:p>
        </p:txBody>
      </p:sp>
      <p:sp>
        <p:nvSpPr>
          <p:cNvPr id="9" name="Content Placeholder 2">
            <a:extLst>
              <a:ext uri="{FF2B5EF4-FFF2-40B4-BE49-F238E27FC236}">
                <a16:creationId xmlns:a16="http://schemas.microsoft.com/office/drawing/2014/main" id="{D78BC913-60C6-4939-BCC3-E3AD44DD2054}"/>
              </a:ext>
            </a:extLst>
          </p:cNvPr>
          <p:cNvSpPr>
            <a:spLocks noGrp="1"/>
          </p:cNvSpPr>
          <p:nvPr>
            <p:ph idx="14"/>
          </p:nvPr>
        </p:nvSpPr>
        <p:spPr>
          <a:xfrm>
            <a:off x="8610600" y="4295548"/>
            <a:ext cx="2743199" cy="1764166"/>
          </a:xfrm>
        </p:spPr>
        <p:txBody>
          <a:bodyPr>
            <a:noAutofit/>
          </a:bodyPr>
          <a:lstStyle>
            <a:lvl1pPr marL="0" indent="0" algn="ctr">
              <a:buNone/>
              <a:defRPr sz="2000">
                <a:solidFill>
                  <a:schemeClr val="bg1"/>
                </a:solidFill>
                <a:latin typeface="Lato" panose="020F0502020204030203" pitchFamily="34" charset="0"/>
                <a:ea typeface="Lato" panose="020F0502020204030203" pitchFamily="34" charset="0"/>
                <a:cs typeface="Lato" panose="020F0502020204030203" pitchFamily="34" charset="0"/>
              </a:defRPr>
            </a:lvl1pPr>
            <a:lvl2pPr marL="457200" indent="0">
              <a:buNone/>
              <a:defRPr>
                <a:solidFill>
                  <a:srgbClr val="00446A"/>
                </a:solidFill>
              </a:defRPr>
            </a:lvl2pPr>
            <a:lvl3pPr marL="914400" indent="0">
              <a:buNone/>
              <a:defRPr>
                <a:solidFill>
                  <a:srgbClr val="FFC000"/>
                </a:solidFill>
              </a:defRPr>
            </a:lvl3pPr>
            <a:lvl4pPr marL="1371600" indent="0">
              <a:buNone/>
              <a:defRPr>
                <a:solidFill>
                  <a:schemeClr val="accent6"/>
                </a:solidFill>
              </a:defRPr>
            </a:lvl4pPr>
            <a:lvl5pPr marL="1828800" indent="0">
              <a:buNone/>
              <a:defRPr>
                <a:solidFill>
                  <a:schemeClr val="tx1">
                    <a:lumMod val="75000"/>
                    <a:lumOff val="25000"/>
                  </a:schemeClr>
                </a:solidFill>
              </a:defRPr>
            </a:lvl5pPr>
          </a:lstStyle>
          <a:p>
            <a:pPr lvl="0"/>
            <a:r>
              <a:rPr lang="en-US" dirty="0"/>
              <a:t>Click to edit Master text styles</a:t>
            </a:r>
          </a:p>
        </p:txBody>
      </p:sp>
      <p:sp>
        <p:nvSpPr>
          <p:cNvPr id="5" name="Title 4">
            <a:extLst>
              <a:ext uri="{FF2B5EF4-FFF2-40B4-BE49-F238E27FC236}">
                <a16:creationId xmlns:a16="http://schemas.microsoft.com/office/drawing/2014/main" id="{1FF70944-3476-42AD-8015-B393E46E50EC}"/>
              </a:ext>
            </a:extLst>
          </p:cNvPr>
          <p:cNvSpPr>
            <a:spLocks noGrp="1"/>
          </p:cNvSpPr>
          <p:nvPr>
            <p:ph type="title" hasCustomPrompt="1"/>
          </p:nvPr>
        </p:nvSpPr>
        <p:spPr/>
        <p:txBody>
          <a:bodyPr/>
          <a:lstStyle>
            <a:lvl1pPr>
              <a:defRPr>
                <a:solidFill>
                  <a:schemeClr val="bg1"/>
                </a:solidFill>
              </a:defRPr>
            </a:lvl1pPr>
          </a:lstStyle>
          <a:p>
            <a:r>
              <a:rPr lang="en-US" dirty="0"/>
              <a:t>CLICK TO EDIT MASTER TITLE STYLE</a:t>
            </a:r>
          </a:p>
        </p:txBody>
      </p:sp>
      <p:sp>
        <p:nvSpPr>
          <p:cNvPr id="20" name="Text Placeholder 19">
            <a:extLst>
              <a:ext uri="{FF2B5EF4-FFF2-40B4-BE49-F238E27FC236}">
                <a16:creationId xmlns:a16="http://schemas.microsoft.com/office/drawing/2014/main" id="{8A7D7E6A-405D-4EE0-86DD-77F54087A113}"/>
              </a:ext>
            </a:extLst>
          </p:cNvPr>
          <p:cNvSpPr>
            <a:spLocks noGrp="1"/>
          </p:cNvSpPr>
          <p:nvPr>
            <p:ph type="body" sz="quarter" idx="15" hasCustomPrompt="1"/>
          </p:nvPr>
        </p:nvSpPr>
        <p:spPr>
          <a:xfrm>
            <a:off x="1488485" y="3634731"/>
            <a:ext cx="1127125" cy="428399"/>
          </a:xfrm>
        </p:spPr>
        <p:txBody>
          <a:bodyPr/>
          <a:lstStyle>
            <a:lvl1pPr marL="0" indent="0">
              <a:buNone/>
              <a:defRPr>
                <a:solidFill>
                  <a:schemeClr val="bg1"/>
                </a:solidFill>
                <a:latin typeface="+mj-lt"/>
              </a:defRPr>
            </a:lvl1pPr>
          </a:lstStyle>
          <a:p>
            <a:pPr lvl="0"/>
            <a:r>
              <a:rPr lang="en-US" dirty="0"/>
              <a:t>TITLE</a:t>
            </a:r>
          </a:p>
        </p:txBody>
      </p:sp>
      <p:sp>
        <p:nvSpPr>
          <p:cNvPr id="26" name="Text Placeholder 19">
            <a:extLst>
              <a:ext uri="{FF2B5EF4-FFF2-40B4-BE49-F238E27FC236}">
                <a16:creationId xmlns:a16="http://schemas.microsoft.com/office/drawing/2014/main" id="{029F55F2-DFEE-47D5-8123-52516224F616}"/>
              </a:ext>
            </a:extLst>
          </p:cNvPr>
          <p:cNvSpPr>
            <a:spLocks noGrp="1"/>
          </p:cNvSpPr>
          <p:nvPr>
            <p:ph type="body" sz="quarter" idx="16" hasCustomPrompt="1"/>
          </p:nvPr>
        </p:nvSpPr>
        <p:spPr>
          <a:xfrm>
            <a:off x="9418636" y="3637589"/>
            <a:ext cx="1127125" cy="428399"/>
          </a:xfrm>
        </p:spPr>
        <p:txBody>
          <a:bodyPr/>
          <a:lstStyle>
            <a:lvl1pPr marL="0" indent="0">
              <a:buNone/>
              <a:defRPr>
                <a:solidFill>
                  <a:schemeClr val="bg1"/>
                </a:solidFill>
                <a:latin typeface="+mj-lt"/>
              </a:defRPr>
            </a:lvl1pPr>
          </a:lstStyle>
          <a:p>
            <a:pPr lvl="0"/>
            <a:r>
              <a:rPr lang="en-US" dirty="0"/>
              <a:t>TITLE</a:t>
            </a:r>
          </a:p>
        </p:txBody>
      </p:sp>
      <p:sp>
        <p:nvSpPr>
          <p:cNvPr id="27" name="Text Placeholder 19">
            <a:extLst>
              <a:ext uri="{FF2B5EF4-FFF2-40B4-BE49-F238E27FC236}">
                <a16:creationId xmlns:a16="http://schemas.microsoft.com/office/drawing/2014/main" id="{E182BD4F-9BC9-4234-9BC1-471D7F35415D}"/>
              </a:ext>
            </a:extLst>
          </p:cNvPr>
          <p:cNvSpPr>
            <a:spLocks noGrp="1"/>
          </p:cNvSpPr>
          <p:nvPr>
            <p:ph type="body" sz="quarter" idx="17" hasCustomPrompt="1"/>
          </p:nvPr>
        </p:nvSpPr>
        <p:spPr>
          <a:xfrm>
            <a:off x="5532436" y="3632532"/>
            <a:ext cx="1127125" cy="428399"/>
          </a:xfrm>
        </p:spPr>
        <p:txBody>
          <a:bodyPr/>
          <a:lstStyle>
            <a:lvl1pPr marL="0" indent="0">
              <a:buNone/>
              <a:defRPr>
                <a:solidFill>
                  <a:schemeClr val="bg1"/>
                </a:solidFill>
                <a:latin typeface="+mj-lt"/>
              </a:defRPr>
            </a:lvl1pPr>
          </a:lstStyle>
          <a:p>
            <a:pPr lvl="0"/>
            <a:r>
              <a:rPr lang="en-US" dirty="0"/>
              <a:t>TITLE</a:t>
            </a:r>
          </a:p>
        </p:txBody>
      </p:sp>
      <p:sp>
        <p:nvSpPr>
          <p:cNvPr id="2" name="Footer Placeholder 1">
            <a:extLst>
              <a:ext uri="{FF2B5EF4-FFF2-40B4-BE49-F238E27FC236}">
                <a16:creationId xmlns:a16="http://schemas.microsoft.com/office/drawing/2014/main" id="{6E93DF98-CD98-4EE7-AF89-1383E497C348}"/>
              </a:ext>
            </a:extLst>
          </p:cNvPr>
          <p:cNvSpPr>
            <a:spLocks noGrp="1"/>
          </p:cNvSpPr>
          <p:nvPr>
            <p:ph type="ftr" sz="quarter" idx="18"/>
          </p:nvPr>
        </p:nvSpPr>
        <p:spPr/>
        <p:txBody>
          <a:bodyPr/>
          <a:lstStyle/>
          <a:p>
            <a:r>
              <a:rPr lang="en-US"/>
              <a:t>NCTCOG Presentation</a:t>
            </a:r>
            <a:endParaRPr lang="en-US" dirty="0"/>
          </a:p>
        </p:txBody>
      </p:sp>
      <p:sp>
        <p:nvSpPr>
          <p:cNvPr id="3" name="Slide Number Placeholder 2">
            <a:extLst>
              <a:ext uri="{FF2B5EF4-FFF2-40B4-BE49-F238E27FC236}">
                <a16:creationId xmlns:a16="http://schemas.microsoft.com/office/drawing/2014/main" id="{54A71E64-CD64-4289-B1B4-D0CCA10FA17F}"/>
              </a:ext>
            </a:extLst>
          </p:cNvPr>
          <p:cNvSpPr>
            <a:spLocks noGrp="1"/>
          </p:cNvSpPr>
          <p:nvPr>
            <p:ph type="sldNum" sz="quarter" idx="19"/>
          </p:nvPr>
        </p:nvSpPr>
        <p:spPr/>
        <p:txBody>
          <a:bodyPr/>
          <a:lstStyle/>
          <a:p>
            <a:fld id="{F7B4771B-AE04-41F8-8441-EC7D184086A2}" type="slidenum">
              <a:rPr lang="en-US" smtClean="0"/>
              <a:pPr/>
              <a:t>‹#›</a:t>
            </a:fld>
            <a:endParaRPr lang="en-US" dirty="0"/>
          </a:p>
        </p:txBody>
      </p:sp>
    </p:spTree>
    <p:extLst>
      <p:ext uri="{BB962C8B-B14F-4D97-AF65-F5344CB8AC3E}">
        <p14:creationId xmlns:p14="http://schemas.microsoft.com/office/powerpoint/2010/main" val="2934250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8_Blank">
    <p:bg>
      <p:bgPr>
        <a:solidFill>
          <a:srgbClr val="00446A"/>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DEFCE-1645-432B-BF5C-6414510527C9}"/>
              </a:ext>
            </a:extLst>
          </p:cNvPr>
          <p:cNvSpPr>
            <a:spLocks noGrp="1"/>
          </p:cNvSpPr>
          <p:nvPr>
            <p:ph type="title" hasCustomPrompt="1"/>
          </p:nvPr>
        </p:nvSpPr>
        <p:spPr/>
        <p:txBody>
          <a:bodyPr/>
          <a:lstStyle>
            <a:lvl1pPr>
              <a:defRPr>
                <a:solidFill>
                  <a:schemeClr val="bg1"/>
                </a:solidFill>
                <a:latin typeface="+mj-lt"/>
              </a:defRPr>
            </a:lvl1pPr>
          </a:lstStyle>
          <a:p>
            <a:r>
              <a:rPr lang="en-US" dirty="0"/>
              <a:t>CLICK TO EDIT MASTER TITLE STYLE</a:t>
            </a:r>
          </a:p>
        </p:txBody>
      </p:sp>
      <p:sp>
        <p:nvSpPr>
          <p:cNvPr id="3" name="Footer Placeholder 2">
            <a:extLst>
              <a:ext uri="{FF2B5EF4-FFF2-40B4-BE49-F238E27FC236}">
                <a16:creationId xmlns:a16="http://schemas.microsoft.com/office/drawing/2014/main" id="{6AB72668-67C8-4E63-9956-66D8B8EE1142}"/>
              </a:ext>
            </a:extLst>
          </p:cNvPr>
          <p:cNvSpPr>
            <a:spLocks noGrp="1"/>
          </p:cNvSpPr>
          <p:nvPr>
            <p:ph type="ftr" sz="quarter" idx="10"/>
          </p:nvPr>
        </p:nvSpPr>
        <p:spPr/>
        <p:txBody>
          <a:bodyPr/>
          <a:lstStyle/>
          <a:p>
            <a:r>
              <a:rPr lang="en-US"/>
              <a:t>NCTCOG Presentation</a:t>
            </a:r>
            <a:endParaRPr lang="en-US" dirty="0"/>
          </a:p>
        </p:txBody>
      </p:sp>
      <p:sp>
        <p:nvSpPr>
          <p:cNvPr id="4" name="Slide Number Placeholder 3">
            <a:extLst>
              <a:ext uri="{FF2B5EF4-FFF2-40B4-BE49-F238E27FC236}">
                <a16:creationId xmlns:a16="http://schemas.microsoft.com/office/drawing/2014/main" id="{5148B7ED-DE02-437B-87EC-86D5731934A8}"/>
              </a:ext>
            </a:extLst>
          </p:cNvPr>
          <p:cNvSpPr>
            <a:spLocks noGrp="1"/>
          </p:cNvSpPr>
          <p:nvPr>
            <p:ph type="sldNum" sz="quarter" idx="11"/>
          </p:nvPr>
        </p:nvSpPr>
        <p:spPr/>
        <p:txBody>
          <a:bodyPr/>
          <a:lstStyle/>
          <a:p>
            <a:fld id="{F7B4771B-AE04-41F8-8441-EC7D184086A2}" type="slidenum">
              <a:rPr lang="en-US" smtClean="0"/>
              <a:pPr/>
              <a:t>‹#›</a:t>
            </a:fld>
            <a:endParaRPr lang="en-US" dirty="0"/>
          </a:p>
        </p:txBody>
      </p:sp>
    </p:spTree>
    <p:extLst>
      <p:ext uri="{BB962C8B-B14F-4D97-AF65-F5344CB8AC3E}">
        <p14:creationId xmlns:p14="http://schemas.microsoft.com/office/powerpoint/2010/main" val="11867377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Blank">
    <p:bg>
      <p:bgPr>
        <a:solidFill>
          <a:srgbClr val="00446A"/>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3C3A6CA-1BBE-4D10-BDF3-5D71031E5702}"/>
              </a:ext>
            </a:extLst>
          </p:cNvPr>
          <p:cNvSpPr txBox="1"/>
          <p:nvPr userDrawn="1"/>
        </p:nvSpPr>
        <p:spPr>
          <a:xfrm>
            <a:off x="1988457" y="1582057"/>
            <a:ext cx="184731" cy="369332"/>
          </a:xfrm>
          <a:prstGeom prst="rect">
            <a:avLst/>
          </a:prstGeom>
          <a:noFill/>
        </p:spPr>
        <p:txBody>
          <a:bodyPr wrap="none" rtlCol="0">
            <a:spAutoFit/>
          </a:bodyPr>
          <a:lstStyle/>
          <a:p>
            <a:endParaRPr lang="en-US" dirty="0"/>
          </a:p>
        </p:txBody>
      </p:sp>
      <p:sp>
        <p:nvSpPr>
          <p:cNvPr id="6" name="Content Placeholder 5">
            <a:extLst>
              <a:ext uri="{FF2B5EF4-FFF2-40B4-BE49-F238E27FC236}">
                <a16:creationId xmlns:a16="http://schemas.microsoft.com/office/drawing/2014/main" id="{D6B48E58-7910-424D-9AE4-A9E4E74DFF4D}"/>
              </a:ext>
            </a:extLst>
          </p:cNvPr>
          <p:cNvSpPr>
            <a:spLocks noGrp="1"/>
          </p:cNvSpPr>
          <p:nvPr>
            <p:ph sz="quarter" idx="13"/>
          </p:nvPr>
        </p:nvSpPr>
        <p:spPr>
          <a:xfrm>
            <a:off x="6096000" y="1778774"/>
            <a:ext cx="6080125" cy="4175939"/>
          </a:xfrm>
        </p:spPr>
        <p:txBody>
          <a:bodyPr/>
          <a:lstStyle>
            <a:lvl1pPr marL="0" indent="0">
              <a:buNone/>
              <a:defRPr/>
            </a:lvl1pPr>
          </a:lstStyle>
          <a:p>
            <a:pPr lvl="0"/>
            <a:endParaRPr lang="en-US" dirty="0"/>
          </a:p>
        </p:txBody>
      </p:sp>
      <p:sp>
        <p:nvSpPr>
          <p:cNvPr id="7" name="Title 6">
            <a:extLst>
              <a:ext uri="{FF2B5EF4-FFF2-40B4-BE49-F238E27FC236}">
                <a16:creationId xmlns:a16="http://schemas.microsoft.com/office/drawing/2014/main" id="{5840C69B-88BB-4FE0-9DC8-1CE81A2F6D74}"/>
              </a:ext>
            </a:extLst>
          </p:cNvPr>
          <p:cNvSpPr>
            <a:spLocks noGrp="1"/>
          </p:cNvSpPr>
          <p:nvPr>
            <p:ph type="title" hasCustomPrompt="1"/>
          </p:nvPr>
        </p:nvSpPr>
        <p:spPr>
          <a:xfrm>
            <a:off x="838200" y="283845"/>
            <a:ext cx="10515600" cy="1325563"/>
          </a:xfrm>
        </p:spPr>
        <p:txBody>
          <a:bodyPr/>
          <a:lstStyle>
            <a:lvl1pPr>
              <a:defRPr>
                <a:solidFill>
                  <a:schemeClr val="bg1"/>
                </a:solidFill>
                <a:latin typeface="+mj-lt"/>
              </a:defRPr>
            </a:lvl1pPr>
          </a:lstStyle>
          <a:p>
            <a:r>
              <a:rPr lang="en-US" dirty="0"/>
              <a:t>CLICK TO EDIT MASTER TITLE STYLE</a:t>
            </a:r>
          </a:p>
        </p:txBody>
      </p:sp>
      <p:sp>
        <p:nvSpPr>
          <p:cNvPr id="12" name="Text Placeholder 11">
            <a:extLst>
              <a:ext uri="{FF2B5EF4-FFF2-40B4-BE49-F238E27FC236}">
                <a16:creationId xmlns:a16="http://schemas.microsoft.com/office/drawing/2014/main" id="{45995389-AD7F-468C-8AFB-6DA70E1853C4}"/>
              </a:ext>
            </a:extLst>
          </p:cNvPr>
          <p:cNvSpPr>
            <a:spLocks noGrp="1"/>
          </p:cNvSpPr>
          <p:nvPr>
            <p:ph type="body" sz="quarter" idx="14" hasCustomPrompt="1"/>
          </p:nvPr>
        </p:nvSpPr>
        <p:spPr>
          <a:xfrm>
            <a:off x="2173288" y="2530105"/>
            <a:ext cx="3292475" cy="868363"/>
          </a:xfrm>
        </p:spPr>
        <p:txBody>
          <a:bodyPr/>
          <a:lstStyle>
            <a:lvl1pPr marL="0" indent="0">
              <a:buNone/>
              <a:defRPr sz="20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Duis </a:t>
            </a:r>
            <a:r>
              <a:rPr lang="en-US" dirty="0" err="1"/>
              <a:t>eget</a:t>
            </a:r>
            <a:r>
              <a:rPr lang="en-US" dirty="0"/>
              <a:t> </a:t>
            </a:r>
            <a:r>
              <a:rPr lang="en-US" dirty="0" err="1"/>
              <a:t>turpis</a:t>
            </a:r>
            <a:r>
              <a:rPr lang="en-US" dirty="0"/>
              <a:t> et </a:t>
            </a:r>
            <a:r>
              <a:rPr lang="en-US" dirty="0" err="1"/>
              <a:t>enim</a:t>
            </a:r>
            <a:r>
              <a:rPr lang="en-US" dirty="0"/>
              <a:t> </a:t>
            </a:r>
            <a:r>
              <a:rPr lang="en-US" dirty="0" err="1"/>
              <a:t>hendrerit</a:t>
            </a:r>
            <a:r>
              <a:rPr lang="en-US" dirty="0"/>
              <a:t> </a:t>
            </a:r>
            <a:r>
              <a:rPr lang="en-US" dirty="0" err="1"/>
              <a:t>placerat</a:t>
            </a:r>
            <a:r>
              <a:rPr lang="en-US" dirty="0"/>
              <a:t> at et </a:t>
            </a:r>
            <a:r>
              <a:rPr lang="en-US" dirty="0" err="1"/>
              <a:t>nibh</a:t>
            </a:r>
            <a:endParaRPr lang="en-US" dirty="0"/>
          </a:p>
          <a:p>
            <a:pPr lvl="0"/>
            <a:endParaRPr lang="en-US" dirty="0"/>
          </a:p>
        </p:txBody>
      </p:sp>
      <p:sp>
        <p:nvSpPr>
          <p:cNvPr id="23" name="Text Placeholder 11">
            <a:extLst>
              <a:ext uri="{FF2B5EF4-FFF2-40B4-BE49-F238E27FC236}">
                <a16:creationId xmlns:a16="http://schemas.microsoft.com/office/drawing/2014/main" id="{F66CFF4D-37F9-4477-AF50-436E04A4335C}"/>
              </a:ext>
            </a:extLst>
          </p:cNvPr>
          <p:cNvSpPr>
            <a:spLocks noGrp="1"/>
          </p:cNvSpPr>
          <p:nvPr>
            <p:ph type="body" sz="quarter" idx="15" hasCustomPrompt="1"/>
          </p:nvPr>
        </p:nvSpPr>
        <p:spPr>
          <a:xfrm>
            <a:off x="2173288" y="4544695"/>
            <a:ext cx="3292475" cy="868363"/>
          </a:xfrm>
        </p:spPr>
        <p:txBody>
          <a:bodyPr/>
          <a:lstStyle>
            <a:lvl1pPr marL="0" indent="0">
              <a:buNone/>
              <a:defRPr sz="20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Duis </a:t>
            </a:r>
            <a:r>
              <a:rPr lang="en-US" dirty="0" err="1"/>
              <a:t>eget</a:t>
            </a:r>
            <a:r>
              <a:rPr lang="en-US" dirty="0"/>
              <a:t> </a:t>
            </a:r>
            <a:r>
              <a:rPr lang="en-US" dirty="0" err="1"/>
              <a:t>turpis</a:t>
            </a:r>
            <a:r>
              <a:rPr lang="en-US" dirty="0"/>
              <a:t> et </a:t>
            </a:r>
            <a:r>
              <a:rPr lang="en-US" dirty="0" err="1"/>
              <a:t>enim</a:t>
            </a:r>
            <a:r>
              <a:rPr lang="en-US" dirty="0"/>
              <a:t> </a:t>
            </a:r>
            <a:r>
              <a:rPr lang="en-US" dirty="0" err="1"/>
              <a:t>hendrerit</a:t>
            </a:r>
            <a:r>
              <a:rPr lang="en-US" dirty="0"/>
              <a:t> </a:t>
            </a:r>
            <a:r>
              <a:rPr lang="en-US" dirty="0" err="1"/>
              <a:t>placerat</a:t>
            </a:r>
            <a:r>
              <a:rPr lang="en-US" dirty="0"/>
              <a:t> at et </a:t>
            </a:r>
            <a:r>
              <a:rPr lang="en-US" dirty="0" err="1"/>
              <a:t>nibh</a:t>
            </a:r>
            <a:endParaRPr lang="en-US" dirty="0"/>
          </a:p>
          <a:p>
            <a:pPr lvl="0"/>
            <a:endParaRPr lang="en-US" dirty="0"/>
          </a:p>
        </p:txBody>
      </p:sp>
      <p:sp>
        <p:nvSpPr>
          <p:cNvPr id="29" name="Text Placeholder 11">
            <a:extLst>
              <a:ext uri="{FF2B5EF4-FFF2-40B4-BE49-F238E27FC236}">
                <a16:creationId xmlns:a16="http://schemas.microsoft.com/office/drawing/2014/main" id="{5CDDFF48-339D-4BB0-ACF6-3F87B8D11115}"/>
              </a:ext>
            </a:extLst>
          </p:cNvPr>
          <p:cNvSpPr>
            <a:spLocks noGrp="1"/>
          </p:cNvSpPr>
          <p:nvPr>
            <p:ph type="body" sz="quarter" idx="16" hasCustomPrompt="1"/>
          </p:nvPr>
        </p:nvSpPr>
        <p:spPr>
          <a:xfrm>
            <a:off x="2187486" y="3939065"/>
            <a:ext cx="3292475" cy="375444"/>
          </a:xfrm>
        </p:spPr>
        <p:txBody>
          <a:bodyPr>
            <a:noAutofit/>
          </a:bodyPr>
          <a:lstStyle>
            <a:lvl1pPr marL="0" indent="0">
              <a:buNone/>
              <a:defRPr sz="2800" b="0">
                <a:solidFill>
                  <a:schemeClr val="bg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SUBHEADER</a:t>
            </a:r>
          </a:p>
          <a:p>
            <a:pPr lvl="0"/>
            <a:endParaRPr lang="en-US" dirty="0"/>
          </a:p>
        </p:txBody>
      </p:sp>
      <p:sp>
        <p:nvSpPr>
          <p:cNvPr id="30" name="Text Placeholder 11">
            <a:extLst>
              <a:ext uri="{FF2B5EF4-FFF2-40B4-BE49-F238E27FC236}">
                <a16:creationId xmlns:a16="http://schemas.microsoft.com/office/drawing/2014/main" id="{0A9C4982-0982-405A-B752-793B6980BD0E}"/>
              </a:ext>
            </a:extLst>
          </p:cNvPr>
          <p:cNvSpPr>
            <a:spLocks noGrp="1"/>
          </p:cNvSpPr>
          <p:nvPr>
            <p:ph type="body" sz="quarter" idx="17" hasCustomPrompt="1"/>
          </p:nvPr>
        </p:nvSpPr>
        <p:spPr>
          <a:xfrm>
            <a:off x="2187486" y="1923416"/>
            <a:ext cx="3292475" cy="375444"/>
          </a:xfrm>
        </p:spPr>
        <p:txBody>
          <a:bodyPr>
            <a:noAutofit/>
          </a:bodyPr>
          <a:lstStyle>
            <a:lvl1pPr marL="0" indent="0">
              <a:buNone/>
              <a:defRPr sz="2800" b="0">
                <a:solidFill>
                  <a:schemeClr val="bg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SUBHEADER</a:t>
            </a:r>
          </a:p>
          <a:p>
            <a:pPr lvl="0"/>
            <a:endParaRPr lang="en-US" dirty="0"/>
          </a:p>
        </p:txBody>
      </p:sp>
      <p:sp>
        <p:nvSpPr>
          <p:cNvPr id="2" name="Footer Placeholder 2">
            <a:extLst>
              <a:ext uri="{FF2B5EF4-FFF2-40B4-BE49-F238E27FC236}">
                <a16:creationId xmlns:a16="http://schemas.microsoft.com/office/drawing/2014/main" id="{972C5182-F31A-F4B2-94D3-2FE3199E7337}"/>
              </a:ext>
            </a:extLst>
          </p:cNvPr>
          <p:cNvSpPr>
            <a:spLocks noGrp="1"/>
          </p:cNvSpPr>
          <p:nvPr>
            <p:ph type="ftr" sz="quarter" idx="10"/>
          </p:nvPr>
        </p:nvSpPr>
        <p:spPr>
          <a:xfrm>
            <a:off x="1593410" y="6356350"/>
            <a:ext cx="3359590" cy="365125"/>
          </a:xfrm>
        </p:spPr>
        <p:txBody>
          <a:bodyPr/>
          <a:lstStyle/>
          <a:p>
            <a:r>
              <a:rPr lang="en-US"/>
              <a:t>NCTCOG Presentation</a:t>
            </a:r>
            <a:endParaRPr lang="en-US" dirty="0"/>
          </a:p>
        </p:txBody>
      </p:sp>
      <p:sp>
        <p:nvSpPr>
          <p:cNvPr id="3" name="Slide Number Placeholder 3">
            <a:extLst>
              <a:ext uri="{FF2B5EF4-FFF2-40B4-BE49-F238E27FC236}">
                <a16:creationId xmlns:a16="http://schemas.microsoft.com/office/drawing/2014/main" id="{065F166C-64E5-DF55-970A-EA3EE05263BF}"/>
              </a:ext>
            </a:extLst>
          </p:cNvPr>
          <p:cNvSpPr>
            <a:spLocks noGrp="1"/>
          </p:cNvSpPr>
          <p:nvPr>
            <p:ph type="sldNum" sz="quarter" idx="11"/>
          </p:nvPr>
        </p:nvSpPr>
        <p:spPr>
          <a:xfrm>
            <a:off x="8610600" y="6356350"/>
            <a:ext cx="2743200" cy="365125"/>
          </a:xfrm>
        </p:spPr>
        <p:txBody>
          <a:bodyPr/>
          <a:lstStyle/>
          <a:p>
            <a:fld id="{F7B4771B-AE04-41F8-8441-EC7D184086A2}" type="slidenum">
              <a:rPr lang="en-US" smtClean="0"/>
              <a:pPr/>
              <a:t>‹#›</a:t>
            </a:fld>
            <a:endParaRPr lang="en-US" dirty="0"/>
          </a:p>
        </p:txBody>
      </p:sp>
    </p:spTree>
    <p:extLst>
      <p:ext uri="{BB962C8B-B14F-4D97-AF65-F5344CB8AC3E}">
        <p14:creationId xmlns:p14="http://schemas.microsoft.com/office/powerpoint/2010/main" val="18612260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9_Blank">
    <p:bg>
      <p:bgPr>
        <a:solidFill>
          <a:srgbClr val="00446A"/>
        </a:solidFill>
        <a:effectLst/>
      </p:bgPr>
    </p:bg>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2C4C8AF3-6B1E-4736-93F1-4FA322592D49}"/>
              </a:ext>
            </a:extLst>
          </p:cNvPr>
          <p:cNvGraphicFramePr/>
          <p:nvPr userDrawn="1">
            <p:extLst>
              <p:ext uri="{D42A27DB-BD31-4B8C-83A1-F6EECF244321}">
                <p14:modId xmlns:p14="http://schemas.microsoft.com/office/powerpoint/2010/main" val="2125602666"/>
              </p:ext>
            </p:extLst>
          </p:nvPr>
        </p:nvGraphicFramePr>
        <p:xfrm>
          <a:off x="1367971" y="1597176"/>
          <a:ext cx="5575123" cy="3773109"/>
        </p:xfrm>
        <a:graphic>
          <a:graphicData uri="http://schemas.openxmlformats.org/drawingml/2006/chart">
            <c:chart xmlns:c="http://schemas.openxmlformats.org/drawingml/2006/chart" xmlns:r="http://schemas.openxmlformats.org/officeDocument/2006/relationships" r:id="rId2"/>
          </a:graphicData>
        </a:graphic>
      </p:graphicFrame>
      <p:sp>
        <p:nvSpPr>
          <p:cNvPr id="13" name="Content Placeholder 2">
            <a:extLst>
              <a:ext uri="{FF2B5EF4-FFF2-40B4-BE49-F238E27FC236}">
                <a16:creationId xmlns:a16="http://schemas.microsoft.com/office/drawing/2014/main" id="{D1889010-E652-4594-A12C-B3E0EBB164A0}"/>
              </a:ext>
            </a:extLst>
          </p:cNvPr>
          <p:cNvSpPr>
            <a:spLocks noGrp="1"/>
          </p:cNvSpPr>
          <p:nvPr>
            <p:ph idx="13"/>
          </p:nvPr>
        </p:nvSpPr>
        <p:spPr>
          <a:xfrm>
            <a:off x="6550090" y="5656829"/>
            <a:ext cx="4114799" cy="243870"/>
          </a:xfrm>
        </p:spPr>
        <p:txBody>
          <a:bodyPr>
            <a:noAutofit/>
          </a:bodyPr>
          <a:lstStyle>
            <a:lvl1pPr marL="0" indent="0" algn="ctr">
              <a:buNone/>
              <a:defRPr sz="1200">
                <a:solidFill>
                  <a:schemeClr val="bg1"/>
                </a:solidFill>
                <a:latin typeface="Lato" panose="020F0502020204030203" pitchFamily="34" charset="0"/>
                <a:ea typeface="Lato" panose="020F0502020204030203" pitchFamily="34" charset="0"/>
                <a:cs typeface="Lato" panose="020F0502020204030203" pitchFamily="34" charset="0"/>
              </a:defRPr>
            </a:lvl1pPr>
            <a:lvl2pPr marL="457200" indent="0">
              <a:buNone/>
              <a:defRPr>
                <a:solidFill>
                  <a:srgbClr val="00446A"/>
                </a:solidFill>
              </a:defRPr>
            </a:lvl2pPr>
            <a:lvl3pPr marL="914400" indent="0">
              <a:buNone/>
              <a:defRPr>
                <a:solidFill>
                  <a:srgbClr val="FFC000"/>
                </a:solidFill>
              </a:defRPr>
            </a:lvl3pPr>
            <a:lvl4pPr marL="1371600" indent="0">
              <a:buNone/>
              <a:defRPr>
                <a:solidFill>
                  <a:schemeClr val="accent6"/>
                </a:solidFill>
              </a:defRPr>
            </a:lvl4pPr>
            <a:lvl5pPr marL="1828800" indent="0">
              <a:buNone/>
              <a:defRPr>
                <a:solidFill>
                  <a:schemeClr val="tx1">
                    <a:lumMod val="75000"/>
                    <a:lumOff val="25000"/>
                  </a:schemeClr>
                </a:solidFill>
              </a:defRPr>
            </a:lvl5pPr>
          </a:lstStyle>
          <a:p>
            <a:pPr lvl="0"/>
            <a:r>
              <a:rPr lang="en-US" dirty="0"/>
              <a:t>Click to edit Master text styles</a:t>
            </a:r>
          </a:p>
        </p:txBody>
      </p:sp>
      <p:sp>
        <p:nvSpPr>
          <p:cNvPr id="14" name="Content Placeholder 2">
            <a:extLst>
              <a:ext uri="{FF2B5EF4-FFF2-40B4-BE49-F238E27FC236}">
                <a16:creationId xmlns:a16="http://schemas.microsoft.com/office/drawing/2014/main" id="{7852C67F-6BF5-4BB4-94E3-44179F075C2E}"/>
              </a:ext>
            </a:extLst>
          </p:cNvPr>
          <p:cNvSpPr>
            <a:spLocks noGrp="1"/>
          </p:cNvSpPr>
          <p:nvPr>
            <p:ph idx="14"/>
          </p:nvPr>
        </p:nvSpPr>
        <p:spPr>
          <a:xfrm>
            <a:off x="1636746" y="5656829"/>
            <a:ext cx="4114799" cy="297883"/>
          </a:xfrm>
        </p:spPr>
        <p:txBody>
          <a:bodyPr>
            <a:noAutofit/>
          </a:bodyPr>
          <a:lstStyle>
            <a:lvl1pPr marL="0" indent="0" algn="ctr">
              <a:buNone/>
              <a:defRPr sz="1200">
                <a:solidFill>
                  <a:schemeClr val="bg1"/>
                </a:solidFill>
                <a:latin typeface="Lato" panose="020F0502020204030203" pitchFamily="34" charset="0"/>
                <a:ea typeface="Lato" panose="020F0502020204030203" pitchFamily="34" charset="0"/>
                <a:cs typeface="Lato" panose="020F0502020204030203" pitchFamily="34" charset="0"/>
              </a:defRPr>
            </a:lvl1pPr>
            <a:lvl2pPr marL="457200" indent="0">
              <a:buNone/>
              <a:defRPr>
                <a:solidFill>
                  <a:srgbClr val="00446A"/>
                </a:solidFill>
              </a:defRPr>
            </a:lvl2pPr>
            <a:lvl3pPr marL="914400" indent="0">
              <a:buNone/>
              <a:defRPr>
                <a:solidFill>
                  <a:srgbClr val="FFC000"/>
                </a:solidFill>
              </a:defRPr>
            </a:lvl3pPr>
            <a:lvl4pPr marL="1371600" indent="0">
              <a:buNone/>
              <a:defRPr>
                <a:solidFill>
                  <a:schemeClr val="accent6"/>
                </a:solidFill>
              </a:defRPr>
            </a:lvl4pPr>
            <a:lvl5pPr marL="1828800" indent="0">
              <a:buNone/>
              <a:defRPr>
                <a:solidFill>
                  <a:schemeClr val="tx1">
                    <a:lumMod val="75000"/>
                    <a:lumOff val="25000"/>
                  </a:schemeClr>
                </a:solidFill>
              </a:defRPr>
            </a:lvl5pPr>
          </a:lstStyle>
          <a:p>
            <a:pPr lvl="0"/>
            <a:r>
              <a:rPr lang="en-US" dirty="0"/>
              <a:t>Click to edit Master text styles</a:t>
            </a:r>
          </a:p>
        </p:txBody>
      </p:sp>
      <p:sp>
        <p:nvSpPr>
          <p:cNvPr id="2" name="Title 1">
            <a:extLst>
              <a:ext uri="{FF2B5EF4-FFF2-40B4-BE49-F238E27FC236}">
                <a16:creationId xmlns:a16="http://schemas.microsoft.com/office/drawing/2014/main" id="{8C0DEFCE-1645-432B-BF5C-6414510527C9}"/>
              </a:ext>
            </a:extLst>
          </p:cNvPr>
          <p:cNvSpPr>
            <a:spLocks noGrp="1"/>
          </p:cNvSpPr>
          <p:nvPr>
            <p:ph type="title" hasCustomPrompt="1"/>
          </p:nvPr>
        </p:nvSpPr>
        <p:spPr/>
        <p:txBody>
          <a:bodyPr/>
          <a:lstStyle>
            <a:lvl1pPr>
              <a:defRPr>
                <a:solidFill>
                  <a:schemeClr val="bg1"/>
                </a:solidFill>
                <a:latin typeface="+mj-lt"/>
              </a:defRPr>
            </a:lvl1pPr>
          </a:lstStyle>
          <a:p>
            <a:r>
              <a:rPr lang="en-US" dirty="0"/>
              <a:t>CLICK TO EDIT MASTER TITLE STYLE</a:t>
            </a:r>
          </a:p>
        </p:txBody>
      </p:sp>
      <p:sp>
        <p:nvSpPr>
          <p:cNvPr id="12" name="Chart Placeholder 20">
            <a:extLst>
              <a:ext uri="{FF2B5EF4-FFF2-40B4-BE49-F238E27FC236}">
                <a16:creationId xmlns:a16="http://schemas.microsoft.com/office/drawing/2014/main" id="{B6AA9188-DF0D-4DA2-A54F-6817D4D583D8}"/>
              </a:ext>
            </a:extLst>
          </p:cNvPr>
          <p:cNvSpPr>
            <a:spLocks noGrp="1"/>
          </p:cNvSpPr>
          <p:nvPr>
            <p:ph type="chart" sz="quarter" idx="15"/>
          </p:nvPr>
        </p:nvSpPr>
        <p:spPr>
          <a:xfrm>
            <a:off x="1367971" y="1449387"/>
            <a:ext cx="4743450" cy="3989388"/>
          </a:xfrm>
        </p:spPr>
        <p:txBody>
          <a:bodyPr/>
          <a:lstStyle/>
          <a:p>
            <a:endParaRPr lang="en-US"/>
          </a:p>
        </p:txBody>
      </p:sp>
      <p:sp>
        <p:nvSpPr>
          <p:cNvPr id="15" name="Chart Placeholder 20">
            <a:extLst>
              <a:ext uri="{FF2B5EF4-FFF2-40B4-BE49-F238E27FC236}">
                <a16:creationId xmlns:a16="http://schemas.microsoft.com/office/drawing/2014/main" id="{18EF15A2-4338-4703-8942-A6E9EC4E1560}"/>
              </a:ext>
            </a:extLst>
          </p:cNvPr>
          <p:cNvSpPr>
            <a:spLocks noGrp="1"/>
          </p:cNvSpPr>
          <p:nvPr>
            <p:ph type="chart" sz="quarter" idx="16"/>
          </p:nvPr>
        </p:nvSpPr>
        <p:spPr>
          <a:xfrm>
            <a:off x="6235764" y="1459108"/>
            <a:ext cx="4743450" cy="3989388"/>
          </a:xfrm>
        </p:spPr>
        <p:txBody>
          <a:bodyPr/>
          <a:lstStyle/>
          <a:p>
            <a:endParaRPr lang="en-US"/>
          </a:p>
        </p:txBody>
      </p:sp>
      <p:sp>
        <p:nvSpPr>
          <p:cNvPr id="3" name="Footer Placeholder 2">
            <a:extLst>
              <a:ext uri="{FF2B5EF4-FFF2-40B4-BE49-F238E27FC236}">
                <a16:creationId xmlns:a16="http://schemas.microsoft.com/office/drawing/2014/main" id="{2E7E83F7-797F-4558-8BB0-2C9FC416BBCD}"/>
              </a:ext>
            </a:extLst>
          </p:cNvPr>
          <p:cNvSpPr>
            <a:spLocks noGrp="1"/>
          </p:cNvSpPr>
          <p:nvPr>
            <p:ph type="ftr" sz="quarter" idx="17"/>
          </p:nvPr>
        </p:nvSpPr>
        <p:spPr/>
        <p:txBody>
          <a:bodyPr/>
          <a:lstStyle/>
          <a:p>
            <a:r>
              <a:rPr lang="en-US"/>
              <a:t>NCTCOG Presentation</a:t>
            </a:r>
            <a:endParaRPr lang="en-US" dirty="0"/>
          </a:p>
        </p:txBody>
      </p:sp>
      <p:sp>
        <p:nvSpPr>
          <p:cNvPr id="4" name="Slide Number Placeholder 3">
            <a:extLst>
              <a:ext uri="{FF2B5EF4-FFF2-40B4-BE49-F238E27FC236}">
                <a16:creationId xmlns:a16="http://schemas.microsoft.com/office/drawing/2014/main" id="{C69EFE2B-B635-4BC8-BD44-E28E07BAC41B}"/>
              </a:ext>
            </a:extLst>
          </p:cNvPr>
          <p:cNvSpPr>
            <a:spLocks noGrp="1"/>
          </p:cNvSpPr>
          <p:nvPr>
            <p:ph type="sldNum" sz="quarter" idx="18"/>
          </p:nvPr>
        </p:nvSpPr>
        <p:spPr/>
        <p:txBody>
          <a:bodyPr/>
          <a:lstStyle/>
          <a:p>
            <a:fld id="{F7B4771B-AE04-41F8-8441-EC7D184086A2}" type="slidenum">
              <a:rPr lang="en-US" smtClean="0"/>
              <a:pPr/>
              <a:t>‹#›</a:t>
            </a:fld>
            <a:endParaRPr lang="en-US" dirty="0"/>
          </a:p>
        </p:txBody>
      </p:sp>
    </p:spTree>
    <p:extLst>
      <p:ext uri="{BB962C8B-B14F-4D97-AF65-F5344CB8AC3E}">
        <p14:creationId xmlns:p14="http://schemas.microsoft.com/office/powerpoint/2010/main" val="14174858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rgbClr val="00446A"/>
        </a:solidFill>
        <a:effectLst/>
      </p:bgPr>
    </p:bg>
    <p:spTree>
      <p:nvGrpSpPr>
        <p:cNvPr id="1" name=""/>
        <p:cNvGrpSpPr/>
        <p:nvPr/>
      </p:nvGrpSpPr>
      <p:grpSpPr>
        <a:xfrm>
          <a:off x="0" y="0"/>
          <a:ext cx="0" cy="0"/>
          <a:chOff x="0" y="0"/>
          <a:chExt cx="0" cy="0"/>
        </a:xfrm>
      </p:grpSpPr>
      <p:pic>
        <p:nvPicPr>
          <p:cNvPr id="9" name="Picture 8" descr="A close up of a logo&#10;&#10;Description automatically generated">
            <a:extLst>
              <a:ext uri="{FF2B5EF4-FFF2-40B4-BE49-F238E27FC236}">
                <a16:creationId xmlns:a16="http://schemas.microsoft.com/office/drawing/2014/main" id="{162B6EE7-E4BC-44C6-AF3E-723DC06DF25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0800000">
            <a:off x="8228612" y="-2"/>
            <a:ext cx="3963385" cy="6858002"/>
          </a:xfrm>
          <a:prstGeom prst="rect">
            <a:avLst/>
          </a:prstGeom>
        </p:spPr>
      </p:pic>
      <p:sp>
        <p:nvSpPr>
          <p:cNvPr id="13" name="Picture Placeholder 12">
            <a:extLst>
              <a:ext uri="{FF2B5EF4-FFF2-40B4-BE49-F238E27FC236}">
                <a16:creationId xmlns:a16="http://schemas.microsoft.com/office/drawing/2014/main" id="{3162935B-11F2-41A8-A62F-A94B7B1B65B9}"/>
              </a:ext>
            </a:extLst>
          </p:cNvPr>
          <p:cNvSpPr>
            <a:spLocks noGrp="1"/>
          </p:cNvSpPr>
          <p:nvPr>
            <p:ph type="pic" sz="quarter" idx="13"/>
          </p:nvPr>
        </p:nvSpPr>
        <p:spPr>
          <a:xfrm>
            <a:off x="6367463" y="1825625"/>
            <a:ext cx="4986337" cy="4351338"/>
          </a:xfrm>
        </p:spPr>
        <p:txBody>
          <a:bodyPr/>
          <a:lstStyle/>
          <a:p>
            <a:endParaRPr lang="en-US" dirty="0"/>
          </a:p>
        </p:txBody>
      </p:sp>
      <p:sp>
        <p:nvSpPr>
          <p:cNvPr id="12" name="Content Placeholder 2">
            <a:extLst>
              <a:ext uri="{FF2B5EF4-FFF2-40B4-BE49-F238E27FC236}">
                <a16:creationId xmlns:a16="http://schemas.microsoft.com/office/drawing/2014/main" id="{515012D3-C990-489F-8F93-AA4D8BF5D4BC}"/>
              </a:ext>
            </a:extLst>
          </p:cNvPr>
          <p:cNvSpPr>
            <a:spLocks noGrp="1"/>
          </p:cNvSpPr>
          <p:nvPr>
            <p:ph idx="1"/>
          </p:nvPr>
        </p:nvSpPr>
        <p:spPr>
          <a:xfrm>
            <a:off x="838200" y="1824142"/>
            <a:ext cx="4986337" cy="4351338"/>
          </a:xfrm>
        </p:spPr>
        <p:txBody>
          <a:bodyPr/>
          <a:lstStyle>
            <a:lvl1pPr marL="0" indent="0">
              <a:buNone/>
              <a:defRPr>
                <a:solidFill>
                  <a:schemeClr val="bg1"/>
                </a:solidFill>
                <a:latin typeface="+mn-lt"/>
                <a:ea typeface="Lato" panose="020F0502020204030203" pitchFamily="34" charset="0"/>
                <a:cs typeface="Lato" panose="020F0502020204030203" pitchFamily="34" charset="0"/>
              </a:defRPr>
            </a:lvl1pPr>
            <a:lvl2pPr marL="457200" indent="0">
              <a:buNone/>
              <a:defRPr>
                <a:solidFill>
                  <a:schemeClr val="bg1"/>
                </a:solidFill>
                <a:latin typeface="+mn-lt"/>
              </a:defRPr>
            </a:lvl2pPr>
            <a:lvl3pPr marL="914400" indent="0">
              <a:buNone/>
              <a:defRPr>
                <a:solidFill>
                  <a:srgbClr val="FFC000"/>
                </a:solidFill>
                <a:latin typeface="+mn-lt"/>
              </a:defRPr>
            </a:lvl3pPr>
            <a:lvl4pPr marL="1371600" indent="0">
              <a:buNone/>
              <a:defRPr>
                <a:solidFill>
                  <a:schemeClr val="bg1"/>
                </a:solidFill>
                <a:latin typeface="+mn-lt"/>
              </a:defRPr>
            </a:lvl4pPr>
            <a:lvl5pPr marL="1828800" indent="0">
              <a:buNone/>
              <a:defRPr>
                <a:solidFill>
                  <a:schemeClr val="accent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Footer Placeholder 1">
            <a:extLst>
              <a:ext uri="{FF2B5EF4-FFF2-40B4-BE49-F238E27FC236}">
                <a16:creationId xmlns:a16="http://schemas.microsoft.com/office/drawing/2014/main" id="{3549AD43-7D51-4AD9-8E85-F1A3EBA0952D}"/>
              </a:ext>
            </a:extLst>
          </p:cNvPr>
          <p:cNvSpPr>
            <a:spLocks noGrp="1"/>
          </p:cNvSpPr>
          <p:nvPr>
            <p:ph type="ftr" sz="quarter" idx="14"/>
          </p:nvPr>
        </p:nvSpPr>
        <p:spPr/>
        <p:txBody>
          <a:bodyPr/>
          <a:lstStyle/>
          <a:p>
            <a:r>
              <a:rPr lang="en-US"/>
              <a:t>NCTCOG Presentation</a:t>
            </a:r>
            <a:endParaRPr lang="en-US" dirty="0"/>
          </a:p>
        </p:txBody>
      </p:sp>
      <p:sp>
        <p:nvSpPr>
          <p:cNvPr id="3" name="Slide Number Placeholder 2">
            <a:extLst>
              <a:ext uri="{FF2B5EF4-FFF2-40B4-BE49-F238E27FC236}">
                <a16:creationId xmlns:a16="http://schemas.microsoft.com/office/drawing/2014/main" id="{FF228C43-D8FB-4E0D-B9B1-4A30223B2CB0}"/>
              </a:ext>
            </a:extLst>
          </p:cNvPr>
          <p:cNvSpPr>
            <a:spLocks noGrp="1"/>
          </p:cNvSpPr>
          <p:nvPr>
            <p:ph type="sldNum" sz="quarter" idx="15"/>
          </p:nvPr>
        </p:nvSpPr>
        <p:spPr/>
        <p:txBody>
          <a:bodyPr/>
          <a:lstStyle/>
          <a:p>
            <a:fld id="{F7B4771B-AE04-41F8-8441-EC7D184086A2}" type="slidenum">
              <a:rPr lang="en-US" smtClean="0"/>
              <a:pPr/>
              <a:t>‹#›</a:t>
            </a:fld>
            <a:endParaRPr lang="en-US"/>
          </a:p>
        </p:txBody>
      </p:sp>
      <p:sp>
        <p:nvSpPr>
          <p:cNvPr id="4" name="Title 1">
            <a:extLst>
              <a:ext uri="{FF2B5EF4-FFF2-40B4-BE49-F238E27FC236}">
                <a16:creationId xmlns:a16="http://schemas.microsoft.com/office/drawing/2014/main" id="{D10E90B8-45F9-43ED-A2E1-E3D8D1363B11}"/>
              </a:ext>
            </a:extLst>
          </p:cNvPr>
          <p:cNvSpPr>
            <a:spLocks noGrp="1"/>
          </p:cNvSpPr>
          <p:nvPr>
            <p:ph type="title" hasCustomPrompt="1"/>
          </p:nvPr>
        </p:nvSpPr>
        <p:spPr>
          <a:xfrm>
            <a:off x="838200" y="536575"/>
            <a:ext cx="10515600" cy="682625"/>
          </a:xfrm>
        </p:spPr>
        <p:txBody>
          <a:bodyPr/>
          <a:lstStyle>
            <a:lvl1pPr>
              <a:defRPr>
                <a:solidFill>
                  <a:schemeClr val="bg1"/>
                </a:solidFill>
                <a:latin typeface="+mj-lt"/>
              </a:defRPr>
            </a:lvl1pPr>
          </a:lstStyle>
          <a:p>
            <a:r>
              <a:rPr lang="en-US" dirty="0"/>
              <a:t>SLIDE TITLE</a:t>
            </a:r>
          </a:p>
        </p:txBody>
      </p:sp>
    </p:spTree>
    <p:extLst>
      <p:ext uri="{BB962C8B-B14F-4D97-AF65-F5344CB8AC3E}">
        <p14:creationId xmlns:p14="http://schemas.microsoft.com/office/powerpoint/2010/main" val="10832935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wo Content">
    <p:bg>
      <p:bgPr>
        <a:solidFill>
          <a:srgbClr val="00446A"/>
        </a:solidFill>
        <a:effectLst/>
      </p:bgPr>
    </p:bg>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3162935B-11F2-41A8-A62F-A94B7B1B65B9}"/>
              </a:ext>
            </a:extLst>
          </p:cNvPr>
          <p:cNvSpPr>
            <a:spLocks noGrp="1"/>
          </p:cNvSpPr>
          <p:nvPr>
            <p:ph type="pic" sz="quarter" idx="13"/>
          </p:nvPr>
        </p:nvSpPr>
        <p:spPr>
          <a:xfrm>
            <a:off x="6367463" y="1825625"/>
            <a:ext cx="4986337" cy="4351338"/>
          </a:xfrm>
        </p:spPr>
        <p:txBody>
          <a:bodyPr/>
          <a:lstStyle/>
          <a:p>
            <a:endParaRPr lang="en-US" dirty="0"/>
          </a:p>
        </p:txBody>
      </p:sp>
      <p:sp>
        <p:nvSpPr>
          <p:cNvPr id="12" name="Content Placeholder 2">
            <a:extLst>
              <a:ext uri="{FF2B5EF4-FFF2-40B4-BE49-F238E27FC236}">
                <a16:creationId xmlns:a16="http://schemas.microsoft.com/office/drawing/2014/main" id="{515012D3-C990-489F-8F93-AA4D8BF5D4BC}"/>
              </a:ext>
            </a:extLst>
          </p:cNvPr>
          <p:cNvSpPr>
            <a:spLocks noGrp="1"/>
          </p:cNvSpPr>
          <p:nvPr>
            <p:ph idx="1"/>
          </p:nvPr>
        </p:nvSpPr>
        <p:spPr>
          <a:xfrm>
            <a:off x="838200" y="1824142"/>
            <a:ext cx="4986337" cy="4351338"/>
          </a:xfrm>
        </p:spPr>
        <p:txBody>
          <a:bodyPr/>
          <a:lstStyle>
            <a:lvl1pPr marL="0" indent="0">
              <a:buNone/>
              <a:defRPr>
                <a:solidFill>
                  <a:schemeClr val="bg1"/>
                </a:solidFill>
                <a:latin typeface="Lato" panose="020F0502020204030203" pitchFamily="34" charset="0"/>
                <a:ea typeface="Lato" panose="020F0502020204030203" pitchFamily="34" charset="0"/>
                <a:cs typeface="Lato" panose="020F0502020204030203" pitchFamily="34" charset="0"/>
              </a:defRPr>
            </a:lvl1pPr>
            <a:lvl2pPr marL="457200" indent="0">
              <a:buNone/>
              <a:defRPr>
                <a:solidFill>
                  <a:schemeClr val="bg1"/>
                </a:solidFill>
              </a:defRPr>
            </a:lvl2pPr>
            <a:lvl3pPr marL="914400" indent="0">
              <a:buNone/>
              <a:defRPr>
                <a:solidFill>
                  <a:srgbClr val="FFC000"/>
                </a:solidFill>
              </a:defRPr>
            </a:lvl3pPr>
            <a:lvl4pPr marL="1371600" indent="0">
              <a:buNone/>
              <a:defRPr>
                <a:solidFill>
                  <a:schemeClr val="bg1"/>
                </a:solidFill>
              </a:defRPr>
            </a:lvl4pPr>
            <a:lvl5pPr marL="1828800" indent="0">
              <a:buNone/>
              <a:defRPr>
                <a:solidFill>
                  <a:schemeClr val="accent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Footer Placeholder 1">
            <a:extLst>
              <a:ext uri="{FF2B5EF4-FFF2-40B4-BE49-F238E27FC236}">
                <a16:creationId xmlns:a16="http://schemas.microsoft.com/office/drawing/2014/main" id="{3549AD43-7D51-4AD9-8E85-F1A3EBA0952D}"/>
              </a:ext>
            </a:extLst>
          </p:cNvPr>
          <p:cNvSpPr>
            <a:spLocks noGrp="1"/>
          </p:cNvSpPr>
          <p:nvPr>
            <p:ph type="ftr" sz="quarter" idx="14"/>
          </p:nvPr>
        </p:nvSpPr>
        <p:spPr/>
        <p:txBody>
          <a:bodyPr/>
          <a:lstStyle/>
          <a:p>
            <a:r>
              <a:rPr lang="en-US"/>
              <a:t>NCTCOG Presentation</a:t>
            </a:r>
            <a:endParaRPr lang="en-US" dirty="0"/>
          </a:p>
        </p:txBody>
      </p:sp>
      <p:sp>
        <p:nvSpPr>
          <p:cNvPr id="3" name="Slide Number Placeholder 2">
            <a:extLst>
              <a:ext uri="{FF2B5EF4-FFF2-40B4-BE49-F238E27FC236}">
                <a16:creationId xmlns:a16="http://schemas.microsoft.com/office/drawing/2014/main" id="{FF228C43-D8FB-4E0D-B9B1-4A30223B2CB0}"/>
              </a:ext>
            </a:extLst>
          </p:cNvPr>
          <p:cNvSpPr>
            <a:spLocks noGrp="1"/>
          </p:cNvSpPr>
          <p:nvPr>
            <p:ph type="sldNum" sz="quarter" idx="15"/>
          </p:nvPr>
        </p:nvSpPr>
        <p:spPr/>
        <p:txBody>
          <a:bodyPr/>
          <a:lstStyle/>
          <a:p>
            <a:fld id="{F7B4771B-AE04-41F8-8441-EC7D184086A2}" type="slidenum">
              <a:rPr lang="en-US" smtClean="0"/>
              <a:pPr/>
              <a:t>‹#›</a:t>
            </a:fld>
            <a:endParaRPr lang="en-US"/>
          </a:p>
        </p:txBody>
      </p:sp>
      <p:sp>
        <p:nvSpPr>
          <p:cNvPr id="4" name="Title 1">
            <a:extLst>
              <a:ext uri="{FF2B5EF4-FFF2-40B4-BE49-F238E27FC236}">
                <a16:creationId xmlns:a16="http://schemas.microsoft.com/office/drawing/2014/main" id="{C64D03AB-E230-9FF1-D85C-F59E645D36FC}"/>
              </a:ext>
            </a:extLst>
          </p:cNvPr>
          <p:cNvSpPr>
            <a:spLocks noGrp="1"/>
          </p:cNvSpPr>
          <p:nvPr>
            <p:ph type="title" hasCustomPrompt="1"/>
          </p:nvPr>
        </p:nvSpPr>
        <p:spPr>
          <a:xfrm>
            <a:off x="838200" y="536575"/>
            <a:ext cx="10515600" cy="682625"/>
          </a:xfrm>
        </p:spPr>
        <p:txBody>
          <a:bodyPr/>
          <a:lstStyle>
            <a:lvl1pPr>
              <a:defRPr>
                <a:solidFill>
                  <a:schemeClr val="bg1"/>
                </a:solidFill>
                <a:latin typeface="+mj-lt"/>
              </a:defRPr>
            </a:lvl1pPr>
          </a:lstStyle>
          <a:p>
            <a:r>
              <a:rPr lang="en-US" dirty="0"/>
              <a:t>SLIDE TITLE</a:t>
            </a:r>
          </a:p>
        </p:txBody>
      </p:sp>
    </p:spTree>
    <p:extLst>
      <p:ext uri="{BB962C8B-B14F-4D97-AF65-F5344CB8AC3E}">
        <p14:creationId xmlns:p14="http://schemas.microsoft.com/office/powerpoint/2010/main" val="5043053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0_Blank">
    <p:bg>
      <p:bgPr>
        <a:solidFill>
          <a:srgbClr val="00446A"/>
        </a:solidFill>
        <a:effectLst/>
      </p:bgPr>
    </p:bg>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C813E05C-D988-416A-BF2C-FDFAF8921A69}"/>
              </a:ext>
            </a:extLst>
          </p:cNvPr>
          <p:cNvCxnSpPr/>
          <p:nvPr userDrawn="1"/>
        </p:nvCxnSpPr>
        <p:spPr>
          <a:xfrm>
            <a:off x="4339771" y="2386817"/>
            <a:ext cx="0" cy="2301297"/>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88563A2A-5573-4A49-973C-AD8025A0C8A3}"/>
              </a:ext>
            </a:extLst>
          </p:cNvPr>
          <p:cNvCxnSpPr/>
          <p:nvPr userDrawn="1"/>
        </p:nvCxnSpPr>
        <p:spPr>
          <a:xfrm>
            <a:off x="8113179" y="2386817"/>
            <a:ext cx="0" cy="2301297"/>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cxnSp>
      <p:sp>
        <p:nvSpPr>
          <p:cNvPr id="18" name="Text Placeholder 4">
            <a:extLst>
              <a:ext uri="{FF2B5EF4-FFF2-40B4-BE49-F238E27FC236}">
                <a16:creationId xmlns:a16="http://schemas.microsoft.com/office/drawing/2014/main" id="{6F86CBA0-3338-4F66-85E6-15EF69E94B7A}"/>
              </a:ext>
            </a:extLst>
          </p:cNvPr>
          <p:cNvSpPr>
            <a:spLocks noGrp="1"/>
          </p:cNvSpPr>
          <p:nvPr>
            <p:ph type="body" sz="quarter" idx="14" hasCustomPrompt="1"/>
          </p:nvPr>
        </p:nvSpPr>
        <p:spPr>
          <a:xfrm>
            <a:off x="759701" y="2346817"/>
            <a:ext cx="3316819" cy="923355"/>
          </a:xfrm>
          <a:ln>
            <a:noFill/>
          </a:ln>
        </p:spPr>
        <p:txBody>
          <a:bodyPr>
            <a:noAutofit/>
          </a:bodyPr>
          <a:lstStyle>
            <a:lvl1pPr marL="0" indent="0" algn="ctr">
              <a:buNone/>
              <a:defRPr sz="6000">
                <a:solidFill>
                  <a:schemeClr val="bg1"/>
                </a:solidFill>
                <a:latin typeface="+mj-lt"/>
              </a:defRPr>
            </a:lvl1pPr>
            <a:lvl2pPr marL="457200" indent="0">
              <a:buNone/>
              <a:defRPr sz="2000">
                <a:latin typeface="Raleway" panose="020B0503030101060003" pitchFamily="34" charset="0"/>
              </a:defRPr>
            </a:lvl2pPr>
            <a:lvl3pPr marL="914400" indent="0">
              <a:buNone/>
              <a:defRPr sz="2000">
                <a:latin typeface="Raleway" panose="020B0503030101060003" pitchFamily="34" charset="0"/>
              </a:defRPr>
            </a:lvl3pPr>
            <a:lvl4pPr marL="1371600" indent="0">
              <a:buNone/>
              <a:defRPr sz="2000">
                <a:latin typeface="Raleway" panose="020B0503030101060003" pitchFamily="34" charset="0"/>
              </a:defRPr>
            </a:lvl4pPr>
            <a:lvl5pPr marL="1828800" indent="0">
              <a:buNone/>
              <a:defRPr sz="2000">
                <a:latin typeface="Raleway" panose="020B0503030101060003" pitchFamily="34" charset="0"/>
              </a:defRPr>
            </a:lvl5pPr>
          </a:lstStyle>
          <a:p>
            <a:pPr lvl="0"/>
            <a:r>
              <a:rPr lang="en-US" dirty="0"/>
              <a:t>100%</a:t>
            </a:r>
          </a:p>
        </p:txBody>
      </p:sp>
      <p:sp>
        <p:nvSpPr>
          <p:cNvPr id="24" name="Text Placeholder 4">
            <a:extLst>
              <a:ext uri="{FF2B5EF4-FFF2-40B4-BE49-F238E27FC236}">
                <a16:creationId xmlns:a16="http://schemas.microsoft.com/office/drawing/2014/main" id="{75F6089B-714D-41D3-8AB4-52C778BD2EBB}"/>
              </a:ext>
            </a:extLst>
          </p:cNvPr>
          <p:cNvSpPr>
            <a:spLocks noGrp="1"/>
          </p:cNvSpPr>
          <p:nvPr>
            <p:ph type="body" sz="quarter" idx="16" hasCustomPrompt="1"/>
          </p:nvPr>
        </p:nvSpPr>
        <p:spPr>
          <a:xfrm>
            <a:off x="4579256" y="2341331"/>
            <a:ext cx="3316819" cy="923355"/>
          </a:xfrm>
          <a:ln>
            <a:noFill/>
          </a:ln>
        </p:spPr>
        <p:txBody>
          <a:bodyPr>
            <a:noAutofit/>
          </a:bodyPr>
          <a:lstStyle>
            <a:lvl1pPr marL="0" indent="0" algn="ctr">
              <a:buNone/>
              <a:defRPr sz="6000">
                <a:solidFill>
                  <a:schemeClr val="bg1"/>
                </a:solidFill>
                <a:latin typeface="+mj-lt"/>
              </a:defRPr>
            </a:lvl1pPr>
            <a:lvl2pPr marL="457200" indent="0">
              <a:buNone/>
              <a:defRPr sz="2000">
                <a:latin typeface="Raleway" panose="020B0503030101060003" pitchFamily="34" charset="0"/>
              </a:defRPr>
            </a:lvl2pPr>
            <a:lvl3pPr marL="914400" indent="0">
              <a:buNone/>
              <a:defRPr sz="2000">
                <a:latin typeface="Raleway" panose="020B0503030101060003" pitchFamily="34" charset="0"/>
              </a:defRPr>
            </a:lvl3pPr>
            <a:lvl4pPr marL="1371600" indent="0">
              <a:buNone/>
              <a:defRPr sz="2000">
                <a:latin typeface="Raleway" panose="020B0503030101060003" pitchFamily="34" charset="0"/>
              </a:defRPr>
            </a:lvl4pPr>
            <a:lvl5pPr marL="1828800" indent="0">
              <a:buNone/>
              <a:defRPr sz="2000">
                <a:latin typeface="Raleway" panose="020B0503030101060003" pitchFamily="34" charset="0"/>
              </a:defRPr>
            </a:lvl5pPr>
          </a:lstStyle>
          <a:p>
            <a:pPr lvl="0"/>
            <a:r>
              <a:rPr lang="en-US" dirty="0"/>
              <a:t>$79M</a:t>
            </a:r>
          </a:p>
        </p:txBody>
      </p:sp>
      <p:sp>
        <p:nvSpPr>
          <p:cNvPr id="25" name="Text Placeholder 4">
            <a:extLst>
              <a:ext uri="{FF2B5EF4-FFF2-40B4-BE49-F238E27FC236}">
                <a16:creationId xmlns:a16="http://schemas.microsoft.com/office/drawing/2014/main" id="{62DB542F-8215-4647-9F58-036F91C69175}"/>
              </a:ext>
            </a:extLst>
          </p:cNvPr>
          <p:cNvSpPr>
            <a:spLocks noGrp="1"/>
          </p:cNvSpPr>
          <p:nvPr>
            <p:ph type="body" sz="quarter" idx="17" hasCustomPrompt="1"/>
          </p:nvPr>
        </p:nvSpPr>
        <p:spPr>
          <a:xfrm>
            <a:off x="8331198" y="3487630"/>
            <a:ext cx="3316819" cy="1477612"/>
          </a:xfrm>
          <a:ln>
            <a:noFill/>
          </a:ln>
        </p:spPr>
        <p:txBody>
          <a:bodyPr>
            <a:noAutofit/>
          </a:bodyPr>
          <a:lstStyle>
            <a:lvl1pPr marL="0" indent="0" algn="ctr">
              <a:buNone/>
              <a:defRPr sz="2000">
                <a:solidFill>
                  <a:schemeClr val="bg1"/>
                </a:solidFill>
                <a:latin typeface="+mj-lt"/>
              </a:defRPr>
            </a:lvl1pPr>
            <a:lvl2pPr marL="457200" indent="0">
              <a:buNone/>
              <a:defRPr sz="2000">
                <a:latin typeface="Raleway" panose="020B0503030101060003" pitchFamily="34" charset="0"/>
              </a:defRPr>
            </a:lvl2pPr>
            <a:lvl3pPr marL="914400" indent="0">
              <a:buNone/>
              <a:defRPr sz="2000">
                <a:latin typeface="Raleway" panose="020B0503030101060003" pitchFamily="34" charset="0"/>
              </a:defRPr>
            </a:lvl3pPr>
            <a:lvl4pPr marL="1371600" indent="0">
              <a:buNone/>
              <a:defRPr sz="2000">
                <a:latin typeface="Raleway" panose="020B0503030101060003" pitchFamily="34" charset="0"/>
              </a:defRPr>
            </a:lvl4pPr>
            <a:lvl5pPr marL="1828800" indent="0">
              <a:buNone/>
              <a:defRPr sz="2000">
                <a:latin typeface="Raleway" panose="020B0503030101060003" pitchFamily="34" charset="0"/>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Duis </a:t>
            </a:r>
            <a:r>
              <a:rPr lang="en-US" dirty="0" err="1"/>
              <a:t>eget</a:t>
            </a:r>
            <a:r>
              <a:rPr lang="en-US" dirty="0"/>
              <a:t> </a:t>
            </a:r>
            <a:r>
              <a:rPr lang="en-US" dirty="0" err="1"/>
              <a:t>turpis</a:t>
            </a:r>
            <a:r>
              <a:rPr lang="en-US" dirty="0"/>
              <a:t> et </a:t>
            </a:r>
            <a:r>
              <a:rPr lang="en-US" dirty="0" err="1"/>
              <a:t>enim</a:t>
            </a:r>
            <a:r>
              <a:rPr lang="en-US" dirty="0"/>
              <a:t> </a:t>
            </a:r>
            <a:r>
              <a:rPr lang="en-US" dirty="0" err="1"/>
              <a:t>hendrerit</a:t>
            </a:r>
            <a:r>
              <a:rPr lang="en-US" dirty="0"/>
              <a:t> </a:t>
            </a:r>
            <a:r>
              <a:rPr lang="en-US" dirty="0" err="1"/>
              <a:t>placerat</a:t>
            </a:r>
            <a:r>
              <a:rPr lang="en-US" dirty="0"/>
              <a:t> at et </a:t>
            </a:r>
            <a:r>
              <a:rPr lang="en-US" dirty="0" err="1"/>
              <a:t>nibh</a:t>
            </a:r>
            <a:endParaRPr lang="en-US" dirty="0"/>
          </a:p>
        </p:txBody>
      </p:sp>
      <p:sp>
        <p:nvSpPr>
          <p:cNvPr id="26" name="Text Placeholder 4">
            <a:extLst>
              <a:ext uri="{FF2B5EF4-FFF2-40B4-BE49-F238E27FC236}">
                <a16:creationId xmlns:a16="http://schemas.microsoft.com/office/drawing/2014/main" id="{73D10BC6-A92E-4D4B-AA0E-E462EAD1B2B3}"/>
              </a:ext>
            </a:extLst>
          </p:cNvPr>
          <p:cNvSpPr>
            <a:spLocks noGrp="1"/>
          </p:cNvSpPr>
          <p:nvPr>
            <p:ph type="body" sz="quarter" idx="18" hasCustomPrompt="1"/>
          </p:nvPr>
        </p:nvSpPr>
        <p:spPr>
          <a:xfrm>
            <a:off x="8307431" y="2312256"/>
            <a:ext cx="3316819" cy="923355"/>
          </a:xfrm>
          <a:ln>
            <a:noFill/>
          </a:ln>
        </p:spPr>
        <p:txBody>
          <a:bodyPr>
            <a:noAutofit/>
          </a:bodyPr>
          <a:lstStyle>
            <a:lvl1pPr marL="0" indent="0" algn="ctr">
              <a:buNone/>
              <a:defRPr sz="6000">
                <a:solidFill>
                  <a:schemeClr val="bg1"/>
                </a:solidFill>
                <a:latin typeface="+mj-lt"/>
              </a:defRPr>
            </a:lvl1pPr>
            <a:lvl2pPr marL="457200" indent="0">
              <a:buNone/>
              <a:defRPr sz="2000">
                <a:latin typeface="Raleway" panose="020B0503030101060003" pitchFamily="34" charset="0"/>
              </a:defRPr>
            </a:lvl2pPr>
            <a:lvl3pPr marL="914400" indent="0">
              <a:buNone/>
              <a:defRPr sz="2000">
                <a:latin typeface="Raleway" panose="020B0503030101060003" pitchFamily="34" charset="0"/>
              </a:defRPr>
            </a:lvl3pPr>
            <a:lvl4pPr marL="1371600" indent="0">
              <a:buNone/>
              <a:defRPr sz="2000">
                <a:latin typeface="Raleway" panose="020B0503030101060003" pitchFamily="34" charset="0"/>
              </a:defRPr>
            </a:lvl4pPr>
            <a:lvl5pPr marL="1828800" indent="0">
              <a:buNone/>
              <a:defRPr sz="2000">
                <a:latin typeface="Raleway" panose="020B0503030101060003" pitchFamily="34" charset="0"/>
              </a:defRPr>
            </a:lvl5pPr>
          </a:lstStyle>
          <a:p>
            <a:pPr lvl="0"/>
            <a:r>
              <a:rPr lang="en-US" dirty="0"/>
              <a:t>5.5</a:t>
            </a:r>
          </a:p>
        </p:txBody>
      </p:sp>
      <p:sp>
        <p:nvSpPr>
          <p:cNvPr id="3" name="Footer Placeholder 2">
            <a:extLst>
              <a:ext uri="{FF2B5EF4-FFF2-40B4-BE49-F238E27FC236}">
                <a16:creationId xmlns:a16="http://schemas.microsoft.com/office/drawing/2014/main" id="{6A5F1F50-A513-4035-97DF-84A4B5B61D65}"/>
              </a:ext>
            </a:extLst>
          </p:cNvPr>
          <p:cNvSpPr>
            <a:spLocks noGrp="1"/>
          </p:cNvSpPr>
          <p:nvPr>
            <p:ph type="ftr" sz="quarter" idx="19"/>
          </p:nvPr>
        </p:nvSpPr>
        <p:spPr/>
        <p:txBody>
          <a:bodyPr/>
          <a:lstStyle/>
          <a:p>
            <a:r>
              <a:rPr lang="en-US"/>
              <a:t>NCTCOG Presentation</a:t>
            </a:r>
            <a:endParaRPr lang="en-US" dirty="0"/>
          </a:p>
        </p:txBody>
      </p:sp>
      <p:sp>
        <p:nvSpPr>
          <p:cNvPr id="4" name="Slide Number Placeholder 3">
            <a:extLst>
              <a:ext uri="{FF2B5EF4-FFF2-40B4-BE49-F238E27FC236}">
                <a16:creationId xmlns:a16="http://schemas.microsoft.com/office/drawing/2014/main" id="{7D4058E2-4BFA-4933-91E7-8A267DE131B9}"/>
              </a:ext>
            </a:extLst>
          </p:cNvPr>
          <p:cNvSpPr>
            <a:spLocks noGrp="1"/>
          </p:cNvSpPr>
          <p:nvPr>
            <p:ph type="sldNum" sz="quarter" idx="20"/>
          </p:nvPr>
        </p:nvSpPr>
        <p:spPr/>
        <p:txBody>
          <a:bodyPr/>
          <a:lstStyle/>
          <a:p>
            <a:fld id="{F7B4771B-AE04-41F8-8441-EC7D184086A2}" type="slidenum">
              <a:rPr lang="en-US" smtClean="0"/>
              <a:pPr/>
              <a:t>‹#›</a:t>
            </a:fld>
            <a:endParaRPr lang="en-US" dirty="0"/>
          </a:p>
        </p:txBody>
      </p:sp>
      <p:sp>
        <p:nvSpPr>
          <p:cNvPr id="7" name="Title 1">
            <a:extLst>
              <a:ext uri="{FF2B5EF4-FFF2-40B4-BE49-F238E27FC236}">
                <a16:creationId xmlns:a16="http://schemas.microsoft.com/office/drawing/2014/main" id="{39357F16-5B62-15DC-D12D-4D717BFFA70A}"/>
              </a:ext>
            </a:extLst>
          </p:cNvPr>
          <p:cNvSpPr>
            <a:spLocks noGrp="1"/>
          </p:cNvSpPr>
          <p:nvPr>
            <p:ph type="title" hasCustomPrompt="1"/>
          </p:nvPr>
        </p:nvSpPr>
        <p:spPr>
          <a:xfrm>
            <a:off x="838200" y="536575"/>
            <a:ext cx="10515600" cy="682625"/>
          </a:xfrm>
        </p:spPr>
        <p:txBody>
          <a:bodyPr/>
          <a:lstStyle>
            <a:lvl1pPr>
              <a:defRPr>
                <a:solidFill>
                  <a:schemeClr val="accent5"/>
                </a:solidFill>
                <a:latin typeface="+mj-lt"/>
              </a:defRPr>
            </a:lvl1pPr>
          </a:lstStyle>
          <a:p>
            <a:r>
              <a:rPr lang="en-US" dirty="0"/>
              <a:t>SLIDE TITLE</a:t>
            </a:r>
          </a:p>
        </p:txBody>
      </p:sp>
      <p:sp>
        <p:nvSpPr>
          <p:cNvPr id="8" name="Text Placeholder 4">
            <a:extLst>
              <a:ext uri="{FF2B5EF4-FFF2-40B4-BE49-F238E27FC236}">
                <a16:creationId xmlns:a16="http://schemas.microsoft.com/office/drawing/2014/main" id="{4AB2C439-8363-6A4E-D476-68BDDD734537}"/>
              </a:ext>
            </a:extLst>
          </p:cNvPr>
          <p:cNvSpPr>
            <a:spLocks noGrp="1"/>
          </p:cNvSpPr>
          <p:nvPr>
            <p:ph type="body" sz="quarter" idx="21" hasCustomPrompt="1"/>
          </p:nvPr>
        </p:nvSpPr>
        <p:spPr>
          <a:xfrm>
            <a:off x="4579255" y="3487630"/>
            <a:ext cx="3316819" cy="1477612"/>
          </a:xfrm>
          <a:ln>
            <a:noFill/>
          </a:ln>
        </p:spPr>
        <p:txBody>
          <a:bodyPr>
            <a:noAutofit/>
          </a:bodyPr>
          <a:lstStyle>
            <a:lvl1pPr marL="0" indent="0" algn="ctr">
              <a:buNone/>
              <a:defRPr sz="2000">
                <a:solidFill>
                  <a:schemeClr val="bg1"/>
                </a:solidFill>
                <a:latin typeface="+mj-lt"/>
              </a:defRPr>
            </a:lvl1pPr>
            <a:lvl2pPr marL="457200" indent="0">
              <a:buNone/>
              <a:defRPr sz="2000">
                <a:latin typeface="Raleway" panose="020B0503030101060003" pitchFamily="34" charset="0"/>
              </a:defRPr>
            </a:lvl2pPr>
            <a:lvl3pPr marL="914400" indent="0">
              <a:buNone/>
              <a:defRPr sz="2000">
                <a:latin typeface="Raleway" panose="020B0503030101060003" pitchFamily="34" charset="0"/>
              </a:defRPr>
            </a:lvl3pPr>
            <a:lvl4pPr marL="1371600" indent="0">
              <a:buNone/>
              <a:defRPr sz="2000">
                <a:latin typeface="Raleway" panose="020B0503030101060003" pitchFamily="34" charset="0"/>
              </a:defRPr>
            </a:lvl4pPr>
            <a:lvl5pPr marL="1828800" indent="0">
              <a:buNone/>
              <a:defRPr sz="2000">
                <a:latin typeface="Raleway" panose="020B0503030101060003" pitchFamily="34" charset="0"/>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Duis </a:t>
            </a:r>
            <a:r>
              <a:rPr lang="en-US" dirty="0" err="1"/>
              <a:t>eget</a:t>
            </a:r>
            <a:r>
              <a:rPr lang="en-US" dirty="0"/>
              <a:t> </a:t>
            </a:r>
            <a:r>
              <a:rPr lang="en-US" dirty="0" err="1"/>
              <a:t>turpis</a:t>
            </a:r>
            <a:r>
              <a:rPr lang="en-US" dirty="0"/>
              <a:t> et </a:t>
            </a:r>
            <a:r>
              <a:rPr lang="en-US" dirty="0" err="1"/>
              <a:t>enim</a:t>
            </a:r>
            <a:r>
              <a:rPr lang="en-US" dirty="0"/>
              <a:t> </a:t>
            </a:r>
            <a:r>
              <a:rPr lang="en-US" dirty="0" err="1"/>
              <a:t>hendrerit</a:t>
            </a:r>
            <a:r>
              <a:rPr lang="en-US" dirty="0"/>
              <a:t> </a:t>
            </a:r>
            <a:r>
              <a:rPr lang="en-US" dirty="0" err="1"/>
              <a:t>placerat</a:t>
            </a:r>
            <a:r>
              <a:rPr lang="en-US" dirty="0"/>
              <a:t> at et </a:t>
            </a:r>
            <a:r>
              <a:rPr lang="en-US" dirty="0" err="1"/>
              <a:t>nibh</a:t>
            </a:r>
            <a:endParaRPr lang="en-US" dirty="0"/>
          </a:p>
        </p:txBody>
      </p:sp>
      <p:sp>
        <p:nvSpPr>
          <p:cNvPr id="9" name="Text Placeholder 4">
            <a:extLst>
              <a:ext uri="{FF2B5EF4-FFF2-40B4-BE49-F238E27FC236}">
                <a16:creationId xmlns:a16="http://schemas.microsoft.com/office/drawing/2014/main" id="{3496E611-F0E5-AFBD-D30E-F9EB5AB43733}"/>
              </a:ext>
            </a:extLst>
          </p:cNvPr>
          <p:cNvSpPr>
            <a:spLocks noGrp="1"/>
          </p:cNvSpPr>
          <p:nvPr>
            <p:ph type="body" sz="quarter" idx="22" hasCustomPrompt="1"/>
          </p:nvPr>
        </p:nvSpPr>
        <p:spPr>
          <a:xfrm>
            <a:off x="759700" y="3487630"/>
            <a:ext cx="3316819" cy="1477612"/>
          </a:xfrm>
          <a:ln>
            <a:noFill/>
          </a:ln>
        </p:spPr>
        <p:txBody>
          <a:bodyPr>
            <a:noAutofit/>
          </a:bodyPr>
          <a:lstStyle>
            <a:lvl1pPr marL="0" indent="0" algn="ctr">
              <a:buNone/>
              <a:defRPr sz="2000">
                <a:solidFill>
                  <a:schemeClr val="bg1"/>
                </a:solidFill>
                <a:latin typeface="+mj-lt"/>
              </a:defRPr>
            </a:lvl1pPr>
            <a:lvl2pPr marL="457200" indent="0">
              <a:buNone/>
              <a:defRPr sz="2000">
                <a:latin typeface="Raleway" panose="020B0503030101060003" pitchFamily="34" charset="0"/>
              </a:defRPr>
            </a:lvl2pPr>
            <a:lvl3pPr marL="914400" indent="0">
              <a:buNone/>
              <a:defRPr sz="2000">
                <a:latin typeface="Raleway" panose="020B0503030101060003" pitchFamily="34" charset="0"/>
              </a:defRPr>
            </a:lvl3pPr>
            <a:lvl4pPr marL="1371600" indent="0">
              <a:buNone/>
              <a:defRPr sz="2000">
                <a:latin typeface="Raleway" panose="020B0503030101060003" pitchFamily="34" charset="0"/>
              </a:defRPr>
            </a:lvl4pPr>
            <a:lvl5pPr marL="1828800" indent="0">
              <a:buNone/>
              <a:defRPr sz="2000">
                <a:latin typeface="Raleway" panose="020B0503030101060003" pitchFamily="34" charset="0"/>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Duis </a:t>
            </a:r>
            <a:r>
              <a:rPr lang="en-US" dirty="0" err="1"/>
              <a:t>eget</a:t>
            </a:r>
            <a:r>
              <a:rPr lang="en-US" dirty="0"/>
              <a:t> </a:t>
            </a:r>
            <a:r>
              <a:rPr lang="en-US" dirty="0" err="1"/>
              <a:t>turpis</a:t>
            </a:r>
            <a:r>
              <a:rPr lang="en-US" dirty="0"/>
              <a:t> et </a:t>
            </a:r>
            <a:r>
              <a:rPr lang="en-US" dirty="0" err="1"/>
              <a:t>enim</a:t>
            </a:r>
            <a:r>
              <a:rPr lang="en-US" dirty="0"/>
              <a:t> </a:t>
            </a:r>
            <a:r>
              <a:rPr lang="en-US" dirty="0" err="1"/>
              <a:t>hendrerit</a:t>
            </a:r>
            <a:r>
              <a:rPr lang="en-US" dirty="0"/>
              <a:t> </a:t>
            </a:r>
            <a:r>
              <a:rPr lang="en-US" dirty="0" err="1"/>
              <a:t>placerat</a:t>
            </a:r>
            <a:r>
              <a:rPr lang="en-US" dirty="0"/>
              <a:t> at et </a:t>
            </a:r>
            <a:r>
              <a:rPr lang="en-US" dirty="0" err="1"/>
              <a:t>nibh</a:t>
            </a:r>
            <a:endParaRPr lang="en-US" dirty="0"/>
          </a:p>
        </p:txBody>
      </p:sp>
    </p:spTree>
    <p:extLst>
      <p:ext uri="{BB962C8B-B14F-4D97-AF65-F5344CB8AC3E}">
        <p14:creationId xmlns:p14="http://schemas.microsoft.com/office/powerpoint/2010/main" val="1363981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1836BB7A-CC92-47DF-9DC6-6B04AE39AF57}"/>
              </a:ext>
            </a:extLst>
          </p:cNvPr>
          <p:cNvSpPr>
            <a:spLocks noGrp="1"/>
          </p:cNvSpPr>
          <p:nvPr>
            <p:ph type="pic" sz="quarter" idx="10"/>
          </p:nvPr>
        </p:nvSpPr>
        <p:spPr>
          <a:xfrm>
            <a:off x="5391150" y="0"/>
            <a:ext cx="6800850" cy="6858000"/>
          </a:xfrm>
        </p:spPr>
        <p:txBody>
          <a:bodyPr/>
          <a:lstStyle/>
          <a:p>
            <a:endParaRPr lang="en-US"/>
          </a:p>
        </p:txBody>
      </p:sp>
      <p:sp>
        <p:nvSpPr>
          <p:cNvPr id="14" name="Content Placeholder 2">
            <a:extLst>
              <a:ext uri="{FF2B5EF4-FFF2-40B4-BE49-F238E27FC236}">
                <a16:creationId xmlns:a16="http://schemas.microsoft.com/office/drawing/2014/main" id="{37B1AF6A-4CD4-4E28-9877-8B7C0541B4F2}"/>
              </a:ext>
            </a:extLst>
          </p:cNvPr>
          <p:cNvSpPr>
            <a:spLocks noGrp="1"/>
          </p:cNvSpPr>
          <p:nvPr>
            <p:ph idx="15"/>
          </p:nvPr>
        </p:nvSpPr>
        <p:spPr>
          <a:xfrm>
            <a:off x="364168" y="1713659"/>
            <a:ext cx="4675665" cy="1872017"/>
          </a:xfrm>
        </p:spPr>
        <p:txBody>
          <a:bodyPr>
            <a:noAutofit/>
          </a:bodyPr>
          <a:lstStyle>
            <a:lvl1pPr marL="0" indent="0" algn="l">
              <a:buNone/>
              <a:defRPr sz="2000">
                <a:solidFill>
                  <a:schemeClr val="accent6">
                    <a:lumMod val="50000"/>
                  </a:schemeClr>
                </a:solidFill>
                <a:latin typeface="Lato" panose="020F0502020204030203" pitchFamily="34" charset="0"/>
                <a:ea typeface="Lato" panose="020F0502020204030203" pitchFamily="34" charset="0"/>
                <a:cs typeface="Lato" panose="020F0502020204030203" pitchFamily="34" charset="0"/>
              </a:defRPr>
            </a:lvl1pPr>
            <a:lvl2pPr marL="457200" indent="0">
              <a:buNone/>
              <a:defRPr>
                <a:solidFill>
                  <a:srgbClr val="00446A"/>
                </a:solidFill>
              </a:defRPr>
            </a:lvl2pPr>
            <a:lvl3pPr marL="914400" indent="0">
              <a:buNone/>
              <a:defRPr>
                <a:solidFill>
                  <a:srgbClr val="FFC000"/>
                </a:solidFill>
              </a:defRPr>
            </a:lvl3pPr>
            <a:lvl4pPr marL="1371600" indent="0">
              <a:buNone/>
              <a:defRPr>
                <a:solidFill>
                  <a:schemeClr val="accent6"/>
                </a:solidFill>
              </a:defRPr>
            </a:lvl4pPr>
            <a:lvl5pPr marL="1828800" indent="0">
              <a:buNone/>
              <a:defRPr>
                <a:solidFill>
                  <a:schemeClr val="tx1">
                    <a:lumMod val="75000"/>
                    <a:lumOff val="25000"/>
                  </a:schemeClr>
                </a:solidFill>
              </a:defRPr>
            </a:lvl5pPr>
          </a:lstStyle>
          <a:p>
            <a:pPr lvl="0"/>
            <a:r>
              <a:rPr lang="en-US" dirty="0"/>
              <a:t>Click to edit Master text styles</a:t>
            </a:r>
          </a:p>
        </p:txBody>
      </p:sp>
      <p:sp>
        <p:nvSpPr>
          <p:cNvPr id="17" name="Content Placeholder 2">
            <a:extLst>
              <a:ext uri="{FF2B5EF4-FFF2-40B4-BE49-F238E27FC236}">
                <a16:creationId xmlns:a16="http://schemas.microsoft.com/office/drawing/2014/main" id="{F40025BA-0F5C-4263-BB46-F955E7618C4A}"/>
              </a:ext>
            </a:extLst>
          </p:cNvPr>
          <p:cNvSpPr>
            <a:spLocks noGrp="1"/>
          </p:cNvSpPr>
          <p:nvPr>
            <p:ph idx="16"/>
          </p:nvPr>
        </p:nvSpPr>
        <p:spPr>
          <a:xfrm>
            <a:off x="383215" y="3834073"/>
            <a:ext cx="4656617" cy="1871999"/>
          </a:xfrm>
        </p:spPr>
        <p:txBody>
          <a:bodyPr>
            <a:noAutofit/>
          </a:bodyPr>
          <a:lstStyle>
            <a:lvl1pPr marL="0" indent="0" algn="l">
              <a:buNone/>
              <a:defRPr sz="2000">
                <a:solidFill>
                  <a:schemeClr val="accent6">
                    <a:lumMod val="50000"/>
                  </a:schemeClr>
                </a:solidFill>
                <a:latin typeface="Lato" panose="020F0502020204030203" pitchFamily="34" charset="0"/>
                <a:ea typeface="Lato" panose="020F0502020204030203" pitchFamily="34" charset="0"/>
                <a:cs typeface="Lato" panose="020F0502020204030203" pitchFamily="34" charset="0"/>
              </a:defRPr>
            </a:lvl1pPr>
            <a:lvl2pPr marL="457200" indent="0">
              <a:buNone/>
              <a:defRPr>
                <a:solidFill>
                  <a:srgbClr val="00446A"/>
                </a:solidFill>
              </a:defRPr>
            </a:lvl2pPr>
            <a:lvl3pPr marL="914400" indent="0">
              <a:buNone/>
              <a:defRPr>
                <a:solidFill>
                  <a:srgbClr val="FFC000"/>
                </a:solidFill>
              </a:defRPr>
            </a:lvl3pPr>
            <a:lvl4pPr marL="1371600" indent="0">
              <a:buNone/>
              <a:defRPr>
                <a:solidFill>
                  <a:schemeClr val="accent6"/>
                </a:solidFill>
              </a:defRPr>
            </a:lvl4pPr>
            <a:lvl5pPr marL="1828800" indent="0">
              <a:buNone/>
              <a:defRPr>
                <a:solidFill>
                  <a:schemeClr val="tx1">
                    <a:lumMod val="75000"/>
                    <a:lumOff val="25000"/>
                  </a:schemeClr>
                </a:solidFill>
              </a:defRPr>
            </a:lvl5pPr>
          </a:lstStyle>
          <a:p>
            <a:pPr lvl="0"/>
            <a:r>
              <a:rPr lang="en-US" dirty="0"/>
              <a:t>Click to edit Master text styles</a:t>
            </a:r>
          </a:p>
        </p:txBody>
      </p:sp>
      <p:sp>
        <p:nvSpPr>
          <p:cNvPr id="2" name="Title 1">
            <a:extLst>
              <a:ext uri="{FF2B5EF4-FFF2-40B4-BE49-F238E27FC236}">
                <a16:creationId xmlns:a16="http://schemas.microsoft.com/office/drawing/2014/main" id="{15BB9A51-9B17-4E14-8D7F-674BF47B8437}"/>
              </a:ext>
            </a:extLst>
          </p:cNvPr>
          <p:cNvSpPr>
            <a:spLocks noGrp="1"/>
          </p:cNvSpPr>
          <p:nvPr>
            <p:ph type="title" hasCustomPrompt="1"/>
          </p:nvPr>
        </p:nvSpPr>
        <p:spPr>
          <a:xfrm>
            <a:off x="383216" y="139699"/>
            <a:ext cx="4675666" cy="1325563"/>
          </a:xfrm>
        </p:spPr>
        <p:txBody>
          <a:bodyPr/>
          <a:lstStyle>
            <a:lvl1pPr>
              <a:defRPr/>
            </a:lvl1pPr>
          </a:lstStyle>
          <a:p>
            <a:r>
              <a:rPr lang="en-US" dirty="0"/>
              <a:t>SLIDE TITLE</a:t>
            </a:r>
          </a:p>
        </p:txBody>
      </p:sp>
      <p:sp>
        <p:nvSpPr>
          <p:cNvPr id="3" name="Footer Placeholder 4">
            <a:extLst>
              <a:ext uri="{FF2B5EF4-FFF2-40B4-BE49-F238E27FC236}">
                <a16:creationId xmlns:a16="http://schemas.microsoft.com/office/drawing/2014/main" id="{06CCB955-5CA2-6C13-2BAA-2D0F4691922B}"/>
              </a:ext>
            </a:extLst>
          </p:cNvPr>
          <p:cNvSpPr>
            <a:spLocks noGrp="1"/>
          </p:cNvSpPr>
          <p:nvPr>
            <p:ph type="ftr" sz="quarter" idx="3"/>
          </p:nvPr>
        </p:nvSpPr>
        <p:spPr>
          <a:xfrm>
            <a:off x="1595346" y="6356350"/>
            <a:ext cx="3248890" cy="365125"/>
          </a:xfrm>
          <a:prstGeom prst="rect">
            <a:avLst/>
          </a:prstGeom>
        </p:spPr>
        <p:txBody>
          <a:bodyPr vert="horz" lIns="91440" tIns="45720" rIns="91440" bIns="45720" rtlCol="0" anchor="ctr"/>
          <a:lstStyle>
            <a:lvl1pPr algn="l">
              <a:defRPr sz="1200">
                <a:solidFill>
                  <a:schemeClr val="accent6">
                    <a:lumMod val="50000"/>
                  </a:schemeClr>
                </a:solidFill>
              </a:defRPr>
            </a:lvl1pPr>
          </a:lstStyle>
          <a:p>
            <a:r>
              <a:rPr lang="en-US" dirty="0"/>
              <a:t>NCTCOG Presentation</a:t>
            </a:r>
          </a:p>
        </p:txBody>
      </p:sp>
      <p:sp>
        <p:nvSpPr>
          <p:cNvPr id="5" name="Slide Number Placeholder 5">
            <a:extLst>
              <a:ext uri="{FF2B5EF4-FFF2-40B4-BE49-F238E27FC236}">
                <a16:creationId xmlns:a16="http://schemas.microsoft.com/office/drawing/2014/main" id="{F744A8A9-4D31-70F6-FBDE-2F6761A77E4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accent6">
                    <a:lumMod val="50000"/>
                  </a:schemeClr>
                </a:solidFill>
              </a:defRPr>
            </a:lvl1pPr>
          </a:lstStyle>
          <a:p>
            <a:fld id="{A2834D01-4278-40FD-B49E-8769533778B5}" type="slidenum">
              <a:rPr lang="en-US" smtClean="0"/>
              <a:pPr/>
              <a:t>‹#›</a:t>
            </a:fld>
            <a:endParaRPr lang="en-US"/>
          </a:p>
        </p:txBody>
      </p:sp>
    </p:spTree>
    <p:extLst>
      <p:ext uri="{BB962C8B-B14F-4D97-AF65-F5344CB8AC3E}">
        <p14:creationId xmlns:p14="http://schemas.microsoft.com/office/powerpoint/2010/main" val="2334561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_blue">
    <p:spTree>
      <p:nvGrpSpPr>
        <p:cNvPr id="1" name=""/>
        <p:cNvGrpSpPr/>
        <p:nvPr/>
      </p:nvGrpSpPr>
      <p:grpSpPr>
        <a:xfrm>
          <a:off x="0" y="0"/>
          <a:ext cx="0" cy="0"/>
          <a:chOff x="0" y="0"/>
          <a:chExt cx="0" cy="0"/>
        </a:xfrm>
      </p:grpSpPr>
      <p:sp>
        <p:nvSpPr>
          <p:cNvPr id="24" name="Picture Placeholder 23">
            <a:extLst>
              <a:ext uri="{FF2B5EF4-FFF2-40B4-BE49-F238E27FC236}">
                <a16:creationId xmlns:a16="http://schemas.microsoft.com/office/drawing/2014/main" id="{43E87C51-E359-4C3E-886C-AFA1C3782A30}"/>
              </a:ext>
            </a:extLst>
          </p:cNvPr>
          <p:cNvSpPr>
            <a:spLocks noGrp="1"/>
          </p:cNvSpPr>
          <p:nvPr>
            <p:ph type="pic" sz="quarter" idx="13"/>
          </p:nvPr>
        </p:nvSpPr>
        <p:spPr>
          <a:xfrm>
            <a:off x="0" y="0"/>
            <a:ext cx="12192000" cy="6858000"/>
          </a:xfrm>
        </p:spPr>
        <p:txBody>
          <a:bodyPr/>
          <a:lstStyle/>
          <a:p>
            <a:r>
              <a:rPr lang="en-US"/>
              <a:t>Click icon to add picture</a:t>
            </a:r>
          </a:p>
        </p:txBody>
      </p:sp>
      <p:sp>
        <p:nvSpPr>
          <p:cNvPr id="11" name="Title 10">
            <a:extLst>
              <a:ext uri="{FF2B5EF4-FFF2-40B4-BE49-F238E27FC236}">
                <a16:creationId xmlns:a16="http://schemas.microsoft.com/office/drawing/2014/main" id="{AB94A217-2649-4C24-B199-659F59D624EB}"/>
              </a:ext>
            </a:extLst>
          </p:cNvPr>
          <p:cNvSpPr>
            <a:spLocks noGrp="1"/>
          </p:cNvSpPr>
          <p:nvPr>
            <p:ph type="title" hasCustomPrompt="1"/>
          </p:nvPr>
        </p:nvSpPr>
        <p:spPr>
          <a:xfrm>
            <a:off x="5805713" y="2478403"/>
            <a:ext cx="6315122" cy="1325563"/>
          </a:xfrm>
        </p:spPr>
        <p:txBody>
          <a:bodyPr/>
          <a:lstStyle>
            <a:lvl1pPr>
              <a:defRPr lang="en-US" sz="4800" kern="1200" spc="300" smtClean="0">
                <a:solidFill>
                  <a:schemeClr val="accent1"/>
                </a:solidFill>
                <a:latin typeface="+mj-lt"/>
                <a:ea typeface="Open Sans" panose="020B0606030504020204" pitchFamily="34" charset="0"/>
                <a:cs typeface="Open Sans" panose="020B0606030504020204" pitchFamily="34" charset="0"/>
              </a:defRPr>
            </a:lvl1pPr>
          </a:lstStyle>
          <a:p>
            <a:r>
              <a:rPr lang="en-US" dirty="0"/>
              <a:t>TRANSPORTATION</a:t>
            </a:r>
          </a:p>
        </p:txBody>
      </p:sp>
      <p:sp>
        <p:nvSpPr>
          <p:cNvPr id="21" name="Text Placeholder 20">
            <a:extLst>
              <a:ext uri="{FF2B5EF4-FFF2-40B4-BE49-F238E27FC236}">
                <a16:creationId xmlns:a16="http://schemas.microsoft.com/office/drawing/2014/main" id="{D63966D1-9984-42B4-B677-BDDD8CCEDBE9}"/>
              </a:ext>
            </a:extLst>
          </p:cNvPr>
          <p:cNvSpPr>
            <a:spLocks noGrp="1"/>
          </p:cNvSpPr>
          <p:nvPr>
            <p:ph type="body" sz="quarter" idx="11" hasCustomPrompt="1"/>
          </p:nvPr>
        </p:nvSpPr>
        <p:spPr>
          <a:xfrm>
            <a:off x="5805713" y="3803966"/>
            <a:ext cx="5990048" cy="663575"/>
          </a:xfrm>
        </p:spPr>
        <p:txBody>
          <a:bodyPr>
            <a:noAutofit/>
          </a:bodyPr>
          <a:lstStyle>
            <a:lvl1pPr marL="0" indent="0">
              <a:buNone/>
              <a:defRPr sz="1400">
                <a:solidFill>
                  <a:schemeClr val="bg2"/>
                </a:solidFill>
                <a:latin typeface="+mj-lt"/>
              </a:defRPr>
            </a:lvl1pPr>
            <a:lvl2pPr>
              <a:defRPr sz="2000">
                <a:solidFill>
                  <a:schemeClr val="bg2"/>
                </a:solidFill>
                <a:latin typeface="Raleway" panose="020B0503030101060003" pitchFamily="34" charset="0"/>
              </a:defRPr>
            </a:lvl2pPr>
            <a:lvl3pPr>
              <a:defRPr sz="2000">
                <a:solidFill>
                  <a:schemeClr val="bg2"/>
                </a:solidFill>
                <a:latin typeface="Raleway" panose="020B0503030101060003" pitchFamily="34" charset="0"/>
              </a:defRPr>
            </a:lvl3pPr>
            <a:lvl4pPr>
              <a:defRPr sz="2000">
                <a:solidFill>
                  <a:schemeClr val="bg2"/>
                </a:solidFill>
                <a:latin typeface="Raleway" panose="020B0503030101060003" pitchFamily="34" charset="0"/>
              </a:defRPr>
            </a:lvl4pPr>
            <a:lvl5pPr>
              <a:defRPr sz="2000">
                <a:solidFill>
                  <a:schemeClr val="bg2"/>
                </a:solidFill>
                <a:latin typeface="Raleway" panose="020B0503030101060003" pitchFamily="34" charset="0"/>
              </a:defRPr>
            </a:lvl5pPr>
          </a:lstStyle>
          <a:p>
            <a:pPr lvl="0"/>
            <a:r>
              <a:rPr lang="en-US" dirty="0"/>
              <a:t>NAME|COMMITTEE/COUNCIL FORPRESENTATION|5.7.2020</a:t>
            </a:r>
          </a:p>
        </p:txBody>
      </p:sp>
      <p:sp>
        <p:nvSpPr>
          <p:cNvPr id="22" name="Text Placeholder 20">
            <a:extLst>
              <a:ext uri="{FF2B5EF4-FFF2-40B4-BE49-F238E27FC236}">
                <a16:creationId xmlns:a16="http://schemas.microsoft.com/office/drawing/2014/main" id="{FA602470-42C8-4E31-A95B-10A0688D953A}"/>
              </a:ext>
            </a:extLst>
          </p:cNvPr>
          <p:cNvSpPr>
            <a:spLocks noGrp="1"/>
          </p:cNvSpPr>
          <p:nvPr>
            <p:ph type="body" sz="quarter" idx="12" hasCustomPrompt="1"/>
          </p:nvPr>
        </p:nvSpPr>
        <p:spPr>
          <a:xfrm>
            <a:off x="5805713" y="2327593"/>
            <a:ext cx="3716338" cy="663575"/>
          </a:xfrm>
        </p:spPr>
        <p:txBody>
          <a:bodyPr>
            <a:noAutofit/>
          </a:bodyPr>
          <a:lstStyle>
            <a:lvl1pPr marL="0" indent="0">
              <a:buNone/>
              <a:defRPr sz="2000">
                <a:solidFill>
                  <a:schemeClr val="bg2"/>
                </a:solidFill>
                <a:latin typeface="+mj-lt"/>
              </a:defRPr>
            </a:lvl1pPr>
            <a:lvl2pPr>
              <a:defRPr sz="2000">
                <a:solidFill>
                  <a:schemeClr val="bg2"/>
                </a:solidFill>
                <a:latin typeface="Raleway" panose="020B0503030101060003" pitchFamily="34" charset="0"/>
              </a:defRPr>
            </a:lvl2pPr>
            <a:lvl3pPr>
              <a:defRPr sz="2000">
                <a:solidFill>
                  <a:schemeClr val="bg2"/>
                </a:solidFill>
                <a:latin typeface="Raleway" panose="020B0503030101060003" pitchFamily="34" charset="0"/>
              </a:defRPr>
            </a:lvl3pPr>
            <a:lvl4pPr>
              <a:defRPr sz="2000">
                <a:solidFill>
                  <a:schemeClr val="bg2"/>
                </a:solidFill>
                <a:latin typeface="Raleway" panose="020B0503030101060003" pitchFamily="34" charset="0"/>
              </a:defRPr>
            </a:lvl4pPr>
            <a:lvl5pPr>
              <a:defRPr sz="2000">
                <a:solidFill>
                  <a:schemeClr val="bg2"/>
                </a:solidFill>
                <a:latin typeface="Raleway" panose="020B0503030101060003" pitchFamily="34" charset="0"/>
              </a:defRPr>
            </a:lvl5pPr>
          </a:lstStyle>
          <a:p>
            <a:pPr lvl="0"/>
            <a:r>
              <a:rPr lang="en-US" dirty="0"/>
              <a:t>NCTCOG PRESENTATION</a:t>
            </a:r>
          </a:p>
        </p:txBody>
      </p:sp>
    </p:spTree>
    <p:extLst>
      <p:ext uri="{BB962C8B-B14F-4D97-AF65-F5344CB8AC3E}">
        <p14:creationId xmlns:p14="http://schemas.microsoft.com/office/powerpoint/2010/main" val="29470465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Content with Caption">
    <p:spTree>
      <p:nvGrpSpPr>
        <p:cNvPr id="1" name=""/>
        <p:cNvGrpSpPr/>
        <p:nvPr/>
      </p:nvGrpSpPr>
      <p:grpSpPr>
        <a:xfrm>
          <a:off x="0" y="0"/>
          <a:ext cx="0" cy="0"/>
          <a:chOff x="0" y="0"/>
          <a:chExt cx="0" cy="0"/>
        </a:xfrm>
      </p:grpSpPr>
      <p:sp>
        <p:nvSpPr>
          <p:cNvPr id="14" name="Content Placeholder 2">
            <a:extLst>
              <a:ext uri="{FF2B5EF4-FFF2-40B4-BE49-F238E27FC236}">
                <a16:creationId xmlns:a16="http://schemas.microsoft.com/office/drawing/2014/main" id="{37B1AF6A-4CD4-4E28-9877-8B7C0541B4F2}"/>
              </a:ext>
            </a:extLst>
          </p:cNvPr>
          <p:cNvSpPr>
            <a:spLocks noGrp="1"/>
          </p:cNvSpPr>
          <p:nvPr>
            <p:ph idx="15"/>
          </p:nvPr>
        </p:nvSpPr>
        <p:spPr>
          <a:xfrm>
            <a:off x="7393616" y="1556987"/>
            <a:ext cx="4305300" cy="1872017"/>
          </a:xfrm>
        </p:spPr>
        <p:txBody>
          <a:bodyPr>
            <a:noAutofit/>
          </a:bodyPr>
          <a:lstStyle>
            <a:lvl1pPr marL="0" indent="0" algn="l">
              <a:buNone/>
              <a:defRPr sz="2000">
                <a:solidFill>
                  <a:schemeClr val="accent6">
                    <a:lumMod val="50000"/>
                  </a:schemeClr>
                </a:solidFill>
                <a:latin typeface="Lato" panose="020F0502020204030203" pitchFamily="34" charset="0"/>
                <a:ea typeface="Lato" panose="020F0502020204030203" pitchFamily="34" charset="0"/>
                <a:cs typeface="Lato" panose="020F0502020204030203" pitchFamily="34" charset="0"/>
              </a:defRPr>
            </a:lvl1pPr>
            <a:lvl2pPr marL="457200" indent="0">
              <a:buNone/>
              <a:defRPr>
                <a:solidFill>
                  <a:srgbClr val="00446A"/>
                </a:solidFill>
              </a:defRPr>
            </a:lvl2pPr>
            <a:lvl3pPr marL="914400" indent="0">
              <a:buNone/>
              <a:defRPr>
                <a:solidFill>
                  <a:srgbClr val="FFC000"/>
                </a:solidFill>
              </a:defRPr>
            </a:lvl3pPr>
            <a:lvl4pPr marL="1371600" indent="0">
              <a:buNone/>
              <a:defRPr>
                <a:solidFill>
                  <a:schemeClr val="accent6"/>
                </a:solidFill>
              </a:defRPr>
            </a:lvl4pPr>
            <a:lvl5pPr marL="1828800" indent="0">
              <a:buNone/>
              <a:defRPr>
                <a:solidFill>
                  <a:schemeClr val="tx1">
                    <a:lumMod val="75000"/>
                    <a:lumOff val="25000"/>
                  </a:schemeClr>
                </a:solidFill>
              </a:defRPr>
            </a:lvl5pPr>
          </a:lstStyle>
          <a:p>
            <a:pPr lvl="0"/>
            <a:r>
              <a:rPr lang="en-US" dirty="0"/>
              <a:t>Click to edit Master text styles</a:t>
            </a:r>
          </a:p>
        </p:txBody>
      </p:sp>
      <p:sp>
        <p:nvSpPr>
          <p:cNvPr id="17" name="Content Placeholder 2">
            <a:extLst>
              <a:ext uri="{FF2B5EF4-FFF2-40B4-BE49-F238E27FC236}">
                <a16:creationId xmlns:a16="http://schemas.microsoft.com/office/drawing/2014/main" id="{F40025BA-0F5C-4263-BB46-F955E7618C4A}"/>
              </a:ext>
            </a:extLst>
          </p:cNvPr>
          <p:cNvSpPr>
            <a:spLocks noGrp="1"/>
          </p:cNvSpPr>
          <p:nvPr>
            <p:ph idx="16"/>
          </p:nvPr>
        </p:nvSpPr>
        <p:spPr>
          <a:xfrm>
            <a:off x="7393616" y="3834078"/>
            <a:ext cx="4305300" cy="1871999"/>
          </a:xfrm>
        </p:spPr>
        <p:txBody>
          <a:bodyPr>
            <a:noAutofit/>
          </a:bodyPr>
          <a:lstStyle>
            <a:lvl1pPr marL="0" indent="0" algn="l">
              <a:buNone/>
              <a:defRPr sz="2000">
                <a:solidFill>
                  <a:schemeClr val="accent6">
                    <a:lumMod val="50000"/>
                  </a:schemeClr>
                </a:solidFill>
                <a:latin typeface="Lato" panose="020F0502020204030203" pitchFamily="34" charset="0"/>
                <a:ea typeface="Lato" panose="020F0502020204030203" pitchFamily="34" charset="0"/>
                <a:cs typeface="Lato" panose="020F0502020204030203" pitchFamily="34" charset="0"/>
              </a:defRPr>
            </a:lvl1pPr>
            <a:lvl2pPr marL="457200" indent="0">
              <a:buNone/>
              <a:defRPr>
                <a:solidFill>
                  <a:srgbClr val="00446A"/>
                </a:solidFill>
              </a:defRPr>
            </a:lvl2pPr>
            <a:lvl3pPr marL="914400" indent="0">
              <a:buNone/>
              <a:defRPr>
                <a:solidFill>
                  <a:srgbClr val="FFC000"/>
                </a:solidFill>
              </a:defRPr>
            </a:lvl3pPr>
            <a:lvl4pPr marL="1371600" indent="0">
              <a:buNone/>
              <a:defRPr>
                <a:solidFill>
                  <a:schemeClr val="accent6"/>
                </a:solidFill>
              </a:defRPr>
            </a:lvl4pPr>
            <a:lvl5pPr marL="1828800" indent="0">
              <a:buNone/>
              <a:defRPr>
                <a:solidFill>
                  <a:schemeClr val="tx1">
                    <a:lumMod val="75000"/>
                    <a:lumOff val="25000"/>
                  </a:schemeClr>
                </a:solidFill>
              </a:defRPr>
            </a:lvl5pPr>
          </a:lstStyle>
          <a:p>
            <a:pPr lvl="0"/>
            <a:r>
              <a:rPr lang="en-US" dirty="0"/>
              <a:t>Click to edit Master text styles</a:t>
            </a:r>
          </a:p>
        </p:txBody>
      </p:sp>
      <p:sp>
        <p:nvSpPr>
          <p:cNvPr id="2" name="Title 1">
            <a:extLst>
              <a:ext uri="{FF2B5EF4-FFF2-40B4-BE49-F238E27FC236}">
                <a16:creationId xmlns:a16="http://schemas.microsoft.com/office/drawing/2014/main" id="{15BB9A51-9B17-4E14-8D7F-674BF47B8437}"/>
              </a:ext>
            </a:extLst>
          </p:cNvPr>
          <p:cNvSpPr>
            <a:spLocks noGrp="1"/>
          </p:cNvSpPr>
          <p:nvPr>
            <p:ph type="title" hasCustomPrompt="1"/>
          </p:nvPr>
        </p:nvSpPr>
        <p:spPr>
          <a:xfrm>
            <a:off x="7393616" y="139704"/>
            <a:ext cx="4305300" cy="1325563"/>
          </a:xfrm>
        </p:spPr>
        <p:txBody>
          <a:bodyPr/>
          <a:lstStyle>
            <a:lvl1pPr>
              <a:defRPr/>
            </a:lvl1pPr>
          </a:lstStyle>
          <a:p>
            <a:r>
              <a:rPr lang="en-US" dirty="0"/>
              <a:t>SLIDE TITLE</a:t>
            </a:r>
          </a:p>
        </p:txBody>
      </p:sp>
      <p:sp>
        <p:nvSpPr>
          <p:cNvPr id="3" name="Slide Number Placeholder 5">
            <a:extLst>
              <a:ext uri="{FF2B5EF4-FFF2-40B4-BE49-F238E27FC236}">
                <a16:creationId xmlns:a16="http://schemas.microsoft.com/office/drawing/2014/main" id="{D4885D62-97A9-58D7-94E7-7C54011CEE8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accent6">
                    <a:lumMod val="50000"/>
                  </a:schemeClr>
                </a:solidFill>
              </a:defRPr>
            </a:lvl1pPr>
          </a:lstStyle>
          <a:p>
            <a:fld id="{A2834D01-4278-40FD-B49E-8769533778B5}" type="slidenum">
              <a:rPr lang="en-US" smtClean="0"/>
              <a:pPr/>
              <a:t>‹#›</a:t>
            </a:fld>
            <a:endParaRPr lang="en-US"/>
          </a:p>
        </p:txBody>
      </p:sp>
      <p:sp>
        <p:nvSpPr>
          <p:cNvPr id="4" name="Footer Placeholder 4">
            <a:extLst>
              <a:ext uri="{FF2B5EF4-FFF2-40B4-BE49-F238E27FC236}">
                <a16:creationId xmlns:a16="http://schemas.microsoft.com/office/drawing/2014/main" id="{FC558C9E-6681-CFF5-4445-4A68F4875301}"/>
              </a:ext>
            </a:extLst>
          </p:cNvPr>
          <p:cNvSpPr>
            <a:spLocks noGrp="1"/>
          </p:cNvSpPr>
          <p:nvPr>
            <p:ph type="ftr" sz="quarter" idx="3"/>
          </p:nvPr>
        </p:nvSpPr>
        <p:spPr>
          <a:xfrm>
            <a:off x="1595346" y="6356350"/>
            <a:ext cx="3248890" cy="365125"/>
          </a:xfrm>
          <a:prstGeom prst="rect">
            <a:avLst/>
          </a:prstGeom>
        </p:spPr>
        <p:txBody>
          <a:bodyPr vert="horz" lIns="91440" tIns="45720" rIns="91440" bIns="45720" rtlCol="0" anchor="ctr"/>
          <a:lstStyle>
            <a:lvl1pPr algn="l">
              <a:defRPr sz="1200">
                <a:solidFill>
                  <a:schemeClr val="accent6">
                    <a:lumMod val="50000"/>
                  </a:schemeClr>
                </a:solidFill>
              </a:defRPr>
            </a:lvl1pPr>
          </a:lstStyle>
          <a:p>
            <a:r>
              <a:rPr lang="en-US" dirty="0"/>
              <a:t>NCTCOG Presentation</a:t>
            </a:r>
          </a:p>
        </p:txBody>
      </p:sp>
    </p:spTree>
    <p:extLst>
      <p:ext uri="{BB962C8B-B14F-4D97-AF65-F5344CB8AC3E}">
        <p14:creationId xmlns:p14="http://schemas.microsoft.com/office/powerpoint/2010/main" val="9588536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6" name="Picture Placeholder 3">
            <a:extLst>
              <a:ext uri="{FF2B5EF4-FFF2-40B4-BE49-F238E27FC236}">
                <a16:creationId xmlns:a16="http://schemas.microsoft.com/office/drawing/2014/main" id="{5172CA02-4298-4455-84CF-7BE8D4F2FF6B}"/>
              </a:ext>
            </a:extLst>
          </p:cNvPr>
          <p:cNvSpPr>
            <a:spLocks noGrp="1"/>
          </p:cNvSpPr>
          <p:nvPr>
            <p:ph type="pic" sz="quarter" idx="10"/>
          </p:nvPr>
        </p:nvSpPr>
        <p:spPr>
          <a:xfrm>
            <a:off x="0" y="0"/>
            <a:ext cx="12192000" cy="6858000"/>
          </a:xfrm>
        </p:spPr>
        <p:txBody>
          <a:bodyPr/>
          <a:lstStyle/>
          <a:p>
            <a:endParaRPr lang="en-US"/>
          </a:p>
        </p:txBody>
      </p:sp>
      <p:sp>
        <p:nvSpPr>
          <p:cNvPr id="10" name="Rectangle 9">
            <a:extLst>
              <a:ext uri="{FF2B5EF4-FFF2-40B4-BE49-F238E27FC236}">
                <a16:creationId xmlns:a16="http://schemas.microsoft.com/office/drawing/2014/main" id="{44BAEF1A-E41A-491B-8A92-F4B6164C6A0B}"/>
              </a:ext>
            </a:extLst>
          </p:cNvPr>
          <p:cNvSpPr/>
          <p:nvPr userDrawn="1"/>
        </p:nvSpPr>
        <p:spPr>
          <a:xfrm>
            <a:off x="557719" y="0"/>
            <a:ext cx="59573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9" name="Content Placeholder 3">
            <a:extLst>
              <a:ext uri="{FF2B5EF4-FFF2-40B4-BE49-F238E27FC236}">
                <a16:creationId xmlns:a16="http://schemas.microsoft.com/office/drawing/2014/main" id="{B3AA7B2A-9D80-4172-BD24-B40EEE20B4B8}"/>
              </a:ext>
            </a:extLst>
          </p:cNvPr>
          <p:cNvSpPr>
            <a:spLocks noGrp="1"/>
          </p:cNvSpPr>
          <p:nvPr>
            <p:ph sz="half" idx="2"/>
          </p:nvPr>
        </p:nvSpPr>
        <p:spPr>
          <a:xfrm>
            <a:off x="892885" y="2181224"/>
            <a:ext cx="5157787" cy="3781425"/>
          </a:xfrm>
        </p:spPr>
        <p:txBody>
          <a:bodyPr/>
          <a:lstStyle>
            <a:lvl1pPr>
              <a:defRPr>
                <a:latin typeface="+mn-lt"/>
                <a:ea typeface="Lato" panose="020F0502020204030203" pitchFamily="34" charset="0"/>
                <a:cs typeface="Lato" panose="020F0502020204030203" pitchFamily="34" charset="0"/>
              </a:defRPr>
            </a:lvl1pPr>
            <a:lvl2pPr>
              <a:defRPr>
                <a:solidFill>
                  <a:schemeClr val="bg2"/>
                </a:solidFill>
                <a:latin typeface="+mn-lt"/>
                <a:ea typeface="Lato" panose="020F0502020204030203" pitchFamily="34" charset="0"/>
                <a:cs typeface="Lato" panose="020F0502020204030203" pitchFamily="34" charset="0"/>
              </a:defRPr>
            </a:lvl2pPr>
            <a:lvl3pPr>
              <a:defRPr>
                <a:latin typeface="+mn-lt"/>
                <a:ea typeface="Lato" panose="020F0502020204030203" pitchFamily="34" charset="0"/>
                <a:cs typeface="Lato" panose="020F0502020204030203" pitchFamily="34" charset="0"/>
              </a:defRPr>
            </a:lvl3pPr>
            <a:lvl4pPr>
              <a:defRPr>
                <a:solidFill>
                  <a:schemeClr val="bg2"/>
                </a:solidFill>
                <a:latin typeface="+mn-lt"/>
                <a:ea typeface="Lato" panose="020F0502020204030203" pitchFamily="34" charset="0"/>
                <a:cs typeface="Lato" panose="020F0502020204030203" pitchFamily="34" charset="0"/>
              </a:defRPr>
            </a:lvl4pPr>
            <a:lvl5pPr>
              <a:defRPr>
                <a:latin typeface="+mn-lt"/>
                <a:ea typeface="Lato" panose="020F0502020204030203" pitchFamily="34" charset="0"/>
                <a:cs typeface="Lato" panose="020F050202020403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8C874E29-E9DA-497F-ABF5-573442480671}"/>
              </a:ext>
            </a:extLst>
          </p:cNvPr>
          <p:cNvSpPr>
            <a:spLocks noGrp="1"/>
          </p:cNvSpPr>
          <p:nvPr>
            <p:ph type="title" hasCustomPrompt="1"/>
          </p:nvPr>
        </p:nvSpPr>
        <p:spPr>
          <a:xfrm>
            <a:off x="980529" y="365125"/>
            <a:ext cx="10515600" cy="1325563"/>
          </a:xfrm>
        </p:spPr>
        <p:txBody>
          <a:bodyPr/>
          <a:lstStyle>
            <a:lvl1pPr>
              <a:defRPr>
                <a:latin typeface="+mj-lt"/>
              </a:defRPr>
            </a:lvl1pPr>
          </a:lstStyle>
          <a:p>
            <a:r>
              <a:rPr lang="en-US" dirty="0"/>
              <a:t>SLIDE TITLE</a:t>
            </a:r>
          </a:p>
        </p:txBody>
      </p:sp>
      <p:sp>
        <p:nvSpPr>
          <p:cNvPr id="5" name="Slide Number Placeholder 4">
            <a:extLst>
              <a:ext uri="{FF2B5EF4-FFF2-40B4-BE49-F238E27FC236}">
                <a16:creationId xmlns:a16="http://schemas.microsoft.com/office/drawing/2014/main" id="{E4DA5110-E6BA-4FD9-82FC-A5EA74A961CB}"/>
              </a:ext>
            </a:extLst>
          </p:cNvPr>
          <p:cNvSpPr>
            <a:spLocks noGrp="1"/>
          </p:cNvSpPr>
          <p:nvPr>
            <p:ph type="sldNum" sz="quarter" idx="13"/>
          </p:nvPr>
        </p:nvSpPr>
        <p:spPr/>
        <p:txBody>
          <a:bodyPr/>
          <a:lstStyle/>
          <a:p>
            <a:fld id="{F7B4771B-AE04-41F8-8441-EC7D184086A2}" type="slidenum">
              <a:rPr lang="en-US" smtClean="0"/>
              <a:t>‹#›</a:t>
            </a:fld>
            <a:endParaRPr lang="en-US"/>
          </a:p>
        </p:txBody>
      </p:sp>
      <p:sp>
        <p:nvSpPr>
          <p:cNvPr id="4" name="Footer Placeholder 4">
            <a:extLst>
              <a:ext uri="{FF2B5EF4-FFF2-40B4-BE49-F238E27FC236}">
                <a16:creationId xmlns:a16="http://schemas.microsoft.com/office/drawing/2014/main" id="{9CB33E3E-AE09-C241-0DC2-77A6F5C7DE5B}"/>
              </a:ext>
            </a:extLst>
          </p:cNvPr>
          <p:cNvSpPr>
            <a:spLocks noGrp="1"/>
          </p:cNvSpPr>
          <p:nvPr>
            <p:ph type="ftr" sz="quarter" idx="3"/>
          </p:nvPr>
        </p:nvSpPr>
        <p:spPr>
          <a:xfrm>
            <a:off x="1593410" y="6356350"/>
            <a:ext cx="3359590" cy="365125"/>
          </a:xfrm>
          <a:prstGeom prst="rect">
            <a:avLst/>
          </a:prstGeom>
        </p:spPr>
        <p:txBody>
          <a:bodyPr vert="horz" lIns="91440" tIns="45720" rIns="91440" bIns="45720" rtlCol="0" anchor="ctr"/>
          <a:lstStyle>
            <a:lvl1pPr algn="l">
              <a:defRPr sz="1200">
                <a:solidFill>
                  <a:schemeClr val="bg2"/>
                </a:solidFill>
              </a:defRPr>
            </a:lvl1pPr>
          </a:lstStyle>
          <a:p>
            <a:r>
              <a:rPr lang="en-US" dirty="0"/>
              <a:t>NCTCOG Presentation</a:t>
            </a:r>
          </a:p>
        </p:txBody>
      </p:sp>
      <p:pic>
        <p:nvPicPr>
          <p:cNvPr id="8" name="NCTCOG logo">
            <a:extLst>
              <a:ext uri="{FF2B5EF4-FFF2-40B4-BE49-F238E27FC236}">
                <a16:creationId xmlns:a16="http://schemas.microsoft.com/office/drawing/2014/main" id="{8B1FFA8F-21AB-1601-87FE-BDCB9D2D91FA}"/>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70343" y="6252570"/>
            <a:ext cx="823067" cy="572684"/>
          </a:xfrm>
          <a:prstGeom prst="rect">
            <a:avLst/>
          </a:prstGeom>
        </p:spPr>
      </p:pic>
    </p:spTree>
    <p:extLst>
      <p:ext uri="{BB962C8B-B14F-4D97-AF65-F5344CB8AC3E}">
        <p14:creationId xmlns:p14="http://schemas.microsoft.com/office/powerpoint/2010/main" val="1302564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9233427-7FC2-0655-2AD1-E7BE2F2F6FEA}"/>
              </a:ext>
            </a:extLst>
          </p:cNvPr>
          <p:cNvSpPr/>
          <p:nvPr userDrawn="1"/>
        </p:nvSpPr>
        <p:spPr>
          <a:xfrm>
            <a:off x="557719" y="0"/>
            <a:ext cx="595738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6" name="Picture Placeholder 3">
            <a:extLst>
              <a:ext uri="{FF2B5EF4-FFF2-40B4-BE49-F238E27FC236}">
                <a16:creationId xmlns:a16="http://schemas.microsoft.com/office/drawing/2014/main" id="{ACC9E170-7FE3-400D-9CBB-41FB685DFDD5}"/>
              </a:ext>
            </a:extLst>
          </p:cNvPr>
          <p:cNvSpPr>
            <a:spLocks noGrp="1"/>
          </p:cNvSpPr>
          <p:nvPr>
            <p:ph type="pic" sz="quarter" idx="10"/>
          </p:nvPr>
        </p:nvSpPr>
        <p:spPr>
          <a:xfrm>
            <a:off x="0" y="0"/>
            <a:ext cx="12192000" cy="6858000"/>
          </a:xfrm>
        </p:spPr>
        <p:txBody>
          <a:bodyPr/>
          <a:lstStyle/>
          <a:p>
            <a:endParaRPr lang="en-US" dirty="0"/>
          </a:p>
        </p:txBody>
      </p:sp>
      <p:sp>
        <p:nvSpPr>
          <p:cNvPr id="9" name="Content Placeholder 3">
            <a:extLst>
              <a:ext uri="{FF2B5EF4-FFF2-40B4-BE49-F238E27FC236}">
                <a16:creationId xmlns:a16="http://schemas.microsoft.com/office/drawing/2014/main" id="{B3AA7B2A-9D80-4172-BD24-B40EEE20B4B8}"/>
              </a:ext>
            </a:extLst>
          </p:cNvPr>
          <p:cNvSpPr>
            <a:spLocks noGrp="1"/>
          </p:cNvSpPr>
          <p:nvPr>
            <p:ph sz="half" idx="2"/>
          </p:nvPr>
        </p:nvSpPr>
        <p:spPr>
          <a:xfrm>
            <a:off x="1087438" y="2181225"/>
            <a:ext cx="5157787" cy="3684588"/>
          </a:xfrm>
        </p:spPr>
        <p:txBody>
          <a:bodyPr/>
          <a:lstStyle>
            <a:lvl1pPr>
              <a:defRPr>
                <a:solidFill>
                  <a:schemeClr val="bg2"/>
                </a:solidFill>
                <a:latin typeface="Lato" panose="020F0502020204030203" pitchFamily="34" charset="0"/>
                <a:ea typeface="Lato" panose="020F0502020204030203" pitchFamily="34" charset="0"/>
                <a:cs typeface="Lato" panose="020F0502020204030203" pitchFamily="34" charset="0"/>
              </a:defRPr>
            </a:lvl1pPr>
            <a:lvl2pPr>
              <a:defRPr>
                <a:solidFill>
                  <a:srgbClr val="FFC000"/>
                </a:solidFill>
                <a:latin typeface="Lato" panose="020F0502020204030203" pitchFamily="34" charset="0"/>
                <a:ea typeface="Lato" panose="020F0502020204030203" pitchFamily="34" charset="0"/>
                <a:cs typeface="Lato" panose="020F0502020204030203" pitchFamily="34" charset="0"/>
              </a:defRPr>
            </a:lvl2pPr>
            <a:lvl3pPr>
              <a:defRPr>
                <a:solidFill>
                  <a:schemeClr val="bg2"/>
                </a:solidFill>
                <a:latin typeface="Lato" panose="020F0502020204030203" pitchFamily="34" charset="0"/>
                <a:ea typeface="Lato" panose="020F0502020204030203" pitchFamily="34" charset="0"/>
                <a:cs typeface="Lato" panose="020F0502020204030203" pitchFamily="34" charset="0"/>
              </a:defRPr>
            </a:lvl3pPr>
            <a:lvl4pPr>
              <a:defRPr>
                <a:solidFill>
                  <a:srgbClr val="FFC000"/>
                </a:solidFill>
                <a:latin typeface="Lato" panose="020F0502020204030203" pitchFamily="34" charset="0"/>
                <a:ea typeface="Lato" panose="020F0502020204030203" pitchFamily="34" charset="0"/>
                <a:cs typeface="Lato" panose="020F0502020204030203" pitchFamily="34" charset="0"/>
              </a:defRPr>
            </a:lvl4pPr>
            <a:lvl5pPr>
              <a:defRPr>
                <a:solidFill>
                  <a:schemeClr val="bg2"/>
                </a:solidFill>
                <a:latin typeface="Lato" panose="020F0502020204030203" pitchFamily="34" charset="0"/>
                <a:ea typeface="Lato" panose="020F0502020204030203" pitchFamily="34" charset="0"/>
                <a:cs typeface="Lato" panose="020F050202020403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E749DB35-396A-4244-88B9-E2D4C5349BAA}"/>
              </a:ext>
            </a:extLst>
          </p:cNvPr>
          <p:cNvSpPr>
            <a:spLocks noGrp="1"/>
          </p:cNvSpPr>
          <p:nvPr>
            <p:ph type="title" hasCustomPrompt="1"/>
          </p:nvPr>
        </p:nvSpPr>
        <p:spPr>
          <a:xfrm>
            <a:off x="1175082" y="365125"/>
            <a:ext cx="10515600" cy="1325563"/>
          </a:xfrm>
        </p:spPr>
        <p:txBody>
          <a:bodyPr>
            <a:normAutofit/>
          </a:bodyPr>
          <a:lstStyle>
            <a:lvl1pPr>
              <a:defRPr sz="4400">
                <a:solidFill>
                  <a:schemeClr val="bg1"/>
                </a:solidFill>
              </a:defRPr>
            </a:lvl1pPr>
          </a:lstStyle>
          <a:p>
            <a:r>
              <a:rPr lang="en-US" dirty="0"/>
              <a:t>SLIDE TITLE</a:t>
            </a:r>
          </a:p>
        </p:txBody>
      </p:sp>
      <p:sp>
        <p:nvSpPr>
          <p:cNvPr id="5" name="Slide Number Placeholder 4">
            <a:extLst>
              <a:ext uri="{FF2B5EF4-FFF2-40B4-BE49-F238E27FC236}">
                <a16:creationId xmlns:a16="http://schemas.microsoft.com/office/drawing/2014/main" id="{4A26026C-9839-43F9-A5E8-532C98562705}"/>
              </a:ext>
            </a:extLst>
          </p:cNvPr>
          <p:cNvSpPr>
            <a:spLocks noGrp="1"/>
          </p:cNvSpPr>
          <p:nvPr>
            <p:ph type="sldNum" sz="quarter" idx="13"/>
          </p:nvPr>
        </p:nvSpPr>
        <p:spPr/>
        <p:txBody>
          <a:bodyPr/>
          <a:lstStyle/>
          <a:p>
            <a:fld id="{F7B4771B-AE04-41F8-8441-EC7D184086A2}" type="slidenum">
              <a:rPr lang="en-US" smtClean="0"/>
              <a:t>‹#›</a:t>
            </a:fld>
            <a:endParaRPr lang="en-US"/>
          </a:p>
        </p:txBody>
      </p:sp>
      <p:sp>
        <p:nvSpPr>
          <p:cNvPr id="7" name="Footer Placeholder 4">
            <a:extLst>
              <a:ext uri="{FF2B5EF4-FFF2-40B4-BE49-F238E27FC236}">
                <a16:creationId xmlns:a16="http://schemas.microsoft.com/office/drawing/2014/main" id="{D26E402A-1251-0E5F-2202-356FCD368081}"/>
              </a:ext>
            </a:extLst>
          </p:cNvPr>
          <p:cNvSpPr txBox="1">
            <a:spLocks/>
          </p:cNvSpPr>
          <p:nvPr userDrawn="1"/>
        </p:nvSpPr>
        <p:spPr>
          <a:xfrm>
            <a:off x="1593410" y="6356350"/>
            <a:ext cx="335959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NCTCOG Presentation</a:t>
            </a:r>
          </a:p>
        </p:txBody>
      </p:sp>
      <p:pic>
        <p:nvPicPr>
          <p:cNvPr id="11" name="NCTCOG logo">
            <a:extLst>
              <a:ext uri="{FF2B5EF4-FFF2-40B4-BE49-F238E27FC236}">
                <a16:creationId xmlns:a16="http://schemas.microsoft.com/office/drawing/2014/main" id="{6738F384-D1B3-A113-617B-ACD1F7F929A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70343" y="6246085"/>
            <a:ext cx="823067" cy="572684"/>
          </a:xfrm>
          <a:prstGeom prst="rect">
            <a:avLst/>
          </a:prstGeom>
        </p:spPr>
      </p:pic>
    </p:spTree>
    <p:extLst>
      <p:ext uri="{BB962C8B-B14F-4D97-AF65-F5344CB8AC3E}">
        <p14:creationId xmlns:p14="http://schemas.microsoft.com/office/powerpoint/2010/main" val="5194786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_white">
    <p:spTree>
      <p:nvGrpSpPr>
        <p:cNvPr id="1" name=""/>
        <p:cNvGrpSpPr/>
        <p:nvPr/>
      </p:nvGrpSpPr>
      <p:grpSpPr>
        <a:xfrm>
          <a:off x="0" y="0"/>
          <a:ext cx="0" cy="0"/>
          <a:chOff x="0" y="0"/>
          <a:chExt cx="0" cy="0"/>
        </a:xfrm>
      </p:grpSpPr>
      <p:sp>
        <p:nvSpPr>
          <p:cNvPr id="24" name="Picture Placeholder 23">
            <a:extLst>
              <a:ext uri="{FF2B5EF4-FFF2-40B4-BE49-F238E27FC236}">
                <a16:creationId xmlns:a16="http://schemas.microsoft.com/office/drawing/2014/main" id="{43E87C51-E359-4C3E-886C-AFA1C3782A30}"/>
              </a:ext>
            </a:extLst>
          </p:cNvPr>
          <p:cNvSpPr>
            <a:spLocks noGrp="1"/>
          </p:cNvSpPr>
          <p:nvPr>
            <p:ph type="pic" sz="quarter" idx="13"/>
          </p:nvPr>
        </p:nvSpPr>
        <p:spPr>
          <a:xfrm>
            <a:off x="0" y="0"/>
            <a:ext cx="12192000" cy="6858000"/>
          </a:xfrm>
        </p:spPr>
        <p:txBody>
          <a:bodyPr/>
          <a:lstStyle>
            <a:lvl1pPr>
              <a:defRPr>
                <a:solidFill>
                  <a:schemeClr val="bg2">
                    <a:lumMod val="25000"/>
                  </a:schemeClr>
                </a:solidFill>
              </a:defRPr>
            </a:lvl1pPr>
          </a:lstStyle>
          <a:p>
            <a:r>
              <a:rPr lang="en-US"/>
              <a:t>Click icon to add picture</a:t>
            </a:r>
            <a:endParaRPr lang="en-US" dirty="0"/>
          </a:p>
        </p:txBody>
      </p:sp>
      <p:sp>
        <p:nvSpPr>
          <p:cNvPr id="11" name="Title 10">
            <a:extLst>
              <a:ext uri="{FF2B5EF4-FFF2-40B4-BE49-F238E27FC236}">
                <a16:creationId xmlns:a16="http://schemas.microsoft.com/office/drawing/2014/main" id="{AB94A217-2649-4C24-B199-659F59D624EB}"/>
              </a:ext>
            </a:extLst>
          </p:cNvPr>
          <p:cNvSpPr>
            <a:spLocks noGrp="1"/>
          </p:cNvSpPr>
          <p:nvPr>
            <p:ph type="title" hasCustomPrompt="1"/>
          </p:nvPr>
        </p:nvSpPr>
        <p:spPr>
          <a:xfrm>
            <a:off x="5805713" y="2668949"/>
            <a:ext cx="6386287" cy="663575"/>
          </a:xfrm>
        </p:spPr>
        <p:txBody>
          <a:bodyPr/>
          <a:lstStyle>
            <a:lvl1pPr>
              <a:defRPr lang="en-US" sz="4800" kern="1200" spc="300" smtClean="0">
                <a:solidFill>
                  <a:schemeClr val="tx2"/>
                </a:solidFill>
                <a:latin typeface="+mj-lt"/>
                <a:ea typeface="Open Sans" panose="020B0606030504020204" pitchFamily="34" charset="0"/>
                <a:cs typeface="Open Sans" panose="020B0606030504020204" pitchFamily="34" charset="0"/>
              </a:defRPr>
            </a:lvl1pPr>
          </a:lstStyle>
          <a:p>
            <a:r>
              <a:rPr lang="en-US" dirty="0"/>
              <a:t>TRANSPORTATION</a:t>
            </a:r>
          </a:p>
        </p:txBody>
      </p:sp>
      <p:sp>
        <p:nvSpPr>
          <p:cNvPr id="21" name="Text Placeholder 20">
            <a:extLst>
              <a:ext uri="{FF2B5EF4-FFF2-40B4-BE49-F238E27FC236}">
                <a16:creationId xmlns:a16="http://schemas.microsoft.com/office/drawing/2014/main" id="{D63966D1-9984-42B4-B677-BDDD8CCEDBE9}"/>
              </a:ext>
            </a:extLst>
          </p:cNvPr>
          <p:cNvSpPr>
            <a:spLocks noGrp="1"/>
          </p:cNvSpPr>
          <p:nvPr>
            <p:ph type="body" sz="quarter" idx="11" hasCustomPrompt="1"/>
          </p:nvPr>
        </p:nvSpPr>
        <p:spPr>
          <a:xfrm>
            <a:off x="5805713" y="3525476"/>
            <a:ext cx="6089800" cy="663575"/>
          </a:xfrm>
        </p:spPr>
        <p:txBody>
          <a:bodyPr>
            <a:noAutofit/>
          </a:bodyPr>
          <a:lstStyle>
            <a:lvl1pPr marL="0" indent="0">
              <a:buNone/>
              <a:defRPr sz="1600">
                <a:solidFill>
                  <a:schemeClr val="tx2"/>
                </a:solidFill>
                <a:latin typeface="+mj-lt"/>
              </a:defRPr>
            </a:lvl1pPr>
            <a:lvl2pPr>
              <a:defRPr sz="2000">
                <a:solidFill>
                  <a:schemeClr val="bg2"/>
                </a:solidFill>
                <a:latin typeface="Raleway" panose="020B0503030101060003" pitchFamily="34" charset="0"/>
              </a:defRPr>
            </a:lvl2pPr>
            <a:lvl3pPr>
              <a:defRPr sz="2000">
                <a:solidFill>
                  <a:schemeClr val="bg2"/>
                </a:solidFill>
                <a:latin typeface="Raleway" panose="020B0503030101060003" pitchFamily="34" charset="0"/>
              </a:defRPr>
            </a:lvl3pPr>
            <a:lvl4pPr>
              <a:defRPr sz="2000">
                <a:solidFill>
                  <a:schemeClr val="bg2"/>
                </a:solidFill>
                <a:latin typeface="Raleway" panose="020B0503030101060003" pitchFamily="34" charset="0"/>
              </a:defRPr>
            </a:lvl4pPr>
            <a:lvl5pPr>
              <a:defRPr sz="2000">
                <a:solidFill>
                  <a:schemeClr val="bg2"/>
                </a:solidFill>
                <a:latin typeface="Raleway" panose="020B0503030101060003" pitchFamily="34" charset="0"/>
              </a:defRPr>
            </a:lvl5pPr>
          </a:lstStyle>
          <a:p>
            <a:pPr lvl="0"/>
            <a:r>
              <a:rPr lang="en-US" dirty="0"/>
              <a:t>NAME|COMMITTEE/COUNCIL FORPRESENTATION|5.7.2020</a:t>
            </a:r>
          </a:p>
        </p:txBody>
      </p:sp>
      <p:sp>
        <p:nvSpPr>
          <p:cNvPr id="22" name="Text Placeholder 20">
            <a:extLst>
              <a:ext uri="{FF2B5EF4-FFF2-40B4-BE49-F238E27FC236}">
                <a16:creationId xmlns:a16="http://schemas.microsoft.com/office/drawing/2014/main" id="{FA602470-42C8-4E31-A95B-10A0688D953A}"/>
              </a:ext>
            </a:extLst>
          </p:cNvPr>
          <p:cNvSpPr>
            <a:spLocks noGrp="1"/>
          </p:cNvSpPr>
          <p:nvPr>
            <p:ph type="body" sz="quarter" idx="12" hasCustomPrompt="1"/>
          </p:nvPr>
        </p:nvSpPr>
        <p:spPr>
          <a:xfrm>
            <a:off x="5805713" y="2134159"/>
            <a:ext cx="3716338" cy="284845"/>
          </a:xfrm>
        </p:spPr>
        <p:txBody>
          <a:bodyPr>
            <a:noAutofit/>
          </a:bodyPr>
          <a:lstStyle>
            <a:lvl1pPr marL="0" indent="0">
              <a:buNone/>
              <a:defRPr sz="2000">
                <a:solidFill>
                  <a:schemeClr val="tx2"/>
                </a:solidFill>
                <a:latin typeface="+mj-lt"/>
              </a:defRPr>
            </a:lvl1pPr>
            <a:lvl2pPr>
              <a:defRPr sz="2000">
                <a:solidFill>
                  <a:schemeClr val="bg2"/>
                </a:solidFill>
                <a:latin typeface="Raleway" panose="020B0503030101060003" pitchFamily="34" charset="0"/>
              </a:defRPr>
            </a:lvl2pPr>
            <a:lvl3pPr>
              <a:defRPr sz="2000">
                <a:solidFill>
                  <a:schemeClr val="bg2"/>
                </a:solidFill>
                <a:latin typeface="Raleway" panose="020B0503030101060003" pitchFamily="34" charset="0"/>
              </a:defRPr>
            </a:lvl3pPr>
            <a:lvl4pPr>
              <a:defRPr sz="2000">
                <a:solidFill>
                  <a:schemeClr val="bg2"/>
                </a:solidFill>
                <a:latin typeface="Raleway" panose="020B0503030101060003" pitchFamily="34" charset="0"/>
              </a:defRPr>
            </a:lvl4pPr>
            <a:lvl5pPr>
              <a:defRPr sz="2000">
                <a:solidFill>
                  <a:schemeClr val="bg2"/>
                </a:solidFill>
                <a:latin typeface="Raleway" panose="020B0503030101060003" pitchFamily="34" charset="0"/>
              </a:defRPr>
            </a:lvl5pPr>
          </a:lstStyle>
          <a:p>
            <a:pPr lvl="0"/>
            <a:r>
              <a:rPr lang="en-US" dirty="0"/>
              <a:t>NCTCOG PRESENTATION</a:t>
            </a:r>
          </a:p>
        </p:txBody>
      </p:sp>
    </p:spTree>
    <p:extLst>
      <p:ext uri="{BB962C8B-B14F-4D97-AF65-F5344CB8AC3E}">
        <p14:creationId xmlns:p14="http://schemas.microsoft.com/office/powerpoint/2010/main" val="3154987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hite Section Divider">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01D520AB-ACA4-4AEF-8866-0995A3FCA519}"/>
              </a:ext>
            </a:extLst>
          </p:cNvPr>
          <p:cNvSpPr>
            <a:spLocks noGrp="1"/>
          </p:cNvSpPr>
          <p:nvPr>
            <p:ph type="pic" sz="quarter" idx="10"/>
          </p:nvPr>
        </p:nvSpPr>
        <p:spPr>
          <a:xfrm>
            <a:off x="0" y="0"/>
            <a:ext cx="12192000" cy="6858000"/>
          </a:xfrm>
        </p:spPr>
        <p:txBody>
          <a:bodyPr/>
          <a:lstStyle/>
          <a:p>
            <a:r>
              <a:rPr lang="en-US"/>
              <a:t>Click icon to add picture</a:t>
            </a:r>
          </a:p>
        </p:txBody>
      </p:sp>
      <p:sp>
        <p:nvSpPr>
          <p:cNvPr id="2" name="Title 1">
            <a:extLst>
              <a:ext uri="{FF2B5EF4-FFF2-40B4-BE49-F238E27FC236}">
                <a16:creationId xmlns:a16="http://schemas.microsoft.com/office/drawing/2014/main" id="{84A6072F-74CE-41B7-B6F0-17C3A851785D}"/>
              </a:ext>
            </a:extLst>
          </p:cNvPr>
          <p:cNvSpPr>
            <a:spLocks noGrp="1"/>
          </p:cNvSpPr>
          <p:nvPr>
            <p:ph type="title" hasCustomPrompt="1"/>
          </p:nvPr>
        </p:nvSpPr>
        <p:spPr>
          <a:xfrm>
            <a:off x="838200" y="2766218"/>
            <a:ext cx="10515600" cy="1325563"/>
          </a:xfrm>
        </p:spPr>
        <p:txBody>
          <a:bodyPr/>
          <a:lstStyle>
            <a:lvl1pPr algn="ctr">
              <a:defRPr>
                <a:solidFill>
                  <a:schemeClr val="tx2"/>
                </a:solidFill>
                <a:latin typeface="Lato Bold" panose="020F0802020204030203" pitchFamily="34" charset="0"/>
              </a:defRPr>
            </a:lvl1pPr>
          </a:lstStyle>
          <a:p>
            <a:r>
              <a:rPr lang="en-US" dirty="0"/>
              <a:t>SECTION DIVIDER</a:t>
            </a:r>
          </a:p>
        </p:txBody>
      </p:sp>
    </p:spTree>
    <p:extLst>
      <p:ext uri="{BB962C8B-B14F-4D97-AF65-F5344CB8AC3E}">
        <p14:creationId xmlns:p14="http://schemas.microsoft.com/office/powerpoint/2010/main" val="40769486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ue Section Divider">
    <p:spTree>
      <p:nvGrpSpPr>
        <p:cNvPr id="1" name=""/>
        <p:cNvGrpSpPr/>
        <p:nvPr/>
      </p:nvGrpSpPr>
      <p:grpSpPr>
        <a:xfrm>
          <a:off x="0" y="0"/>
          <a:ext cx="0" cy="0"/>
          <a:chOff x="0" y="0"/>
          <a:chExt cx="0" cy="0"/>
        </a:xfrm>
      </p:grpSpPr>
      <p:sp>
        <p:nvSpPr>
          <p:cNvPr id="5" name="Picture Placeholder 3">
            <a:extLst>
              <a:ext uri="{FF2B5EF4-FFF2-40B4-BE49-F238E27FC236}">
                <a16:creationId xmlns:a16="http://schemas.microsoft.com/office/drawing/2014/main" id="{E7DE2AFA-4C5F-4DCB-AD02-5BC447042D8E}"/>
              </a:ext>
            </a:extLst>
          </p:cNvPr>
          <p:cNvSpPr>
            <a:spLocks noGrp="1"/>
          </p:cNvSpPr>
          <p:nvPr>
            <p:ph type="pic" sz="quarter" idx="10"/>
          </p:nvPr>
        </p:nvSpPr>
        <p:spPr>
          <a:xfrm>
            <a:off x="0" y="0"/>
            <a:ext cx="12192000" cy="6858000"/>
          </a:xfrm>
        </p:spPr>
        <p:txBody>
          <a:bodyPr/>
          <a:lstStyle/>
          <a:p>
            <a:r>
              <a:rPr lang="en-US"/>
              <a:t>Click icon to add picture</a:t>
            </a:r>
            <a:endParaRPr lang="en-US" dirty="0"/>
          </a:p>
        </p:txBody>
      </p:sp>
      <p:sp>
        <p:nvSpPr>
          <p:cNvPr id="6" name="Title 1">
            <a:extLst>
              <a:ext uri="{FF2B5EF4-FFF2-40B4-BE49-F238E27FC236}">
                <a16:creationId xmlns:a16="http://schemas.microsoft.com/office/drawing/2014/main" id="{EF1DBCB6-8C90-47FB-91B1-3A97383BF085}"/>
              </a:ext>
            </a:extLst>
          </p:cNvPr>
          <p:cNvSpPr>
            <a:spLocks noGrp="1"/>
          </p:cNvSpPr>
          <p:nvPr>
            <p:ph type="title" hasCustomPrompt="1"/>
          </p:nvPr>
        </p:nvSpPr>
        <p:spPr>
          <a:xfrm>
            <a:off x="838200" y="2766218"/>
            <a:ext cx="10515600" cy="1325563"/>
          </a:xfrm>
        </p:spPr>
        <p:txBody>
          <a:bodyPr/>
          <a:lstStyle>
            <a:lvl1pPr algn="ctr">
              <a:defRPr>
                <a:solidFill>
                  <a:schemeClr val="bg1"/>
                </a:solidFill>
                <a:latin typeface="Lato Bold" panose="020F0802020204030203" pitchFamily="34" charset="0"/>
              </a:defRPr>
            </a:lvl1pPr>
          </a:lstStyle>
          <a:p>
            <a:r>
              <a:rPr lang="en-US" dirty="0"/>
              <a:t>SECTION DIVIDER</a:t>
            </a:r>
          </a:p>
        </p:txBody>
      </p:sp>
    </p:spTree>
    <p:extLst>
      <p:ext uri="{BB962C8B-B14F-4D97-AF65-F5344CB8AC3E}">
        <p14:creationId xmlns:p14="http://schemas.microsoft.com/office/powerpoint/2010/main" val="31707438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9" name="Picture 8" descr="A close up of a logo&#10;&#10;Description automatically generated">
            <a:extLst>
              <a:ext uri="{FF2B5EF4-FFF2-40B4-BE49-F238E27FC236}">
                <a16:creationId xmlns:a16="http://schemas.microsoft.com/office/drawing/2014/main" id="{162B6EE7-E4BC-44C6-AF3E-723DC06DF25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0800000">
            <a:off x="8228612" y="-2"/>
            <a:ext cx="3963385" cy="6858002"/>
          </a:xfrm>
          <a:prstGeom prst="rect">
            <a:avLst/>
          </a:prstGeom>
        </p:spPr>
      </p:pic>
      <p:sp>
        <p:nvSpPr>
          <p:cNvPr id="13" name="Picture Placeholder 12">
            <a:extLst>
              <a:ext uri="{FF2B5EF4-FFF2-40B4-BE49-F238E27FC236}">
                <a16:creationId xmlns:a16="http://schemas.microsoft.com/office/drawing/2014/main" id="{3162935B-11F2-41A8-A62F-A94B7B1B65B9}"/>
              </a:ext>
            </a:extLst>
          </p:cNvPr>
          <p:cNvSpPr>
            <a:spLocks noGrp="1"/>
          </p:cNvSpPr>
          <p:nvPr>
            <p:ph type="pic" sz="quarter" idx="13"/>
          </p:nvPr>
        </p:nvSpPr>
        <p:spPr>
          <a:xfrm>
            <a:off x="6367463" y="1825625"/>
            <a:ext cx="4986337" cy="4351338"/>
          </a:xfrm>
        </p:spPr>
        <p:txBody>
          <a:bodyPr/>
          <a:lstStyle/>
          <a:p>
            <a:endParaRPr lang="en-US" dirty="0"/>
          </a:p>
        </p:txBody>
      </p:sp>
      <p:sp>
        <p:nvSpPr>
          <p:cNvPr id="12" name="Content Placeholder 2">
            <a:extLst>
              <a:ext uri="{FF2B5EF4-FFF2-40B4-BE49-F238E27FC236}">
                <a16:creationId xmlns:a16="http://schemas.microsoft.com/office/drawing/2014/main" id="{515012D3-C990-489F-8F93-AA4D8BF5D4BC}"/>
              </a:ext>
            </a:extLst>
          </p:cNvPr>
          <p:cNvSpPr>
            <a:spLocks noGrp="1"/>
          </p:cNvSpPr>
          <p:nvPr>
            <p:ph idx="1"/>
          </p:nvPr>
        </p:nvSpPr>
        <p:spPr>
          <a:xfrm>
            <a:off x="838200" y="1824142"/>
            <a:ext cx="4986337" cy="4351338"/>
          </a:xfrm>
        </p:spPr>
        <p:txBody>
          <a:bodyPr/>
          <a:lstStyle>
            <a:lvl1pPr marL="0" indent="0">
              <a:buNone/>
              <a:defRPr>
                <a:solidFill>
                  <a:schemeClr val="accent6">
                    <a:lumMod val="50000"/>
                  </a:schemeClr>
                </a:solidFill>
                <a:latin typeface="Lato" panose="020F0502020204030203" pitchFamily="34" charset="0"/>
                <a:ea typeface="Lato" panose="020F0502020204030203" pitchFamily="34" charset="0"/>
                <a:cs typeface="Lato" panose="020F0502020204030203" pitchFamily="34" charset="0"/>
              </a:defRPr>
            </a:lvl1pPr>
            <a:lvl2pPr marL="457200" indent="0">
              <a:buNone/>
              <a:defRPr>
                <a:solidFill>
                  <a:srgbClr val="00446A"/>
                </a:solidFill>
              </a:defRPr>
            </a:lvl2pPr>
            <a:lvl3pPr marL="914400" indent="0">
              <a:buNone/>
              <a:defRPr>
                <a:solidFill>
                  <a:srgbClr val="FFC000"/>
                </a:solidFill>
              </a:defRPr>
            </a:lvl3pPr>
            <a:lvl4pPr marL="1371600" indent="0">
              <a:buNone/>
              <a:defRPr>
                <a:solidFill>
                  <a:schemeClr val="bg2">
                    <a:lumMod val="50000"/>
                  </a:schemeClr>
                </a:solidFill>
              </a:defRPr>
            </a:lvl4pPr>
            <a:lvl5pPr marL="1828800" indent="0">
              <a:buNone/>
              <a:defRPr>
                <a:solidFill>
                  <a:schemeClr val="accent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Footer Placeholder 1">
            <a:extLst>
              <a:ext uri="{FF2B5EF4-FFF2-40B4-BE49-F238E27FC236}">
                <a16:creationId xmlns:a16="http://schemas.microsoft.com/office/drawing/2014/main" id="{3549AD43-7D51-4AD9-8E85-F1A3EBA0952D}"/>
              </a:ext>
            </a:extLst>
          </p:cNvPr>
          <p:cNvSpPr>
            <a:spLocks noGrp="1"/>
          </p:cNvSpPr>
          <p:nvPr>
            <p:ph type="ftr" sz="quarter" idx="14"/>
          </p:nvPr>
        </p:nvSpPr>
        <p:spPr/>
        <p:txBody>
          <a:bodyPr/>
          <a:lstStyle/>
          <a:p>
            <a:r>
              <a:rPr lang="en-US"/>
              <a:t>NCTCOG Presentation</a:t>
            </a:r>
            <a:endParaRPr lang="en-US" dirty="0"/>
          </a:p>
        </p:txBody>
      </p:sp>
      <p:sp>
        <p:nvSpPr>
          <p:cNvPr id="3" name="Slide Number Placeholder 2">
            <a:extLst>
              <a:ext uri="{FF2B5EF4-FFF2-40B4-BE49-F238E27FC236}">
                <a16:creationId xmlns:a16="http://schemas.microsoft.com/office/drawing/2014/main" id="{FF228C43-D8FB-4E0D-B9B1-4A30223B2CB0}"/>
              </a:ext>
            </a:extLst>
          </p:cNvPr>
          <p:cNvSpPr>
            <a:spLocks noGrp="1"/>
          </p:cNvSpPr>
          <p:nvPr>
            <p:ph type="sldNum" sz="quarter" idx="15"/>
          </p:nvPr>
        </p:nvSpPr>
        <p:spPr/>
        <p:txBody>
          <a:bodyPr/>
          <a:lstStyle/>
          <a:p>
            <a:fld id="{F7B4771B-AE04-41F8-8441-EC7D184086A2}" type="slidenum">
              <a:rPr lang="en-US" smtClean="0"/>
              <a:pPr/>
              <a:t>‹#›</a:t>
            </a:fld>
            <a:endParaRPr lang="en-US"/>
          </a:p>
        </p:txBody>
      </p:sp>
      <p:sp>
        <p:nvSpPr>
          <p:cNvPr id="4" name="Title Placeholder 1">
            <a:extLst>
              <a:ext uri="{FF2B5EF4-FFF2-40B4-BE49-F238E27FC236}">
                <a16:creationId xmlns:a16="http://schemas.microsoft.com/office/drawing/2014/main" id="{016DE336-CBD9-A608-0A04-FBD5FC2A78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4028737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3162935B-11F2-41A8-A62F-A94B7B1B65B9}"/>
              </a:ext>
            </a:extLst>
          </p:cNvPr>
          <p:cNvSpPr>
            <a:spLocks noGrp="1"/>
          </p:cNvSpPr>
          <p:nvPr>
            <p:ph type="pic" sz="quarter" idx="13"/>
          </p:nvPr>
        </p:nvSpPr>
        <p:spPr>
          <a:xfrm>
            <a:off x="6367463" y="1825625"/>
            <a:ext cx="4986337" cy="4351338"/>
          </a:xfrm>
        </p:spPr>
        <p:txBody>
          <a:bodyPr/>
          <a:lstStyle/>
          <a:p>
            <a:endParaRPr lang="en-US" dirty="0"/>
          </a:p>
        </p:txBody>
      </p:sp>
      <p:sp>
        <p:nvSpPr>
          <p:cNvPr id="12" name="Content Placeholder 2">
            <a:extLst>
              <a:ext uri="{FF2B5EF4-FFF2-40B4-BE49-F238E27FC236}">
                <a16:creationId xmlns:a16="http://schemas.microsoft.com/office/drawing/2014/main" id="{515012D3-C990-489F-8F93-AA4D8BF5D4BC}"/>
              </a:ext>
            </a:extLst>
          </p:cNvPr>
          <p:cNvSpPr>
            <a:spLocks noGrp="1"/>
          </p:cNvSpPr>
          <p:nvPr>
            <p:ph idx="1"/>
          </p:nvPr>
        </p:nvSpPr>
        <p:spPr>
          <a:xfrm>
            <a:off x="838200" y="1824142"/>
            <a:ext cx="4986337" cy="4351338"/>
          </a:xfrm>
        </p:spPr>
        <p:txBody>
          <a:bodyPr/>
          <a:lstStyle>
            <a:lvl1pPr marL="0" indent="0">
              <a:buNone/>
              <a:defRPr>
                <a:solidFill>
                  <a:schemeClr val="accent6">
                    <a:lumMod val="50000"/>
                  </a:schemeClr>
                </a:solidFill>
                <a:latin typeface="Lato" panose="020F0502020204030203" pitchFamily="34" charset="0"/>
                <a:ea typeface="Lato" panose="020F0502020204030203" pitchFamily="34" charset="0"/>
                <a:cs typeface="Lato" panose="020F0502020204030203" pitchFamily="34" charset="0"/>
              </a:defRPr>
            </a:lvl1pPr>
            <a:lvl2pPr marL="457200" indent="0">
              <a:buNone/>
              <a:defRPr>
                <a:solidFill>
                  <a:srgbClr val="00446A"/>
                </a:solidFill>
              </a:defRPr>
            </a:lvl2pPr>
            <a:lvl3pPr marL="914400" indent="0">
              <a:buNone/>
              <a:defRPr>
                <a:solidFill>
                  <a:srgbClr val="FFC000"/>
                </a:solidFill>
              </a:defRPr>
            </a:lvl3pPr>
            <a:lvl4pPr marL="1371600" indent="0">
              <a:buNone/>
              <a:defRPr>
                <a:solidFill>
                  <a:schemeClr val="bg2">
                    <a:lumMod val="50000"/>
                  </a:schemeClr>
                </a:solidFill>
              </a:defRPr>
            </a:lvl4pPr>
            <a:lvl5pPr marL="1828800" indent="0">
              <a:buNone/>
              <a:defRPr>
                <a:solidFill>
                  <a:schemeClr val="accent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Footer Placeholder 1">
            <a:extLst>
              <a:ext uri="{FF2B5EF4-FFF2-40B4-BE49-F238E27FC236}">
                <a16:creationId xmlns:a16="http://schemas.microsoft.com/office/drawing/2014/main" id="{3549AD43-7D51-4AD9-8E85-F1A3EBA0952D}"/>
              </a:ext>
            </a:extLst>
          </p:cNvPr>
          <p:cNvSpPr>
            <a:spLocks noGrp="1"/>
          </p:cNvSpPr>
          <p:nvPr>
            <p:ph type="ftr" sz="quarter" idx="14"/>
          </p:nvPr>
        </p:nvSpPr>
        <p:spPr/>
        <p:txBody>
          <a:bodyPr/>
          <a:lstStyle/>
          <a:p>
            <a:r>
              <a:rPr lang="en-US"/>
              <a:t>NCTCOG Presentation</a:t>
            </a:r>
            <a:endParaRPr lang="en-US" dirty="0"/>
          </a:p>
        </p:txBody>
      </p:sp>
      <p:sp>
        <p:nvSpPr>
          <p:cNvPr id="3" name="Slide Number Placeholder 2">
            <a:extLst>
              <a:ext uri="{FF2B5EF4-FFF2-40B4-BE49-F238E27FC236}">
                <a16:creationId xmlns:a16="http://schemas.microsoft.com/office/drawing/2014/main" id="{FF228C43-D8FB-4E0D-B9B1-4A30223B2CB0}"/>
              </a:ext>
            </a:extLst>
          </p:cNvPr>
          <p:cNvSpPr>
            <a:spLocks noGrp="1"/>
          </p:cNvSpPr>
          <p:nvPr>
            <p:ph type="sldNum" sz="quarter" idx="15"/>
          </p:nvPr>
        </p:nvSpPr>
        <p:spPr/>
        <p:txBody>
          <a:bodyPr/>
          <a:lstStyle/>
          <a:p>
            <a:fld id="{F7B4771B-AE04-41F8-8441-EC7D184086A2}" type="slidenum">
              <a:rPr lang="en-US" smtClean="0"/>
              <a:pPr/>
              <a:t>‹#›</a:t>
            </a:fld>
            <a:endParaRPr lang="en-US"/>
          </a:p>
        </p:txBody>
      </p:sp>
      <p:sp>
        <p:nvSpPr>
          <p:cNvPr id="5" name="Title Placeholder 1">
            <a:extLst>
              <a:ext uri="{FF2B5EF4-FFF2-40B4-BE49-F238E27FC236}">
                <a16:creationId xmlns:a16="http://schemas.microsoft.com/office/drawing/2014/main" id="{318AD6EA-03A5-08F7-C298-9FAAC31D226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4159774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pic>
        <p:nvPicPr>
          <p:cNvPr id="9" name="Picture 8" descr="A close up of a logo&#10;&#10;Description automatically generated">
            <a:extLst>
              <a:ext uri="{FF2B5EF4-FFF2-40B4-BE49-F238E27FC236}">
                <a16:creationId xmlns:a16="http://schemas.microsoft.com/office/drawing/2014/main" id="{162B6EE7-E4BC-44C6-AF3E-723DC06DF25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0800000">
            <a:off x="8228612" y="-2"/>
            <a:ext cx="3963385" cy="6858002"/>
          </a:xfrm>
          <a:prstGeom prst="rect">
            <a:avLst/>
          </a:prstGeom>
        </p:spPr>
      </p:pic>
      <p:sp>
        <p:nvSpPr>
          <p:cNvPr id="13" name="Picture Placeholder 12">
            <a:extLst>
              <a:ext uri="{FF2B5EF4-FFF2-40B4-BE49-F238E27FC236}">
                <a16:creationId xmlns:a16="http://schemas.microsoft.com/office/drawing/2014/main" id="{3162935B-11F2-41A8-A62F-A94B7B1B65B9}"/>
              </a:ext>
            </a:extLst>
          </p:cNvPr>
          <p:cNvSpPr>
            <a:spLocks noGrp="1"/>
          </p:cNvSpPr>
          <p:nvPr>
            <p:ph type="pic" sz="quarter" idx="13"/>
          </p:nvPr>
        </p:nvSpPr>
        <p:spPr>
          <a:xfrm>
            <a:off x="6367463" y="1825625"/>
            <a:ext cx="4986337" cy="4351338"/>
          </a:xfrm>
        </p:spPr>
        <p:txBody>
          <a:bodyPr/>
          <a:lstStyle/>
          <a:p>
            <a:endParaRPr lang="en-US" dirty="0"/>
          </a:p>
        </p:txBody>
      </p:sp>
      <p:sp>
        <p:nvSpPr>
          <p:cNvPr id="12" name="Content Placeholder 2">
            <a:extLst>
              <a:ext uri="{FF2B5EF4-FFF2-40B4-BE49-F238E27FC236}">
                <a16:creationId xmlns:a16="http://schemas.microsoft.com/office/drawing/2014/main" id="{515012D3-C990-489F-8F93-AA4D8BF5D4BC}"/>
              </a:ext>
            </a:extLst>
          </p:cNvPr>
          <p:cNvSpPr>
            <a:spLocks noGrp="1"/>
          </p:cNvSpPr>
          <p:nvPr>
            <p:ph idx="1"/>
          </p:nvPr>
        </p:nvSpPr>
        <p:spPr>
          <a:xfrm>
            <a:off x="838200" y="1824142"/>
            <a:ext cx="4986337" cy="4351338"/>
          </a:xfrm>
        </p:spPr>
        <p:txBody>
          <a:bodyPr/>
          <a:lstStyle>
            <a:lvl1pPr marL="0" indent="0">
              <a:buNone/>
              <a:defRPr>
                <a:solidFill>
                  <a:schemeClr val="accent6">
                    <a:lumMod val="50000"/>
                  </a:schemeClr>
                </a:solidFill>
                <a:latin typeface="Lato" panose="020F0502020204030203" pitchFamily="34" charset="0"/>
                <a:ea typeface="Lato" panose="020F0502020204030203" pitchFamily="34" charset="0"/>
                <a:cs typeface="Lato" panose="020F0502020204030203" pitchFamily="34" charset="0"/>
              </a:defRPr>
            </a:lvl1pPr>
            <a:lvl2pPr marL="457200" indent="0">
              <a:buNone/>
              <a:defRPr>
                <a:solidFill>
                  <a:srgbClr val="00446A"/>
                </a:solidFill>
              </a:defRPr>
            </a:lvl2pPr>
            <a:lvl3pPr marL="914400" indent="0">
              <a:buNone/>
              <a:defRPr>
                <a:solidFill>
                  <a:srgbClr val="FFC000"/>
                </a:solidFill>
              </a:defRPr>
            </a:lvl3pPr>
            <a:lvl4pPr marL="1371600" indent="0">
              <a:buNone/>
              <a:defRPr>
                <a:solidFill>
                  <a:schemeClr val="bg2">
                    <a:lumMod val="50000"/>
                  </a:schemeClr>
                </a:solidFill>
              </a:defRPr>
            </a:lvl4pPr>
            <a:lvl5pPr marL="1828800" indent="0">
              <a:buNone/>
              <a:defRPr>
                <a:solidFill>
                  <a:schemeClr val="accent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Footer Placeholder 1">
            <a:extLst>
              <a:ext uri="{FF2B5EF4-FFF2-40B4-BE49-F238E27FC236}">
                <a16:creationId xmlns:a16="http://schemas.microsoft.com/office/drawing/2014/main" id="{97A09955-3620-40DB-AB75-EAA686EC3DEF}"/>
              </a:ext>
            </a:extLst>
          </p:cNvPr>
          <p:cNvSpPr>
            <a:spLocks noGrp="1"/>
          </p:cNvSpPr>
          <p:nvPr>
            <p:ph type="ftr" sz="quarter" idx="14"/>
          </p:nvPr>
        </p:nvSpPr>
        <p:spPr/>
        <p:txBody>
          <a:bodyPr/>
          <a:lstStyle/>
          <a:p>
            <a:r>
              <a:rPr lang="en-US"/>
              <a:t>NCTCOG Presentation</a:t>
            </a:r>
            <a:endParaRPr lang="en-US" dirty="0"/>
          </a:p>
        </p:txBody>
      </p:sp>
      <p:sp>
        <p:nvSpPr>
          <p:cNvPr id="3" name="Slide Number Placeholder 2">
            <a:extLst>
              <a:ext uri="{FF2B5EF4-FFF2-40B4-BE49-F238E27FC236}">
                <a16:creationId xmlns:a16="http://schemas.microsoft.com/office/drawing/2014/main" id="{29DFA5AC-8E63-4BBF-BEE5-FF465C45079F}"/>
              </a:ext>
            </a:extLst>
          </p:cNvPr>
          <p:cNvSpPr>
            <a:spLocks noGrp="1"/>
          </p:cNvSpPr>
          <p:nvPr>
            <p:ph type="sldNum" sz="quarter" idx="15"/>
          </p:nvPr>
        </p:nvSpPr>
        <p:spPr/>
        <p:txBody>
          <a:bodyPr/>
          <a:lstStyle/>
          <a:p>
            <a:fld id="{F7B4771B-AE04-41F8-8441-EC7D184086A2}" type="slidenum">
              <a:rPr lang="en-US" smtClean="0"/>
              <a:pPr/>
              <a:t>‹#›</a:t>
            </a:fld>
            <a:endParaRPr lang="en-US"/>
          </a:p>
        </p:txBody>
      </p:sp>
      <p:sp>
        <p:nvSpPr>
          <p:cNvPr id="5" name="Title Placeholder 1">
            <a:extLst>
              <a:ext uri="{FF2B5EF4-FFF2-40B4-BE49-F238E27FC236}">
                <a16:creationId xmlns:a16="http://schemas.microsoft.com/office/drawing/2014/main" id="{C72E7503-85AC-15A3-D7C2-AEC6B35A9D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20554492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image" Target="../media/image2.png"/><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5.pn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image" Target="../media/image2.png"/><Relationship Id="rId5" Type="http://schemas.openxmlformats.org/officeDocument/2006/relationships/theme" Target="../theme/theme4.xml"/><Relationship Id="rId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654AA72-1627-45A6-BA7B-51E6AC5A6D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83D6E9D-1C74-4D9D-9958-B508797A00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558A6C03-02D7-4D84-A73E-63A1BAE46A29}"/>
              </a:ext>
            </a:extLst>
          </p:cNvPr>
          <p:cNvSpPr>
            <a:spLocks noGrp="1"/>
          </p:cNvSpPr>
          <p:nvPr>
            <p:ph type="ftr" sz="quarter" idx="3"/>
          </p:nvPr>
        </p:nvSpPr>
        <p:spPr>
          <a:xfrm>
            <a:off x="838200" y="6356349"/>
            <a:ext cx="4114800" cy="365125"/>
          </a:xfrm>
          <a:prstGeom prst="rect">
            <a:avLst/>
          </a:prstGeom>
        </p:spPr>
        <p:txBody>
          <a:bodyPr vert="horz" lIns="91440" tIns="45720" rIns="91440" bIns="45720" rtlCol="0" anchor="ctr"/>
          <a:lstStyle>
            <a:lvl1pPr algn="l">
              <a:defRPr sz="1200">
                <a:solidFill>
                  <a:schemeClr val="bg2">
                    <a:lumMod val="25000"/>
                  </a:schemeClr>
                </a:solidFill>
              </a:defRPr>
            </a:lvl1pPr>
          </a:lstStyle>
          <a:p>
            <a:r>
              <a:rPr lang="en-US"/>
              <a:t>NCTCOG Presentation</a:t>
            </a:r>
            <a:endParaRPr lang="en-US" dirty="0"/>
          </a:p>
        </p:txBody>
      </p:sp>
      <p:sp>
        <p:nvSpPr>
          <p:cNvPr id="6" name="Slide Number Placeholder 5">
            <a:extLst>
              <a:ext uri="{FF2B5EF4-FFF2-40B4-BE49-F238E27FC236}">
                <a16:creationId xmlns:a16="http://schemas.microsoft.com/office/drawing/2014/main" id="{61C3B0D9-3AE1-40D6-8BD7-D232A079609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2">
                    <a:lumMod val="25000"/>
                  </a:schemeClr>
                </a:solidFill>
              </a:defRPr>
            </a:lvl1pPr>
          </a:lstStyle>
          <a:p>
            <a:fld id="{FAB3BCBC-A7A4-4843-91D8-C63809B9BE89}" type="slidenum">
              <a:rPr lang="en-US" smtClean="0"/>
              <a:pPr/>
              <a:t>‹#›</a:t>
            </a:fld>
            <a:endParaRPr lang="en-US"/>
          </a:p>
        </p:txBody>
      </p:sp>
    </p:spTree>
    <p:extLst>
      <p:ext uri="{BB962C8B-B14F-4D97-AF65-F5344CB8AC3E}">
        <p14:creationId xmlns:p14="http://schemas.microsoft.com/office/powerpoint/2010/main" val="40124837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hdr="0" dt="0"/>
  <p:txStyles>
    <p:titleStyle>
      <a:lvl1pPr algn="l" defTabSz="914400" rtl="0" eaLnBrk="1" latinLnBrk="0" hangingPunct="1">
        <a:lnSpc>
          <a:spcPct val="90000"/>
        </a:lnSpc>
        <a:spcBef>
          <a:spcPct val="0"/>
        </a:spcBef>
        <a:buNone/>
        <a:defRPr sz="4000" kern="1200">
          <a:solidFill>
            <a:schemeClr val="bg2">
              <a:lumMod val="2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FF4BD55-4F06-4F8B-91F1-F728D5CAA9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6379ECC3-D905-4E7E-BC7F-A4688426AF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D1A7538F-BC69-4D4F-AAC7-D2C59C2DB1D8}"/>
              </a:ext>
            </a:extLst>
          </p:cNvPr>
          <p:cNvSpPr>
            <a:spLocks noGrp="1"/>
          </p:cNvSpPr>
          <p:nvPr>
            <p:ph type="ftr" sz="quarter" idx="3"/>
          </p:nvPr>
        </p:nvSpPr>
        <p:spPr>
          <a:xfrm>
            <a:off x="1595346" y="6356350"/>
            <a:ext cx="3248890" cy="365125"/>
          </a:xfrm>
          <a:prstGeom prst="rect">
            <a:avLst/>
          </a:prstGeom>
        </p:spPr>
        <p:txBody>
          <a:bodyPr vert="horz" lIns="91440" tIns="45720" rIns="91440" bIns="45720" rtlCol="0" anchor="ctr"/>
          <a:lstStyle>
            <a:lvl1pPr algn="l">
              <a:defRPr sz="1200">
                <a:solidFill>
                  <a:schemeClr val="accent6">
                    <a:lumMod val="50000"/>
                  </a:schemeClr>
                </a:solidFill>
              </a:defRPr>
            </a:lvl1pPr>
          </a:lstStyle>
          <a:p>
            <a:r>
              <a:rPr lang="en-US" dirty="0"/>
              <a:t>NCTCOG Presentation</a:t>
            </a:r>
          </a:p>
        </p:txBody>
      </p:sp>
      <p:sp>
        <p:nvSpPr>
          <p:cNvPr id="6" name="Slide Number Placeholder 5">
            <a:extLst>
              <a:ext uri="{FF2B5EF4-FFF2-40B4-BE49-F238E27FC236}">
                <a16:creationId xmlns:a16="http://schemas.microsoft.com/office/drawing/2014/main" id="{FC2C5A08-BBAF-4D7F-8335-0DE9A811912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accent6">
                    <a:lumMod val="50000"/>
                  </a:schemeClr>
                </a:solidFill>
              </a:defRPr>
            </a:lvl1pPr>
          </a:lstStyle>
          <a:p>
            <a:fld id="{F4F9FDCB-A96D-4EC8-BF0A-12F32D020CD9}" type="slidenum">
              <a:rPr lang="en-US" smtClean="0"/>
              <a:pPr/>
              <a:t>‹#›</a:t>
            </a:fld>
            <a:endParaRPr lang="en-US"/>
          </a:p>
        </p:txBody>
      </p:sp>
      <p:pic>
        <p:nvPicPr>
          <p:cNvPr id="7" name="Picture 6">
            <a:extLst>
              <a:ext uri="{FF2B5EF4-FFF2-40B4-BE49-F238E27FC236}">
                <a16:creationId xmlns:a16="http://schemas.microsoft.com/office/drawing/2014/main" id="{36CF848F-3F19-4DE9-BB7F-4586D90395DA}"/>
              </a:ext>
            </a:extLst>
          </p:cNvPr>
          <p:cNvPicPr>
            <a:picLocks noChangeAspect="1"/>
          </p:cNvPicPr>
          <p:nvPr userDrawn="1"/>
        </p:nvPicPr>
        <p:blipFill>
          <a:blip r:embed="rId13" cstate="print">
            <a:extLst>
              <a:ext uri="{28A0092B-C50C-407E-A947-70E740481C1C}">
                <a14:useLocalDpi xmlns:a14="http://schemas.microsoft.com/office/drawing/2010/main" val="0"/>
              </a:ext>
            </a:extLst>
          </a:blip>
          <a:srcRect/>
          <a:stretch/>
        </p:blipFill>
        <p:spPr>
          <a:xfrm>
            <a:off x="772848" y="6252571"/>
            <a:ext cx="823067" cy="572684"/>
          </a:xfrm>
          <a:prstGeom prst="rect">
            <a:avLst/>
          </a:prstGeom>
        </p:spPr>
      </p:pic>
    </p:spTree>
    <p:extLst>
      <p:ext uri="{BB962C8B-B14F-4D97-AF65-F5344CB8AC3E}">
        <p14:creationId xmlns:p14="http://schemas.microsoft.com/office/powerpoint/2010/main" val="2419545485"/>
      </p:ext>
    </p:extLst>
  </p:cSld>
  <p:clrMap bg1="lt1" tx1="dk1" bg2="lt2" tx2="dk2" accent1="accent1" accent2="accent2" accent3="accent3" accent4="accent4" accent5="accent5" accent6="accent6" hlink="hlink" folHlink="folHlink"/>
  <p:sldLayoutIdLst>
    <p:sldLayoutId id="2147483656" r:id="rId1"/>
    <p:sldLayoutId id="2147483666" r:id="rId2"/>
    <p:sldLayoutId id="2147483657" r:id="rId3"/>
    <p:sldLayoutId id="2147483658" r:id="rId4"/>
    <p:sldLayoutId id="2147483659" r:id="rId5"/>
    <p:sldLayoutId id="2147483660" r:id="rId6"/>
    <p:sldLayoutId id="2147483661" r:id="rId7"/>
    <p:sldLayoutId id="2147483662" r:id="rId8"/>
    <p:sldLayoutId id="2147483665" r:id="rId9"/>
    <p:sldLayoutId id="2147483663" r:id="rId10"/>
    <p:sldLayoutId id="2147483664" r:id="rId11"/>
  </p:sldLayoutIdLst>
  <p:hf hd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0446A"/>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93F2578-8596-4E98-997C-B00B0719B8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5C2F191B-A752-42E7-85F0-4E76AF983D5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E1777356-7375-4C62-8610-549477EB3492}"/>
              </a:ext>
            </a:extLst>
          </p:cNvPr>
          <p:cNvSpPr>
            <a:spLocks noGrp="1"/>
          </p:cNvSpPr>
          <p:nvPr>
            <p:ph type="ftr" sz="quarter" idx="3"/>
          </p:nvPr>
        </p:nvSpPr>
        <p:spPr>
          <a:xfrm>
            <a:off x="1593410" y="6356350"/>
            <a:ext cx="3359590" cy="365125"/>
          </a:xfrm>
          <a:prstGeom prst="rect">
            <a:avLst/>
          </a:prstGeom>
        </p:spPr>
        <p:txBody>
          <a:bodyPr vert="horz" lIns="91440" tIns="45720" rIns="91440" bIns="45720" rtlCol="0" anchor="ctr"/>
          <a:lstStyle>
            <a:lvl1pPr algn="l">
              <a:defRPr sz="1200">
                <a:solidFill>
                  <a:schemeClr val="bg2"/>
                </a:solidFill>
              </a:defRPr>
            </a:lvl1pPr>
          </a:lstStyle>
          <a:p>
            <a:r>
              <a:rPr lang="en-US" dirty="0"/>
              <a:t>NCTCOG Presentation</a:t>
            </a:r>
          </a:p>
        </p:txBody>
      </p:sp>
      <p:sp>
        <p:nvSpPr>
          <p:cNvPr id="6" name="Slide Number Placeholder 5">
            <a:extLst>
              <a:ext uri="{FF2B5EF4-FFF2-40B4-BE49-F238E27FC236}">
                <a16:creationId xmlns:a16="http://schemas.microsoft.com/office/drawing/2014/main" id="{443CEAF0-4754-4BE3-A7BB-1072802F8D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2"/>
                </a:solidFill>
              </a:defRPr>
            </a:lvl1pPr>
          </a:lstStyle>
          <a:p>
            <a:fld id="{F7B4771B-AE04-41F8-8441-EC7D184086A2}" type="slidenum">
              <a:rPr lang="en-US" smtClean="0"/>
              <a:pPr/>
              <a:t>‹#›</a:t>
            </a:fld>
            <a:endParaRPr lang="en-US" dirty="0"/>
          </a:p>
        </p:txBody>
      </p:sp>
      <p:pic>
        <p:nvPicPr>
          <p:cNvPr id="7" name="NCTCOG logo">
            <a:extLst>
              <a:ext uri="{FF2B5EF4-FFF2-40B4-BE49-F238E27FC236}">
                <a16:creationId xmlns:a16="http://schemas.microsoft.com/office/drawing/2014/main" id="{A6AA05DD-DA5E-471D-9E90-7CDE29EF41D5}"/>
              </a:ext>
            </a:extLst>
          </p:cNvPr>
          <p:cNvPicPr>
            <a:picLocks noChangeAspect="1"/>
          </p:cNvPicPr>
          <p:nvPr userDrawn="1"/>
        </p:nvPicPr>
        <p:blipFill>
          <a:blip r:embed="rId13" cstate="print">
            <a:extLst>
              <a:ext uri="{28A0092B-C50C-407E-A947-70E740481C1C}">
                <a14:useLocalDpi xmlns:a14="http://schemas.microsoft.com/office/drawing/2010/main" val="0"/>
              </a:ext>
            </a:extLst>
          </a:blip>
          <a:srcRect/>
          <a:stretch/>
        </p:blipFill>
        <p:spPr>
          <a:xfrm>
            <a:off x="770343" y="6252570"/>
            <a:ext cx="823067" cy="572684"/>
          </a:xfrm>
          <a:prstGeom prst="rect">
            <a:avLst/>
          </a:prstGeom>
        </p:spPr>
      </p:pic>
    </p:spTree>
    <p:extLst>
      <p:ext uri="{BB962C8B-B14F-4D97-AF65-F5344CB8AC3E}">
        <p14:creationId xmlns:p14="http://schemas.microsoft.com/office/powerpoint/2010/main" val="3710179046"/>
      </p:ext>
    </p:extLst>
  </p:cSld>
  <p:clrMap bg1="lt1" tx1="dk1" bg2="lt2" tx2="dk2" accent1="accent1" accent2="accent2" accent3="accent3" accent4="accent4" accent5="accent5" accent6="accent6" hlink="hlink" folHlink="folHlink"/>
  <p:sldLayoutIdLst>
    <p:sldLayoutId id="2147483705" r:id="rId1"/>
    <p:sldLayoutId id="2147483677" r:id="rId2"/>
    <p:sldLayoutId id="2147483678" r:id="rId3"/>
    <p:sldLayoutId id="2147483679" r:id="rId4"/>
    <p:sldLayoutId id="2147483680" r:id="rId5"/>
    <p:sldLayoutId id="2147483681" r:id="rId6"/>
    <p:sldLayoutId id="2147483704" r:id="rId7"/>
    <p:sldLayoutId id="2147483682" r:id="rId8"/>
    <p:sldLayoutId id="2147483702" r:id="rId9"/>
    <p:sldLayoutId id="2147483703" r:id="rId10"/>
    <p:sldLayoutId id="2147483683" r:id="rId11"/>
  </p:sldLayoutIdLst>
  <p:hf hdr="0" dt="0"/>
  <p:txStyles>
    <p:titleStyle>
      <a:lvl1pPr algn="l" defTabSz="914400" rtl="0" eaLnBrk="1" latinLnBrk="0" hangingPunct="1">
        <a:lnSpc>
          <a:spcPct val="90000"/>
        </a:lnSpc>
        <a:spcBef>
          <a:spcPct val="0"/>
        </a:spcBef>
        <a:buNone/>
        <a:defRPr sz="40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36F10A3-6473-4705-8DBA-8F4C0453103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5CB11065-33B5-49A4-BBB7-4A3577646B4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3547F397-87C9-4AF0-B208-7C3318EA806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accent6">
                    <a:lumMod val="50000"/>
                  </a:schemeClr>
                </a:solidFill>
              </a:defRPr>
            </a:lvl1pPr>
          </a:lstStyle>
          <a:p>
            <a:fld id="{A2834D01-4278-40FD-B49E-8769533778B5}" type="slidenum">
              <a:rPr lang="en-US" smtClean="0"/>
              <a:pPr/>
              <a:t>‹#›</a:t>
            </a:fld>
            <a:endParaRPr lang="en-US"/>
          </a:p>
        </p:txBody>
      </p:sp>
      <p:sp>
        <p:nvSpPr>
          <p:cNvPr id="8" name="Footer Placeholder 4">
            <a:extLst>
              <a:ext uri="{FF2B5EF4-FFF2-40B4-BE49-F238E27FC236}">
                <a16:creationId xmlns:a16="http://schemas.microsoft.com/office/drawing/2014/main" id="{AA2A174E-DB6A-9C56-F420-BEA957A7A5BE}"/>
              </a:ext>
            </a:extLst>
          </p:cNvPr>
          <p:cNvSpPr>
            <a:spLocks noGrp="1"/>
          </p:cNvSpPr>
          <p:nvPr>
            <p:ph type="ftr" sz="quarter" idx="3"/>
          </p:nvPr>
        </p:nvSpPr>
        <p:spPr>
          <a:xfrm>
            <a:off x="1595346" y="6356350"/>
            <a:ext cx="3248890" cy="365125"/>
          </a:xfrm>
          <a:prstGeom prst="rect">
            <a:avLst/>
          </a:prstGeom>
        </p:spPr>
        <p:txBody>
          <a:bodyPr vert="horz" lIns="91440" tIns="45720" rIns="91440" bIns="45720" rtlCol="0" anchor="ctr"/>
          <a:lstStyle>
            <a:lvl1pPr algn="l">
              <a:defRPr sz="1200">
                <a:solidFill>
                  <a:schemeClr val="accent6">
                    <a:lumMod val="50000"/>
                  </a:schemeClr>
                </a:solidFill>
              </a:defRPr>
            </a:lvl1pPr>
          </a:lstStyle>
          <a:p>
            <a:r>
              <a:rPr lang="en-US" dirty="0"/>
              <a:t>NCTCOG Presentation</a:t>
            </a:r>
          </a:p>
        </p:txBody>
      </p:sp>
      <p:pic>
        <p:nvPicPr>
          <p:cNvPr id="9" name="Picture 8">
            <a:extLst>
              <a:ext uri="{FF2B5EF4-FFF2-40B4-BE49-F238E27FC236}">
                <a16:creationId xmlns:a16="http://schemas.microsoft.com/office/drawing/2014/main" id="{C5A4F06B-9203-D8D9-21DD-F44A82B7EC52}"/>
              </a:ext>
            </a:extLst>
          </p:cNvPr>
          <p:cNvPicPr>
            <a:picLocks noChangeAspect="1"/>
          </p:cNvPicPr>
          <p:nvPr userDrawn="1"/>
        </p:nvPicPr>
        <p:blipFill>
          <a:blip r:embed="rId6" cstate="print">
            <a:extLst>
              <a:ext uri="{28A0092B-C50C-407E-A947-70E740481C1C}">
                <a14:useLocalDpi xmlns:a14="http://schemas.microsoft.com/office/drawing/2010/main" val="0"/>
              </a:ext>
            </a:extLst>
          </a:blip>
          <a:srcRect/>
          <a:stretch/>
        </p:blipFill>
        <p:spPr>
          <a:xfrm>
            <a:off x="772848" y="6252571"/>
            <a:ext cx="823067" cy="572684"/>
          </a:xfrm>
          <a:prstGeom prst="rect">
            <a:avLst/>
          </a:prstGeom>
        </p:spPr>
      </p:pic>
    </p:spTree>
    <p:extLst>
      <p:ext uri="{BB962C8B-B14F-4D97-AF65-F5344CB8AC3E}">
        <p14:creationId xmlns:p14="http://schemas.microsoft.com/office/powerpoint/2010/main" val="4027097619"/>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Lst>
  <p:hf hdr="0" dt="0"/>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8" Type="http://schemas.openxmlformats.org/officeDocument/2006/relationships/hyperlink" Target="http://www.nctcog.org/legislative" TargetMode="External"/><Relationship Id="rId3" Type="http://schemas.openxmlformats.org/officeDocument/2006/relationships/image" Target="../media/image9.svg"/><Relationship Id="rId7" Type="http://schemas.openxmlformats.org/officeDocument/2006/relationships/image" Target="../media/image13.svg"/><Relationship Id="rId12" Type="http://schemas.openxmlformats.org/officeDocument/2006/relationships/hyperlink" Target="mailto:jnolasco@nctcog.org" TargetMode="External"/><Relationship Id="rId2" Type="http://schemas.openxmlformats.org/officeDocument/2006/relationships/image" Target="../media/image8.png"/><Relationship Id="rId1" Type="http://schemas.openxmlformats.org/officeDocument/2006/relationships/slideLayout" Target="../slideLayouts/slideLayout14.xml"/><Relationship Id="rId6" Type="http://schemas.openxmlformats.org/officeDocument/2006/relationships/image" Target="../media/image12.png"/><Relationship Id="rId11" Type="http://schemas.openxmlformats.org/officeDocument/2006/relationships/hyperlink" Target="mailto:rgongora@nctcog.org" TargetMode="External"/><Relationship Id="rId5" Type="http://schemas.openxmlformats.org/officeDocument/2006/relationships/image" Target="../media/image11.svg"/><Relationship Id="rId10" Type="http://schemas.openxmlformats.org/officeDocument/2006/relationships/image" Target="../media/image15.svg"/><Relationship Id="rId4" Type="http://schemas.openxmlformats.org/officeDocument/2006/relationships/image" Target="../media/image10.png"/><Relationship Id="rId9"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Multiple interweaving highways with cars driving in different directions">
            <a:extLst>
              <a:ext uri="{FF2B5EF4-FFF2-40B4-BE49-F238E27FC236}">
                <a16:creationId xmlns:a16="http://schemas.microsoft.com/office/drawing/2014/main" id="{735771BC-9EAA-4D79-8013-7453B6D569CD}"/>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p:pic>
      <p:sp>
        <p:nvSpPr>
          <p:cNvPr id="6" name="Rectangle 5">
            <a:extLst>
              <a:ext uri="{FF2B5EF4-FFF2-40B4-BE49-F238E27FC236}">
                <a16:creationId xmlns:a16="http://schemas.microsoft.com/office/drawing/2014/main" id="{85C1446A-2EF2-48E2-B0B6-5E5B11AEA487}"/>
              </a:ext>
            </a:extLst>
          </p:cNvPr>
          <p:cNvSpPr/>
          <p:nvPr/>
        </p:nvSpPr>
        <p:spPr>
          <a:xfrm>
            <a:off x="-2419351" y="1"/>
            <a:ext cx="14611351" cy="6858000"/>
          </a:xfrm>
          <a:prstGeom prst="rect">
            <a:avLst/>
          </a:prstGeom>
          <a:gradFill flip="none" rotWithShape="1">
            <a:gsLst>
              <a:gs pos="0">
                <a:schemeClr val="bg1">
                  <a:alpha val="0"/>
                </a:schemeClr>
              </a:gs>
              <a:gs pos="58000">
                <a:srgbClr val="FFFFFF">
                  <a:alpha val="91000"/>
                </a:srgbClr>
              </a:gs>
              <a:gs pos="76000">
                <a:srgbClr val="FFFFFF"/>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descr="A picture containing drawing&#10;&#10;Description automatically generated">
            <a:extLst>
              <a:ext uri="{FF2B5EF4-FFF2-40B4-BE49-F238E27FC236}">
                <a16:creationId xmlns:a16="http://schemas.microsoft.com/office/drawing/2014/main" id="{36FF37EF-32C6-CAD0-01A6-973C496AA68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05713" y="1619907"/>
            <a:ext cx="1188648" cy="770420"/>
          </a:xfrm>
          <a:prstGeom prst="rect">
            <a:avLst/>
          </a:prstGeom>
        </p:spPr>
      </p:pic>
      <p:sp>
        <p:nvSpPr>
          <p:cNvPr id="7" name="Title 1">
            <a:extLst>
              <a:ext uri="{FF2B5EF4-FFF2-40B4-BE49-F238E27FC236}">
                <a16:creationId xmlns:a16="http://schemas.microsoft.com/office/drawing/2014/main" id="{3FF2B916-853F-80DC-8FE1-4BC525E3AABE}"/>
              </a:ext>
            </a:extLst>
          </p:cNvPr>
          <p:cNvSpPr txBox="1">
            <a:spLocks/>
          </p:cNvSpPr>
          <p:nvPr/>
        </p:nvSpPr>
        <p:spPr>
          <a:xfrm>
            <a:off x="5805713" y="2390328"/>
            <a:ext cx="6228526" cy="43419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2000" dirty="0">
                <a:latin typeface="+mn-lt"/>
                <a:ea typeface="Open Sans" panose="020B0606030504020204" pitchFamily="34" charset="0"/>
                <a:cs typeface="Open Sans" panose="020B0606030504020204" pitchFamily="34" charset="0"/>
              </a:rPr>
              <a:t>NCTCOG PRESENTATION</a:t>
            </a:r>
          </a:p>
          <a:p>
            <a:pPr>
              <a:lnSpc>
                <a:spcPct val="100000"/>
              </a:lnSpc>
            </a:pPr>
            <a:r>
              <a:rPr lang="en-US" sz="4800" dirty="0">
                <a:solidFill>
                  <a:schemeClr val="accent1"/>
                </a:solidFill>
                <a:ea typeface="Open Sans" panose="020B0606030504020204" pitchFamily="34" charset="0"/>
                <a:cs typeface="Open Sans" panose="020B0606030504020204" pitchFamily="34" charset="0"/>
              </a:rPr>
              <a:t>89</a:t>
            </a:r>
            <a:r>
              <a:rPr lang="en-US" sz="4800" baseline="30000" dirty="0">
                <a:solidFill>
                  <a:schemeClr val="accent1"/>
                </a:solidFill>
                <a:ea typeface="Open Sans" panose="020B0606030504020204" pitchFamily="34" charset="0"/>
                <a:cs typeface="Open Sans" panose="020B0606030504020204" pitchFamily="34" charset="0"/>
              </a:rPr>
              <a:t>th</a:t>
            </a:r>
            <a:r>
              <a:rPr lang="en-US" sz="4800" dirty="0">
                <a:solidFill>
                  <a:schemeClr val="accent1"/>
                </a:solidFill>
                <a:ea typeface="Open Sans" panose="020B0606030504020204" pitchFamily="34" charset="0"/>
                <a:cs typeface="Open Sans" panose="020B0606030504020204" pitchFamily="34" charset="0"/>
              </a:rPr>
              <a:t> TEXAS LEGISLATURE FINAL ACTIONS </a:t>
            </a:r>
          </a:p>
          <a:p>
            <a:pPr>
              <a:lnSpc>
                <a:spcPct val="100000"/>
              </a:lnSpc>
            </a:pPr>
            <a:endParaRPr lang="en-US" sz="1600" spc="300" dirty="0">
              <a:latin typeface="+mn-lt"/>
              <a:ea typeface="Open Sans" panose="020B0606030504020204" pitchFamily="34" charset="0"/>
              <a:cs typeface="Open Sans" panose="020B0606030504020204" pitchFamily="34" charset="0"/>
            </a:endParaRPr>
          </a:p>
          <a:p>
            <a:pPr>
              <a:lnSpc>
                <a:spcPct val="100000"/>
              </a:lnSpc>
            </a:pPr>
            <a:r>
              <a:rPr lang="en-US" sz="1600" spc="300" dirty="0">
                <a:latin typeface="+mn-lt"/>
                <a:ea typeface="Open Sans" panose="020B0606030504020204" pitchFamily="34" charset="0"/>
                <a:cs typeface="Open Sans" panose="020B0606030504020204" pitchFamily="34" charset="0"/>
              </a:rPr>
              <a:t>JACKIE NOLASCO</a:t>
            </a:r>
          </a:p>
          <a:p>
            <a:pPr>
              <a:lnSpc>
                <a:spcPct val="150000"/>
              </a:lnSpc>
            </a:pPr>
            <a:r>
              <a:rPr lang="en-US" sz="1600" spc="300" dirty="0">
                <a:latin typeface="+mn-lt"/>
                <a:ea typeface="Open Sans" panose="020B0606030504020204" pitchFamily="34" charset="0"/>
                <a:cs typeface="Open Sans" panose="020B0606030504020204" pitchFamily="34" charset="0"/>
              </a:rPr>
              <a:t>AIR QUALITY TECHNICAL WORKING GROUP QUARTERLY MEETING | SEPTEMBER 4, 2025</a:t>
            </a:r>
            <a:endParaRPr lang="en-US" sz="1600" dirty="0">
              <a:latin typeface="+mn-lt"/>
              <a:ea typeface="Open Sans" panose="020B0606030504020204" pitchFamily="34" charset="0"/>
              <a:cs typeface="Open Sans" panose="020B0606030504020204" pitchFamily="34" charset="0"/>
            </a:endParaRPr>
          </a:p>
          <a:p>
            <a:endParaRPr lang="en-US" sz="2000" dirty="0">
              <a:solidFill>
                <a:schemeClr val="bg1"/>
              </a:solidFill>
              <a:latin typeface="+mn-lt"/>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976233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13E95E-44B2-6D5C-CFBB-FE62BC82597C}"/>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B6B4392A-7A48-2EE0-0D25-E87E88B2CA84}"/>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3C4C">
                    <a:lumMod val="50000"/>
                  </a:srgbClr>
                </a:solidFill>
                <a:effectLst/>
                <a:uLnTx/>
                <a:uFillTx/>
                <a:latin typeface="Lato"/>
                <a:ea typeface="+mn-ea"/>
                <a:cs typeface="+mn-cs"/>
              </a:rPr>
              <a:t>State and Federal Legislative Update</a:t>
            </a:r>
          </a:p>
        </p:txBody>
      </p:sp>
      <p:sp>
        <p:nvSpPr>
          <p:cNvPr id="4" name="Slide Number Placeholder 3">
            <a:extLst>
              <a:ext uri="{FF2B5EF4-FFF2-40B4-BE49-F238E27FC236}">
                <a16:creationId xmlns:a16="http://schemas.microsoft.com/office/drawing/2014/main" id="{82193313-858D-C6C2-B992-A92F9A595778}"/>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B4771B-AE04-41F8-8441-EC7D184086A2}" type="slidenum">
              <a:rPr kumimoji="0" lang="en-US" sz="1200" b="0" i="0" u="none" strike="noStrike" kern="1200" cap="none" spc="0" normalizeH="0" baseline="0" noProof="0" smtClean="0">
                <a:ln>
                  <a:noFill/>
                </a:ln>
                <a:solidFill>
                  <a:srgbClr val="003C4C">
                    <a:lumMod val="50000"/>
                  </a:srgbClr>
                </a:solidFill>
                <a:effectLst/>
                <a:uLnTx/>
                <a:uFillTx/>
                <a:latin typeface="Lat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srgbClr val="003C4C">
                  <a:lumMod val="50000"/>
                </a:srgbClr>
              </a:solidFill>
              <a:effectLst/>
              <a:uLnTx/>
              <a:uFillTx/>
              <a:latin typeface="Lato"/>
              <a:ea typeface="+mn-ea"/>
              <a:cs typeface="+mn-cs"/>
            </a:endParaRPr>
          </a:p>
        </p:txBody>
      </p:sp>
      <p:sp>
        <p:nvSpPr>
          <p:cNvPr id="7" name="Title 1">
            <a:extLst>
              <a:ext uri="{FF2B5EF4-FFF2-40B4-BE49-F238E27FC236}">
                <a16:creationId xmlns:a16="http://schemas.microsoft.com/office/drawing/2014/main" id="{750C874E-F801-E713-26E4-BAE9648D5A3B}"/>
              </a:ext>
            </a:extLst>
          </p:cNvPr>
          <p:cNvSpPr txBox="1">
            <a:spLocks/>
          </p:cNvSpPr>
          <p:nvPr/>
        </p:nvSpPr>
        <p:spPr>
          <a:xfrm>
            <a:off x="636258" y="340804"/>
            <a:ext cx="10515600" cy="9731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446A"/>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003C4C"/>
                </a:solidFill>
                <a:effectLst/>
                <a:uLnTx/>
                <a:uFillTx/>
                <a:latin typeface="Lato Black"/>
                <a:ea typeface="+mj-ea"/>
                <a:cs typeface="+mj-cs"/>
              </a:rPr>
              <a:t>89</a:t>
            </a:r>
            <a:r>
              <a:rPr kumimoji="0" lang="en-US" sz="4000" b="1" i="0" u="none" strike="noStrike" kern="1200" cap="none" spc="0" normalizeH="0" baseline="30000" noProof="0" dirty="0">
                <a:ln>
                  <a:noFill/>
                </a:ln>
                <a:solidFill>
                  <a:srgbClr val="003C4C"/>
                </a:solidFill>
                <a:effectLst/>
                <a:uLnTx/>
                <a:uFillTx/>
                <a:latin typeface="Lato Black"/>
                <a:ea typeface="+mj-ea"/>
                <a:cs typeface="+mj-cs"/>
              </a:rPr>
              <a:t>th</a:t>
            </a:r>
            <a:r>
              <a:rPr kumimoji="0" lang="en-US" sz="4000" b="1" i="0" u="none" strike="noStrike" kern="1200" cap="none" spc="0" normalizeH="0" baseline="0" noProof="0" dirty="0">
                <a:ln>
                  <a:noFill/>
                </a:ln>
                <a:solidFill>
                  <a:srgbClr val="003C4C"/>
                </a:solidFill>
                <a:effectLst/>
                <a:uLnTx/>
                <a:uFillTx/>
                <a:latin typeface="Lato Black"/>
                <a:ea typeface="+mj-ea"/>
                <a:cs typeface="+mj-cs"/>
              </a:rPr>
              <a:t> TEXAS LEGISLATURE OVERVIEW</a:t>
            </a:r>
            <a:endParaRPr kumimoji="0" lang="en-US" sz="4000" b="0" i="0" u="none" strike="noStrike" kern="1200" cap="none" spc="0" normalizeH="0" baseline="0" noProof="0" dirty="0">
              <a:ln>
                <a:noFill/>
              </a:ln>
              <a:solidFill>
                <a:srgbClr val="003C4C"/>
              </a:solidFill>
              <a:effectLst/>
              <a:uLnTx/>
              <a:uFillTx/>
              <a:latin typeface="Lato Black"/>
              <a:ea typeface="+mj-ea"/>
              <a:cs typeface="+mj-cs"/>
            </a:endParaRPr>
          </a:p>
        </p:txBody>
      </p:sp>
      <p:sp>
        <p:nvSpPr>
          <p:cNvPr id="9" name="TextBox 8">
            <a:extLst>
              <a:ext uri="{FF2B5EF4-FFF2-40B4-BE49-F238E27FC236}">
                <a16:creationId xmlns:a16="http://schemas.microsoft.com/office/drawing/2014/main" id="{164C107F-6BB9-0402-C501-B4897CC6FA88}"/>
              </a:ext>
            </a:extLst>
          </p:cNvPr>
          <p:cNvSpPr txBox="1"/>
          <p:nvPr/>
        </p:nvSpPr>
        <p:spPr>
          <a:xfrm>
            <a:off x="839785" y="1626688"/>
            <a:ext cx="10312074" cy="1200329"/>
          </a:xfrm>
          <a:prstGeom prst="rect">
            <a:avLst/>
          </a:prstGeom>
          <a:noFill/>
          <a:ln w="19050">
            <a:solidFill>
              <a:schemeClr val="accent1"/>
            </a:solidFill>
          </a:ln>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3C4C"/>
                </a:solidFill>
                <a:effectLst/>
                <a:uLnTx/>
                <a:uFillTx/>
                <a:latin typeface="Lato"/>
                <a:ea typeface="+mn-ea"/>
                <a:cs typeface="+mn-cs"/>
              </a:rPr>
              <a:t>January 14-June 2 – Regular Session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3C4C"/>
                </a:solidFill>
                <a:effectLst/>
                <a:uLnTx/>
                <a:uFillTx/>
                <a:latin typeface="Lato"/>
                <a:ea typeface="+mn-ea"/>
                <a:cs typeface="+mn-cs"/>
              </a:rPr>
              <a:t>July 21-August 15 – 1</a:t>
            </a:r>
            <a:r>
              <a:rPr kumimoji="0" lang="en-US" sz="2400" b="0" i="0" u="none" strike="noStrike" kern="1200" cap="none" spc="0" normalizeH="0" baseline="30000" noProof="0" dirty="0">
                <a:ln>
                  <a:noFill/>
                </a:ln>
                <a:solidFill>
                  <a:srgbClr val="003C4C"/>
                </a:solidFill>
                <a:effectLst/>
                <a:uLnTx/>
                <a:uFillTx/>
                <a:latin typeface="Lato"/>
                <a:ea typeface="+mn-ea"/>
                <a:cs typeface="+mn-cs"/>
              </a:rPr>
              <a:t>st</a:t>
            </a:r>
            <a:r>
              <a:rPr kumimoji="0" lang="en-US" sz="2400" b="0" i="0" u="none" strike="noStrike" kern="1200" cap="none" spc="0" normalizeH="0" baseline="0" noProof="0" dirty="0">
                <a:ln>
                  <a:noFill/>
                </a:ln>
                <a:solidFill>
                  <a:srgbClr val="003C4C"/>
                </a:solidFill>
                <a:effectLst/>
                <a:uLnTx/>
                <a:uFillTx/>
                <a:latin typeface="Lato"/>
                <a:ea typeface="+mn-ea"/>
                <a:cs typeface="+mn-cs"/>
              </a:rPr>
              <a:t> Special Session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3C4C"/>
                </a:solidFill>
                <a:effectLst/>
                <a:uLnTx/>
                <a:uFillTx/>
                <a:latin typeface="Lato"/>
                <a:ea typeface="+mn-ea"/>
                <a:cs typeface="+mn-cs"/>
              </a:rPr>
              <a:t>August 15-Today – 2</a:t>
            </a:r>
            <a:r>
              <a:rPr kumimoji="0" lang="en-US" sz="2400" b="0" i="0" u="none" strike="noStrike" kern="1200" cap="none" spc="0" normalizeH="0" baseline="30000" noProof="0" dirty="0">
                <a:ln>
                  <a:noFill/>
                </a:ln>
                <a:solidFill>
                  <a:srgbClr val="003C4C"/>
                </a:solidFill>
                <a:effectLst/>
                <a:uLnTx/>
                <a:uFillTx/>
                <a:latin typeface="Lato"/>
                <a:ea typeface="+mn-ea"/>
                <a:cs typeface="+mn-cs"/>
              </a:rPr>
              <a:t>nd</a:t>
            </a:r>
            <a:r>
              <a:rPr kumimoji="0" lang="en-US" sz="2400" b="0" i="0" u="none" strike="noStrike" kern="1200" cap="none" spc="0" normalizeH="0" baseline="0" noProof="0" dirty="0">
                <a:ln>
                  <a:noFill/>
                </a:ln>
                <a:solidFill>
                  <a:srgbClr val="003C4C"/>
                </a:solidFill>
                <a:effectLst/>
                <a:uLnTx/>
                <a:uFillTx/>
                <a:latin typeface="Lato"/>
                <a:ea typeface="+mn-ea"/>
                <a:cs typeface="+mn-cs"/>
              </a:rPr>
              <a:t> Special Session</a:t>
            </a:r>
          </a:p>
        </p:txBody>
      </p:sp>
      <p:graphicFrame>
        <p:nvGraphicFramePr>
          <p:cNvPr id="11" name="Content Placeholder 9">
            <a:extLst>
              <a:ext uri="{FF2B5EF4-FFF2-40B4-BE49-F238E27FC236}">
                <a16:creationId xmlns:a16="http://schemas.microsoft.com/office/drawing/2014/main" id="{EE911487-EA9A-6AFC-0365-A644795DFF7C}"/>
              </a:ext>
            </a:extLst>
          </p:cNvPr>
          <p:cNvGraphicFramePr>
            <a:graphicFrameLocks/>
          </p:cNvGraphicFramePr>
          <p:nvPr/>
        </p:nvGraphicFramePr>
        <p:xfrm>
          <a:off x="839785" y="3004457"/>
          <a:ext cx="10312073" cy="2834505"/>
        </p:xfrm>
        <a:graphic>
          <a:graphicData uri="http://schemas.openxmlformats.org/drawingml/2006/table">
            <a:tbl>
              <a:tblPr>
                <a:tableStyleId>{22838BEF-8BB2-4498-84A7-C5851F593DF1}</a:tableStyleId>
              </a:tblPr>
              <a:tblGrid>
                <a:gridCol w="1711770">
                  <a:extLst>
                    <a:ext uri="{9D8B030D-6E8A-4147-A177-3AD203B41FA5}">
                      <a16:colId xmlns:a16="http://schemas.microsoft.com/office/drawing/2014/main" val="123758314"/>
                    </a:ext>
                  </a:extLst>
                </a:gridCol>
                <a:gridCol w="836378">
                  <a:extLst>
                    <a:ext uri="{9D8B030D-6E8A-4147-A177-3AD203B41FA5}">
                      <a16:colId xmlns:a16="http://schemas.microsoft.com/office/drawing/2014/main" val="1937471714"/>
                    </a:ext>
                  </a:extLst>
                </a:gridCol>
                <a:gridCol w="836378">
                  <a:extLst>
                    <a:ext uri="{9D8B030D-6E8A-4147-A177-3AD203B41FA5}">
                      <a16:colId xmlns:a16="http://schemas.microsoft.com/office/drawing/2014/main" val="3383294524"/>
                    </a:ext>
                  </a:extLst>
                </a:gridCol>
                <a:gridCol w="836378">
                  <a:extLst>
                    <a:ext uri="{9D8B030D-6E8A-4147-A177-3AD203B41FA5}">
                      <a16:colId xmlns:a16="http://schemas.microsoft.com/office/drawing/2014/main" val="492151623"/>
                    </a:ext>
                  </a:extLst>
                </a:gridCol>
                <a:gridCol w="836378">
                  <a:extLst>
                    <a:ext uri="{9D8B030D-6E8A-4147-A177-3AD203B41FA5}">
                      <a16:colId xmlns:a16="http://schemas.microsoft.com/office/drawing/2014/main" val="3188937189"/>
                    </a:ext>
                  </a:extLst>
                </a:gridCol>
                <a:gridCol w="836378">
                  <a:extLst>
                    <a:ext uri="{9D8B030D-6E8A-4147-A177-3AD203B41FA5}">
                      <a16:colId xmlns:a16="http://schemas.microsoft.com/office/drawing/2014/main" val="930040812"/>
                    </a:ext>
                  </a:extLst>
                </a:gridCol>
                <a:gridCol w="836378">
                  <a:extLst>
                    <a:ext uri="{9D8B030D-6E8A-4147-A177-3AD203B41FA5}">
                      <a16:colId xmlns:a16="http://schemas.microsoft.com/office/drawing/2014/main" val="2360430770"/>
                    </a:ext>
                  </a:extLst>
                </a:gridCol>
                <a:gridCol w="836378">
                  <a:extLst>
                    <a:ext uri="{9D8B030D-6E8A-4147-A177-3AD203B41FA5}">
                      <a16:colId xmlns:a16="http://schemas.microsoft.com/office/drawing/2014/main" val="1183665422"/>
                    </a:ext>
                  </a:extLst>
                </a:gridCol>
                <a:gridCol w="836378">
                  <a:extLst>
                    <a:ext uri="{9D8B030D-6E8A-4147-A177-3AD203B41FA5}">
                      <a16:colId xmlns:a16="http://schemas.microsoft.com/office/drawing/2014/main" val="503834395"/>
                    </a:ext>
                  </a:extLst>
                </a:gridCol>
                <a:gridCol w="1174098">
                  <a:extLst>
                    <a:ext uri="{9D8B030D-6E8A-4147-A177-3AD203B41FA5}">
                      <a16:colId xmlns:a16="http://schemas.microsoft.com/office/drawing/2014/main" val="4154458573"/>
                    </a:ext>
                  </a:extLst>
                </a:gridCol>
                <a:gridCol w="735181">
                  <a:extLst>
                    <a:ext uri="{9D8B030D-6E8A-4147-A177-3AD203B41FA5}">
                      <a16:colId xmlns:a16="http://schemas.microsoft.com/office/drawing/2014/main" val="757978745"/>
                    </a:ext>
                  </a:extLst>
                </a:gridCol>
              </a:tblGrid>
              <a:tr h="455251">
                <a:tc gridSpan="11">
                  <a:txBody>
                    <a:bodyPr/>
                    <a:lstStyle/>
                    <a:p>
                      <a:pPr marL="0" marR="0" fontAlgn="t">
                        <a:buNone/>
                      </a:pPr>
                      <a:r>
                        <a:rPr lang="en-US" sz="2400" b="1" dirty="0">
                          <a:solidFill>
                            <a:schemeClr val="accent1"/>
                          </a:solidFill>
                          <a:effectLst/>
                          <a:latin typeface="+mj-lt"/>
                        </a:rPr>
                        <a:t>89th Regular Session - 2025</a:t>
                      </a:r>
                    </a:p>
                  </a:txBody>
                  <a:tcPr marL="33878" marR="33878" marT="33878" marB="3387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endParaRPr/>
                    </a:p>
                  </a:txBody>
                  <a:tcPr marL="33878" marR="33878" marT="33878" marB="33878"/>
                </a:tc>
                <a:tc hMerge="1">
                  <a:txBody>
                    <a:bodyPr/>
                    <a:lstStyle/>
                    <a:p>
                      <a:endParaRPr/>
                    </a:p>
                  </a:txBody>
                  <a:tcPr marL="33878" marR="33878" marT="33878" marB="33878"/>
                </a:tc>
                <a:tc hMerge="1">
                  <a:txBody>
                    <a:bodyPr/>
                    <a:lstStyle/>
                    <a:p>
                      <a:endParaRPr/>
                    </a:p>
                  </a:txBody>
                  <a:tcPr marL="33878" marR="33878" marT="33878" marB="33878"/>
                </a:tc>
                <a:tc hMerge="1">
                  <a:txBody>
                    <a:bodyPr/>
                    <a:lstStyle/>
                    <a:p>
                      <a:endParaRPr/>
                    </a:p>
                  </a:txBody>
                  <a:tcPr marL="33878" marR="33878" marT="33878" marB="33878"/>
                </a:tc>
                <a:tc hMerge="1">
                  <a:txBody>
                    <a:bodyPr/>
                    <a:lstStyle/>
                    <a:p>
                      <a:endParaRPr/>
                    </a:p>
                  </a:txBody>
                  <a:tcPr marL="33878" marR="33878" marT="33878" marB="33878"/>
                </a:tc>
                <a:tc hMerge="1">
                  <a:txBody>
                    <a:bodyPr/>
                    <a:lstStyle/>
                    <a:p>
                      <a:endParaRPr/>
                    </a:p>
                  </a:txBody>
                  <a:tcPr marL="33878" marR="33878" marT="33878" marB="33878"/>
                </a:tc>
                <a:tc hMerge="1">
                  <a:txBody>
                    <a:bodyPr/>
                    <a:lstStyle/>
                    <a:p>
                      <a:endParaRPr/>
                    </a:p>
                  </a:txBody>
                  <a:tcPr marL="33878" marR="33878" marT="33878" marB="33878"/>
                </a:tc>
                <a:tc hMerge="1">
                  <a:txBody>
                    <a:bodyPr/>
                    <a:lstStyle/>
                    <a:p>
                      <a:endParaRPr/>
                    </a:p>
                  </a:txBody>
                  <a:tcPr marL="33878" marR="33878" marT="33878" marB="33878"/>
                </a:tc>
                <a:tc hMerge="1">
                  <a:txBody>
                    <a:bodyPr/>
                    <a:lstStyle/>
                    <a:p>
                      <a:endParaRPr/>
                    </a:p>
                  </a:txBody>
                  <a:tcPr marL="33878" marR="33878" marT="33878" marB="33878"/>
                </a:tc>
                <a:tc hMerge="1">
                  <a:txBody>
                    <a:bodyPr/>
                    <a:lstStyle/>
                    <a:p>
                      <a:endParaRPr dirty="0"/>
                    </a:p>
                  </a:txBody>
                  <a:tcPr marL="33878" marR="33878" marT="33878" marB="33878"/>
                </a:tc>
                <a:extLst>
                  <a:ext uri="{0D108BD9-81ED-4DB2-BD59-A6C34878D82A}">
                    <a16:rowId xmlns:a16="http://schemas.microsoft.com/office/drawing/2014/main" val="3238533947"/>
                  </a:ext>
                </a:extLst>
              </a:tr>
              <a:tr h="835166">
                <a:tc>
                  <a:txBody>
                    <a:bodyPr/>
                    <a:lstStyle/>
                    <a:p>
                      <a:pPr marL="0" marR="0" fontAlgn="t">
                        <a:buNone/>
                      </a:pPr>
                      <a:r>
                        <a:rPr lang="en-US" sz="1800" b="1">
                          <a:effectLst/>
                        </a:rPr>
                        <a:t>Status</a:t>
                      </a:r>
                      <a:endParaRPr lang="en-US" sz="1800">
                        <a:effectLst/>
                        <a:latin typeface="Lato" panose="020F0502020204030203" pitchFamily="34" charset="0"/>
                      </a:endParaRPr>
                    </a:p>
                  </a:txBody>
                  <a:tcPr marL="33878" marR="33878" marT="33878" marB="33878">
                    <a:lnL w="12700" cap="flat" cmpd="sng" algn="ctr">
                      <a:solidFill>
                        <a:schemeClr val="tx1"/>
                      </a:solidFill>
                      <a:prstDash val="solid"/>
                      <a:round/>
                      <a:headEnd type="none" w="med" len="med"/>
                      <a:tailEnd type="none" w="med" len="med"/>
                    </a:lnL>
                  </a:tcPr>
                </a:tc>
                <a:tc>
                  <a:txBody>
                    <a:bodyPr/>
                    <a:lstStyle/>
                    <a:p>
                      <a:pPr marL="0" marR="0" fontAlgn="t">
                        <a:buNone/>
                      </a:pPr>
                      <a:r>
                        <a:rPr lang="en-US" sz="1800" b="1">
                          <a:effectLst/>
                        </a:rPr>
                        <a:t>HB</a:t>
                      </a:r>
                      <a:endParaRPr lang="en-US" sz="1800">
                        <a:effectLst/>
                        <a:latin typeface="Lato" panose="020F0502020204030203" pitchFamily="34" charset="0"/>
                      </a:endParaRPr>
                    </a:p>
                  </a:txBody>
                  <a:tcPr marL="33878" marR="33878" marT="33878" marB="33878"/>
                </a:tc>
                <a:tc>
                  <a:txBody>
                    <a:bodyPr/>
                    <a:lstStyle/>
                    <a:p>
                      <a:pPr marL="0" marR="0" fontAlgn="t">
                        <a:buNone/>
                      </a:pPr>
                      <a:r>
                        <a:rPr lang="en-US" sz="1800" b="1" dirty="0">
                          <a:effectLst/>
                        </a:rPr>
                        <a:t>HCR</a:t>
                      </a:r>
                      <a:endParaRPr lang="en-US" sz="1800" dirty="0">
                        <a:effectLst/>
                        <a:latin typeface="Lato" panose="020F0502020204030203" pitchFamily="34" charset="0"/>
                      </a:endParaRPr>
                    </a:p>
                  </a:txBody>
                  <a:tcPr marL="33878" marR="33878" marT="33878" marB="33878"/>
                </a:tc>
                <a:tc>
                  <a:txBody>
                    <a:bodyPr/>
                    <a:lstStyle/>
                    <a:p>
                      <a:pPr marL="0" marR="0" fontAlgn="t">
                        <a:buNone/>
                      </a:pPr>
                      <a:r>
                        <a:rPr lang="en-US" sz="1800" b="1">
                          <a:effectLst/>
                        </a:rPr>
                        <a:t>HJR</a:t>
                      </a:r>
                      <a:endParaRPr lang="en-US" sz="1800">
                        <a:effectLst/>
                        <a:latin typeface="Lato" panose="020F0502020204030203" pitchFamily="34" charset="0"/>
                      </a:endParaRPr>
                    </a:p>
                  </a:txBody>
                  <a:tcPr marL="33878" marR="33878" marT="33878" marB="33878"/>
                </a:tc>
                <a:tc>
                  <a:txBody>
                    <a:bodyPr/>
                    <a:lstStyle/>
                    <a:p>
                      <a:pPr marL="0" marR="0" fontAlgn="t">
                        <a:buNone/>
                      </a:pPr>
                      <a:r>
                        <a:rPr lang="en-US" sz="1800" b="1">
                          <a:effectLst/>
                        </a:rPr>
                        <a:t>HR</a:t>
                      </a:r>
                      <a:endParaRPr lang="en-US" sz="1800">
                        <a:effectLst/>
                        <a:latin typeface="Lato" panose="020F0502020204030203" pitchFamily="34" charset="0"/>
                      </a:endParaRPr>
                    </a:p>
                  </a:txBody>
                  <a:tcPr marL="33878" marR="33878" marT="33878" marB="33878"/>
                </a:tc>
                <a:tc>
                  <a:txBody>
                    <a:bodyPr/>
                    <a:lstStyle/>
                    <a:p>
                      <a:pPr marL="0" marR="0" fontAlgn="t">
                        <a:buNone/>
                      </a:pPr>
                      <a:r>
                        <a:rPr lang="en-US" sz="1800" b="1">
                          <a:effectLst/>
                        </a:rPr>
                        <a:t>SB</a:t>
                      </a:r>
                      <a:endParaRPr lang="en-US" sz="1800">
                        <a:effectLst/>
                        <a:latin typeface="Lato" panose="020F0502020204030203" pitchFamily="34" charset="0"/>
                      </a:endParaRPr>
                    </a:p>
                  </a:txBody>
                  <a:tcPr marL="33878" marR="33878" marT="33878" marB="33878"/>
                </a:tc>
                <a:tc>
                  <a:txBody>
                    <a:bodyPr/>
                    <a:lstStyle/>
                    <a:p>
                      <a:pPr marL="0" marR="0" fontAlgn="t">
                        <a:buNone/>
                      </a:pPr>
                      <a:r>
                        <a:rPr lang="en-US" sz="1800" b="1">
                          <a:effectLst/>
                        </a:rPr>
                        <a:t>SCR</a:t>
                      </a:r>
                      <a:endParaRPr lang="en-US" sz="1800">
                        <a:effectLst/>
                        <a:latin typeface="Lato" panose="020F0502020204030203" pitchFamily="34" charset="0"/>
                      </a:endParaRPr>
                    </a:p>
                  </a:txBody>
                  <a:tcPr marL="33878" marR="33878" marT="33878" marB="33878"/>
                </a:tc>
                <a:tc>
                  <a:txBody>
                    <a:bodyPr/>
                    <a:lstStyle/>
                    <a:p>
                      <a:pPr marL="0" marR="0" fontAlgn="t">
                        <a:buNone/>
                      </a:pPr>
                      <a:r>
                        <a:rPr lang="en-US" sz="1800" b="1">
                          <a:effectLst/>
                        </a:rPr>
                        <a:t>SJR</a:t>
                      </a:r>
                      <a:endParaRPr lang="en-US" sz="1800">
                        <a:effectLst/>
                        <a:latin typeface="Lato" panose="020F0502020204030203" pitchFamily="34" charset="0"/>
                      </a:endParaRPr>
                    </a:p>
                  </a:txBody>
                  <a:tcPr marL="33878" marR="33878" marT="33878" marB="33878"/>
                </a:tc>
                <a:tc>
                  <a:txBody>
                    <a:bodyPr/>
                    <a:lstStyle/>
                    <a:p>
                      <a:pPr marL="0" marR="0" fontAlgn="t">
                        <a:buNone/>
                      </a:pPr>
                      <a:r>
                        <a:rPr lang="en-US" sz="1800" b="1" dirty="0">
                          <a:effectLst/>
                        </a:rPr>
                        <a:t>SR</a:t>
                      </a:r>
                      <a:endParaRPr lang="en-US" sz="1800" dirty="0">
                        <a:effectLst/>
                        <a:latin typeface="Lato" panose="020F0502020204030203" pitchFamily="34" charset="0"/>
                      </a:endParaRPr>
                    </a:p>
                  </a:txBody>
                  <a:tcPr marL="33878" marR="33878" marT="33878" marB="33878"/>
                </a:tc>
                <a:tc>
                  <a:txBody>
                    <a:bodyPr/>
                    <a:lstStyle/>
                    <a:p>
                      <a:pPr marL="0" marR="0" fontAlgn="t">
                        <a:buNone/>
                      </a:pPr>
                      <a:r>
                        <a:rPr lang="en-US" sz="1800" b="1" dirty="0">
                          <a:effectLst/>
                        </a:rPr>
                        <a:t>Total      HB &amp; SB</a:t>
                      </a:r>
                      <a:endParaRPr lang="en-US" sz="1800" dirty="0">
                        <a:effectLst/>
                        <a:latin typeface="Lato" panose="020F0502020204030203" pitchFamily="34" charset="0"/>
                      </a:endParaRPr>
                    </a:p>
                  </a:txBody>
                  <a:tcPr marL="33878" marR="33878" marT="33878" marB="33878"/>
                </a:tc>
                <a:tc>
                  <a:txBody>
                    <a:bodyPr/>
                    <a:lstStyle/>
                    <a:p>
                      <a:pPr marL="0" marR="0" fontAlgn="t">
                        <a:buNone/>
                      </a:pPr>
                      <a:r>
                        <a:rPr lang="en-US" sz="1800" b="1">
                          <a:effectLst/>
                        </a:rPr>
                        <a:t>Total</a:t>
                      </a:r>
                      <a:endParaRPr lang="en-US" sz="1800">
                        <a:effectLst/>
                        <a:latin typeface="Lato" panose="020F0502020204030203" pitchFamily="34" charset="0"/>
                      </a:endParaRPr>
                    </a:p>
                  </a:txBody>
                  <a:tcPr marL="33878" marR="33878" marT="33878" marB="33878">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809002989"/>
                  </a:ext>
                </a:extLst>
              </a:tr>
              <a:tr h="514696">
                <a:tc>
                  <a:txBody>
                    <a:bodyPr/>
                    <a:lstStyle/>
                    <a:p>
                      <a:pPr marL="0" marR="0" fontAlgn="t">
                        <a:buNone/>
                      </a:pPr>
                      <a:r>
                        <a:rPr lang="en-US" sz="1800" dirty="0">
                          <a:effectLst/>
                        </a:rPr>
                        <a:t>Introduced</a:t>
                      </a:r>
                      <a:endParaRPr lang="en-US" sz="1800" dirty="0">
                        <a:effectLst/>
                        <a:latin typeface="Lato" panose="020F0502020204030203" pitchFamily="34" charset="0"/>
                      </a:endParaRPr>
                    </a:p>
                  </a:txBody>
                  <a:tcPr marL="33878" marR="33878" marT="33878" marB="33878">
                    <a:lnL w="12700" cap="flat" cmpd="sng" algn="ctr">
                      <a:solidFill>
                        <a:schemeClr val="tx1"/>
                      </a:solidFill>
                      <a:prstDash val="solid"/>
                      <a:round/>
                      <a:headEnd type="none" w="med" len="med"/>
                      <a:tailEnd type="none" w="med" len="med"/>
                    </a:lnL>
                  </a:tcPr>
                </a:tc>
                <a:tc>
                  <a:txBody>
                    <a:bodyPr/>
                    <a:lstStyle/>
                    <a:p>
                      <a:pPr marL="0" marR="0" algn="r" fontAlgn="t">
                        <a:buNone/>
                      </a:pPr>
                      <a:r>
                        <a:rPr lang="en-US" sz="1800" dirty="0">
                          <a:effectLst/>
                        </a:rPr>
                        <a:t>5644</a:t>
                      </a:r>
                      <a:endParaRPr lang="en-US" sz="1800" dirty="0">
                        <a:effectLst/>
                        <a:latin typeface="Lato" panose="020F0502020204030203" pitchFamily="34" charset="0"/>
                      </a:endParaRPr>
                    </a:p>
                  </a:txBody>
                  <a:tcPr marL="33878" marR="33878" marT="33878" marB="33878"/>
                </a:tc>
                <a:tc>
                  <a:txBody>
                    <a:bodyPr/>
                    <a:lstStyle/>
                    <a:p>
                      <a:pPr marL="0" marR="0" algn="r" fontAlgn="t">
                        <a:buNone/>
                      </a:pPr>
                      <a:r>
                        <a:rPr lang="en-US" sz="1800">
                          <a:effectLst/>
                        </a:rPr>
                        <a:t>168</a:t>
                      </a:r>
                      <a:endParaRPr lang="en-US" sz="1800">
                        <a:effectLst/>
                        <a:latin typeface="Lato" panose="020F0502020204030203" pitchFamily="34" charset="0"/>
                      </a:endParaRPr>
                    </a:p>
                  </a:txBody>
                  <a:tcPr marL="33878" marR="33878" marT="33878" marB="33878"/>
                </a:tc>
                <a:tc>
                  <a:txBody>
                    <a:bodyPr/>
                    <a:lstStyle/>
                    <a:p>
                      <a:pPr marL="0" marR="0" algn="r" fontAlgn="t">
                        <a:buNone/>
                      </a:pPr>
                      <a:r>
                        <a:rPr lang="en-US" sz="1800">
                          <a:effectLst/>
                        </a:rPr>
                        <a:t>208</a:t>
                      </a:r>
                      <a:endParaRPr lang="en-US" sz="1800">
                        <a:effectLst/>
                        <a:latin typeface="Lato" panose="020F0502020204030203" pitchFamily="34" charset="0"/>
                      </a:endParaRPr>
                    </a:p>
                  </a:txBody>
                  <a:tcPr marL="33878" marR="33878" marT="33878" marB="33878"/>
                </a:tc>
                <a:tc>
                  <a:txBody>
                    <a:bodyPr/>
                    <a:lstStyle/>
                    <a:p>
                      <a:pPr marL="0" marR="0" algn="r" fontAlgn="t">
                        <a:buNone/>
                      </a:pPr>
                      <a:r>
                        <a:rPr lang="en-US" sz="1800">
                          <a:effectLst/>
                        </a:rPr>
                        <a:t>1540</a:t>
                      </a:r>
                      <a:endParaRPr lang="en-US" sz="1800">
                        <a:effectLst/>
                        <a:latin typeface="Lato" panose="020F0502020204030203" pitchFamily="34" charset="0"/>
                      </a:endParaRPr>
                    </a:p>
                  </a:txBody>
                  <a:tcPr marL="33878" marR="33878" marT="33878" marB="33878"/>
                </a:tc>
                <a:tc>
                  <a:txBody>
                    <a:bodyPr/>
                    <a:lstStyle/>
                    <a:p>
                      <a:pPr marL="0" marR="0" algn="r" fontAlgn="t">
                        <a:buNone/>
                      </a:pPr>
                      <a:r>
                        <a:rPr lang="en-US" sz="1800">
                          <a:effectLst/>
                        </a:rPr>
                        <a:t>3075</a:t>
                      </a:r>
                      <a:endParaRPr lang="en-US" sz="1800">
                        <a:effectLst/>
                        <a:latin typeface="Lato" panose="020F0502020204030203" pitchFamily="34" charset="0"/>
                      </a:endParaRPr>
                    </a:p>
                  </a:txBody>
                  <a:tcPr marL="33878" marR="33878" marT="33878" marB="33878"/>
                </a:tc>
                <a:tc>
                  <a:txBody>
                    <a:bodyPr/>
                    <a:lstStyle/>
                    <a:p>
                      <a:pPr marL="0" marR="0" algn="r" fontAlgn="t">
                        <a:buNone/>
                      </a:pPr>
                      <a:r>
                        <a:rPr lang="en-US" sz="1800" dirty="0">
                          <a:effectLst/>
                        </a:rPr>
                        <a:t>58</a:t>
                      </a:r>
                      <a:endParaRPr lang="en-US" sz="1800" dirty="0">
                        <a:effectLst/>
                        <a:latin typeface="Lato" panose="020F0502020204030203" pitchFamily="34" charset="0"/>
                      </a:endParaRPr>
                    </a:p>
                  </a:txBody>
                  <a:tcPr marL="33878" marR="33878" marT="33878" marB="33878"/>
                </a:tc>
                <a:tc>
                  <a:txBody>
                    <a:bodyPr/>
                    <a:lstStyle/>
                    <a:p>
                      <a:pPr marL="0" marR="0" algn="r" fontAlgn="t">
                        <a:buNone/>
                      </a:pPr>
                      <a:r>
                        <a:rPr lang="en-US" sz="1800" dirty="0">
                          <a:effectLst/>
                        </a:rPr>
                        <a:t>87</a:t>
                      </a:r>
                      <a:endParaRPr lang="en-US" sz="1800" dirty="0">
                        <a:effectLst/>
                        <a:latin typeface="Lato" panose="020F0502020204030203" pitchFamily="34" charset="0"/>
                      </a:endParaRPr>
                    </a:p>
                  </a:txBody>
                  <a:tcPr marL="33878" marR="33878" marT="33878" marB="33878"/>
                </a:tc>
                <a:tc>
                  <a:txBody>
                    <a:bodyPr/>
                    <a:lstStyle/>
                    <a:p>
                      <a:pPr marL="0" marR="0" algn="r" fontAlgn="t">
                        <a:buNone/>
                      </a:pPr>
                      <a:r>
                        <a:rPr lang="en-US" sz="1800">
                          <a:effectLst/>
                        </a:rPr>
                        <a:t>723</a:t>
                      </a:r>
                      <a:endParaRPr lang="en-US" sz="1800">
                        <a:effectLst/>
                        <a:latin typeface="Lato" panose="020F0502020204030203" pitchFamily="34" charset="0"/>
                      </a:endParaRPr>
                    </a:p>
                  </a:txBody>
                  <a:tcPr marL="33878" marR="33878" marT="33878" marB="33878"/>
                </a:tc>
                <a:tc>
                  <a:txBody>
                    <a:bodyPr/>
                    <a:lstStyle/>
                    <a:p>
                      <a:pPr marL="0" marR="0" algn="r" fontAlgn="t">
                        <a:buNone/>
                      </a:pPr>
                      <a:r>
                        <a:rPr lang="en-US" sz="1800" dirty="0">
                          <a:effectLst/>
                        </a:rPr>
                        <a:t>8719</a:t>
                      </a:r>
                      <a:endParaRPr lang="en-US" sz="1800" dirty="0">
                        <a:effectLst/>
                        <a:latin typeface="Lato" panose="020F0502020204030203" pitchFamily="34" charset="0"/>
                      </a:endParaRPr>
                    </a:p>
                  </a:txBody>
                  <a:tcPr marL="33878" marR="33878" marT="33878" marB="33878"/>
                </a:tc>
                <a:tc>
                  <a:txBody>
                    <a:bodyPr/>
                    <a:lstStyle/>
                    <a:p>
                      <a:pPr marL="0" marR="0" algn="r" fontAlgn="t">
                        <a:buNone/>
                      </a:pPr>
                      <a:r>
                        <a:rPr lang="en-US" sz="1800" dirty="0">
                          <a:effectLst/>
                        </a:rPr>
                        <a:t>11503</a:t>
                      </a:r>
                      <a:endParaRPr lang="en-US" sz="1800" dirty="0">
                        <a:effectLst/>
                        <a:latin typeface="Lato" panose="020F0502020204030203" pitchFamily="34" charset="0"/>
                      </a:endParaRPr>
                    </a:p>
                  </a:txBody>
                  <a:tcPr marL="33878" marR="33878" marT="33878" marB="33878">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339764725"/>
                  </a:ext>
                </a:extLst>
              </a:tr>
              <a:tr h="514696">
                <a:tc>
                  <a:txBody>
                    <a:bodyPr/>
                    <a:lstStyle/>
                    <a:p>
                      <a:pPr marL="0" marR="0" fontAlgn="t">
                        <a:buNone/>
                      </a:pPr>
                      <a:r>
                        <a:rPr lang="en-US" sz="1800">
                          <a:effectLst/>
                        </a:rPr>
                        <a:t>Passed</a:t>
                      </a:r>
                      <a:endParaRPr lang="en-US" sz="1800">
                        <a:effectLst/>
                        <a:latin typeface="Lato" panose="020F0502020204030203" pitchFamily="34" charset="0"/>
                      </a:endParaRPr>
                    </a:p>
                  </a:txBody>
                  <a:tcPr marL="33878" marR="33878" marT="33878" marB="33878">
                    <a:lnL w="12700" cap="flat" cmpd="sng" algn="ctr">
                      <a:solidFill>
                        <a:schemeClr val="tx1"/>
                      </a:solidFill>
                      <a:prstDash val="solid"/>
                      <a:round/>
                      <a:headEnd type="none" w="med" len="med"/>
                      <a:tailEnd type="none" w="med" len="med"/>
                    </a:lnL>
                  </a:tcPr>
                </a:tc>
                <a:tc>
                  <a:txBody>
                    <a:bodyPr/>
                    <a:lstStyle/>
                    <a:p>
                      <a:pPr marL="0" marR="0" algn="r" fontAlgn="t">
                        <a:buNone/>
                      </a:pPr>
                      <a:r>
                        <a:rPr lang="en-US" sz="1800" dirty="0">
                          <a:effectLst/>
                        </a:rPr>
                        <a:t>607</a:t>
                      </a:r>
                      <a:endParaRPr lang="en-US" sz="1800" dirty="0">
                        <a:effectLst/>
                        <a:latin typeface="Lato" panose="020F0502020204030203" pitchFamily="34" charset="0"/>
                      </a:endParaRPr>
                    </a:p>
                  </a:txBody>
                  <a:tcPr marL="33878" marR="33878" marT="33878" marB="33878"/>
                </a:tc>
                <a:tc>
                  <a:txBody>
                    <a:bodyPr/>
                    <a:lstStyle/>
                    <a:p>
                      <a:pPr marL="0" marR="0" algn="r" fontAlgn="t">
                        <a:buNone/>
                      </a:pPr>
                      <a:r>
                        <a:rPr lang="en-US" sz="1800">
                          <a:effectLst/>
                        </a:rPr>
                        <a:t>96</a:t>
                      </a:r>
                      <a:endParaRPr lang="en-US" sz="1800">
                        <a:effectLst/>
                        <a:latin typeface="Lato" panose="020F0502020204030203" pitchFamily="34" charset="0"/>
                      </a:endParaRPr>
                    </a:p>
                  </a:txBody>
                  <a:tcPr marL="33878" marR="33878" marT="33878" marB="33878"/>
                </a:tc>
                <a:tc>
                  <a:txBody>
                    <a:bodyPr/>
                    <a:lstStyle/>
                    <a:p>
                      <a:pPr marL="0" marR="0" algn="r" fontAlgn="t">
                        <a:buNone/>
                      </a:pPr>
                      <a:r>
                        <a:rPr lang="en-US" sz="1800">
                          <a:effectLst/>
                        </a:rPr>
                        <a:t>8</a:t>
                      </a:r>
                      <a:endParaRPr lang="en-US" sz="1800">
                        <a:effectLst/>
                        <a:latin typeface="Lato" panose="020F0502020204030203" pitchFamily="34" charset="0"/>
                      </a:endParaRPr>
                    </a:p>
                  </a:txBody>
                  <a:tcPr marL="33878" marR="33878" marT="33878" marB="33878"/>
                </a:tc>
                <a:tc>
                  <a:txBody>
                    <a:bodyPr/>
                    <a:lstStyle/>
                    <a:p>
                      <a:pPr marL="0" marR="0" algn="r" fontAlgn="t">
                        <a:buNone/>
                      </a:pPr>
                      <a:r>
                        <a:rPr lang="en-US" sz="1800">
                          <a:effectLst/>
                        </a:rPr>
                        <a:t>1490</a:t>
                      </a:r>
                      <a:endParaRPr lang="en-US" sz="1800">
                        <a:effectLst/>
                        <a:latin typeface="Lato" panose="020F0502020204030203" pitchFamily="34" charset="0"/>
                      </a:endParaRPr>
                    </a:p>
                  </a:txBody>
                  <a:tcPr marL="33878" marR="33878" marT="33878" marB="33878"/>
                </a:tc>
                <a:tc>
                  <a:txBody>
                    <a:bodyPr/>
                    <a:lstStyle/>
                    <a:p>
                      <a:pPr marL="0" marR="0" algn="r" fontAlgn="t">
                        <a:buNone/>
                      </a:pPr>
                      <a:r>
                        <a:rPr lang="en-US" sz="1800" dirty="0">
                          <a:effectLst/>
                        </a:rPr>
                        <a:t>579</a:t>
                      </a:r>
                      <a:endParaRPr lang="en-US" sz="1800" dirty="0">
                        <a:effectLst/>
                        <a:latin typeface="Lato" panose="020F0502020204030203" pitchFamily="34" charset="0"/>
                      </a:endParaRPr>
                    </a:p>
                  </a:txBody>
                  <a:tcPr marL="33878" marR="33878" marT="33878" marB="33878"/>
                </a:tc>
                <a:tc>
                  <a:txBody>
                    <a:bodyPr/>
                    <a:lstStyle/>
                    <a:p>
                      <a:pPr marL="0" marR="0" algn="r" fontAlgn="t">
                        <a:buNone/>
                      </a:pPr>
                      <a:r>
                        <a:rPr lang="en-US" sz="1800">
                          <a:effectLst/>
                        </a:rPr>
                        <a:t>28</a:t>
                      </a:r>
                      <a:endParaRPr lang="en-US" sz="1800">
                        <a:effectLst/>
                        <a:latin typeface="Lato" panose="020F0502020204030203" pitchFamily="34" charset="0"/>
                      </a:endParaRPr>
                    </a:p>
                  </a:txBody>
                  <a:tcPr marL="33878" marR="33878" marT="33878" marB="33878"/>
                </a:tc>
                <a:tc>
                  <a:txBody>
                    <a:bodyPr/>
                    <a:lstStyle/>
                    <a:p>
                      <a:pPr marL="0" marR="0" algn="r" fontAlgn="t">
                        <a:buNone/>
                      </a:pPr>
                      <a:r>
                        <a:rPr lang="en-US" sz="1800">
                          <a:effectLst/>
                        </a:rPr>
                        <a:t>10</a:t>
                      </a:r>
                      <a:endParaRPr lang="en-US" sz="1800">
                        <a:effectLst/>
                        <a:latin typeface="Lato" panose="020F0502020204030203" pitchFamily="34" charset="0"/>
                      </a:endParaRPr>
                    </a:p>
                  </a:txBody>
                  <a:tcPr marL="33878" marR="33878" marT="33878" marB="33878"/>
                </a:tc>
                <a:tc>
                  <a:txBody>
                    <a:bodyPr/>
                    <a:lstStyle/>
                    <a:p>
                      <a:pPr marL="0" marR="0" algn="r" fontAlgn="t">
                        <a:buNone/>
                      </a:pPr>
                      <a:r>
                        <a:rPr lang="en-US" sz="1800">
                          <a:effectLst/>
                        </a:rPr>
                        <a:t>717</a:t>
                      </a:r>
                      <a:endParaRPr lang="en-US" sz="1800">
                        <a:effectLst/>
                        <a:latin typeface="Lato" panose="020F0502020204030203" pitchFamily="34" charset="0"/>
                      </a:endParaRPr>
                    </a:p>
                  </a:txBody>
                  <a:tcPr marL="33878" marR="33878" marT="33878" marB="33878"/>
                </a:tc>
                <a:tc>
                  <a:txBody>
                    <a:bodyPr/>
                    <a:lstStyle/>
                    <a:p>
                      <a:pPr marL="0" marR="0" algn="r" fontAlgn="t">
                        <a:buNone/>
                      </a:pPr>
                      <a:r>
                        <a:rPr lang="en-US" sz="1800" dirty="0">
                          <a:effectLst/>
                        </a:rPr>
                        <a:t>1186</a:t>
                      </a:r>
                      <a:endParaRPr lang="en-US" sz="1800" dirty="0">
                        <a:effectLst/>
                        <a:latin typeface="Lato" panose="020F0502020204030203" pitchFamily="34" charset="0"/>
                      </a:endParaRPr>
                    </a:p>
                  </a:txBody>
                  <a:tcPr marL="33878" marR="33878" marT="33878" marB="33878"/>
                </a:tc>
                <a:tc>
                  <a:txBody>
                    <a:bodyPr/>
                    <a:lstStyle/>
                    <a:p>
                      <a:pPr marL="0" marR="0" algn="r" fontAlgn="t">
                        <a:buNone/>
                      </a:pPr>
                      <a:r>
                        <a:rPr lang="en-US" sz="1800" dirty="0">
                          <a:effectLst/>
                        </a:rPr>
                        <a:t>3535</a:t>
                      </a:r>
                      <a:endParaRPr lang="en-US" sz="1800" dirty="0">
                        <a:effectLst/>
                        <a:latin typeface="Lato" panose="020F0502020204030203" pitchFamily="34" charset="0"/>
                      </a:endParaRPr>
                    </a:p>
                  </a:txBody>
                  <a:tcPr marL="33878" marR="33878" marT="33878" marB="33878">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776639210"/>
                  </a:ext>
                </a:extLst>
              </a:tr>
              <a:tr h="514696">
                <a:tc>
                  <a:txBody>
                    <a:bodyPr/>
                    <a:lstStyle/>
                    <a:p>
                      <a:pPr marL="0" marR="0" fontAlgn="t">
                        <a:buNone/>
                      </a:pPr>
                      <a:r>
                        <a:rPr lang="en-US" sz="1800">
                          <a:effectLst/>
                        </a:rPr>
                        <a:t>Vetoed</a:t>
                      </a:r>
                      <a:endParaRPr lang="en-US" sz="1800">
                        <a:effectLst/>
                        <a:latin typeface="Lato" panose="020F0502020204030203" pitchFamily="34" charset="0"/>
                      </a:endParaRPr>
                    </a:p>
                  </a:txBody>
                  <a:tcPr marL="33878" marR="33878" marT="33878" marB="33878">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algn="r" fontAlgn="t">
                        <a:buNone/>
                      </a:pPr>
                      <a:r>
                        <a:rPr lang="en-US" sz="1800" dirty="0">
                          <a:effectLst/>
                        </a:rPr>
                        <a:t>12</a:t>
                      </a:r>
                      <a:endParaRPr lang="en-US" sz="1800" dirty="0">
                        <a:effectLst/>
                        <a:latin typeface="Lato" panose="020F0502020204030203" pitchFamily="34" charset="0"/>
                      </a:endParaRPr>
                    </a:p>
                  </a:txBody>
                  <a:tcPr marL="33878" marR="33878" marT="33878" marB="33878">
                    <a:lnB w="12700" cap="flat" cmpd="sng" algn="ctr">
                      <a:solidFill>
                        <a:schemeClr val="tx1"/>
                      </a:solidFill>
                      <a:prstDash val="solid"/>
                      <a:round/>
                      <a:headEnd type="none" w="med" len="med"/>
                      <a:tailEnd type="none" w="med" len="med"/>
                    </a:lnB>
                  </a:tcPr>
                </a:tc>
                <a:tc>
                  <a:txBody>
                    <a:bodyPr/>
                    <a:lstStyle/>
                    <a:p>
                      <a:pPr marL="0" marR="0" algn="r" fontAlgn="t">
                        <a:buNone/>
                      </a:pPr>
                      <a:r>
                        <a:rPr lang="en-US" sz="1800">
                          <a:effectLst/>
                        </a:rPr>
                        <a:t>0</a:t>
                      </a:r>
                      <a:endParaRPr lang="en-US" sz="1800">
                        <a:effectLst/>
                        <a:latin typeface="Lato" panose="020F0502020204030203" pitchFamily="34" charset="0"/>
                      </a:endParaRPr>
                    </a:p>
                  </a:txBody>
                  <a:tcPr marL="33878" marR="33878" marT="33878" marB="33878">
                    <a:lnB w="12700" cap="flat" cmpd="sng" algn="ctr">
                      <a:solidFill>
                        <a:schemeClr val="tx1"/>
                      </a:solidFill>
                      <a:prstDash val="solid"/>
                      <a:round/>
                      <a:headEnd type="none" w="med" len="med"/>
                      <a:tailEnd type="none" w="med" len="med"/>
                    </a:lnB>
                  </a:tcPr>
                </a:tc>
                <a:tc>
                  <a:txBody>
                    <a:bodyPr/>
                    <a:lstStyle/>
                    <a:p>
                      <a:pPr marL="0" marR="0" algn="r" fontAlgn="t">
                        <a:buNone/>
                      </a:pPr>
                      <a:r>
                        <a:rPr lang="en-US" sz="1800">
                          <a:effectLst/>
                        </a:rPr>
                        <a:t>n/a</a:t>
                      </a:r>
                      <a:endParaRPr lang="en-US" sz="1800">
                        <a:effectLst/>
                        <a:latin typeface="Lato" panose="020F0502020204030203" pitchFamily="34" charset="0"/>
                      </a:endParaRPr>
                    </a:p>
                  </a:txBody>
                  <a:tcPr marL="33878" marR="33878" marT="33878" marB="33878">
                    <a:lnB w="12700" cap="flat" cmpd="sng" algn="ctr">
                      <a:solidFill>
                        <a:schemeClr val="tx1"/>
                      </a:solidFill>
                      <a:prstDash val="solid"/>
                      <a:round/>
                      <a:headEnd type="none" w="med" len="med"/>
                      <a:tailEnd type="none" w="med" len="med"/>
                    </a:lnB>
                  </a:tcPr>
                </a:tc>
                <a:tc>
                  <a:txBody>
                    <a:bodyPr/>
                    <a:lstStyle/>
                    <a:p>
                      <a:pPr marL="0" marR="0" algn="r" fontAlgn="t">
                        <a:buNone/>
                      </a:pPr>
                      <a:r>
                        <a:rPr lang="en-US" sz="1800">
                          <a:effectLst/>
                        </a:rPr>
                        <a:t>n/a</a:t>
                      </a:r>
                      <a:endParaRPr lang="en-US" sz="1800">
                        <a:effectLst/>
                        <a:latin typeface="Lato" panose="020F0502020204030203" pitchFamily="34" charset="0"/>
                      </a:endParaRPr>
                    </a:p>
                  </a:txBody>
                  <a:tcPr marL="33878" marR="33878" marT="33878" marB="33878">
                    <a:lnB w="12700" cap="flat" cmpd="sng" algn="ctr">
                      <a:solidFill>
                        <a:schemeClr val="tx1"/>
                      </a:solidFill>
                      <a:prstDash val="solid"/>
                      <a:round/>
                      <a:headEnd type="none" w="med" len="med"/>
                      <a:tailEnd type="none" w="med" len="med"/>
                    </a:lnB>
                  </a:tcPr>
                </a:tc>
                <a:tc>
                  <a:txBody>
                    <a:bodyPr/>
                    <a:lstStyle/>
                    <a:p>
                      <a:pPr marL="0" marR="0" algn="r" fontAlgn="t">
                        <a:buNone/>
                      </a:pPr>
                      <a:r>
                        <a:rPr lang="en-US" sz="1800" dirty="0">
                          <a:effectLst/>
                        </a:rPr>
                        <a:t>14</a:t>
                      </a:r>
                      <a:endParaRPr lang="en-US" sz="1800" dirty="0">
                        <a:effectLst/>
                        <a:latin typeface="Lato" panose="020F0502020204030203" pitchFamily="34" charset="0"/>
                      </a:endParaRPr>
                    </a:p>
                  </a:txBody>
                  <a:tcPr marL="33878" marR="33878" marT="33878" marB="33878">
                    <a:lnB w="12700" cap="flat" cmpd="sng" algn="ctr">
                      <a:solidFill>
                        <a:schemeClr val="tx1"/>
                      </a:solidFill>
                      <a:prstDash val="solid"/>
                      <a:round/>
                      <a:headEnd type="none" w="med" len="med"/>
                      <a:tailEnd type="none" w="med" len="med"/>
                    </a:lnB>
                  </a:tcPr>
                </a:tc>
                <a:tc>
                  <a:txBody>
                    <a:bodyPr/>
                    <a:lstStyle/>
                    <a:p>
                      <a:pPr marL="0" marR="0" algn="r" fontAlgn="t">
                        <a:buNone/>
                      </a:pPr>
                      <a:r>
                        <a:rPr lang="en-US" sz="1800">
                          <a:effectLst/>
                        </a:rPr>
                        <a:t>0</a:t>
                      </a:r>
                      <a:endParaRPr lang="en-US" sz="1800">
                        <a:effectLst/>
                        <a:latin typeface="Lato" panose="020F0502020204030203" pitchFamily="34" charset="0"/>
                      </a:endParaRPr>
                    </a:p>
                  </a:txBody>
                  <a:tcPr marL="33878" marR="33878" marT="33878" marB="33878">
                    <a:lnB w="12700" cap="flat" cmpd="sng" algn="ctr">
                      <a:solidFill>
                        <a:schemeClr val="tx1"/>
                      </a:solidFill>
                      <a:prstDash val="solid"/>
                      <a:round/>
                      <a:headEnd type="none" w="med" len="med"/>
                      <a:tailEnd type="none" w="med" len="med"/>
                    </a:lnB>
                  </a:tcPr>
                </a:tc>
                <a:tc>
                  <a:txBody>
                    <a:bodyPr/>
                    <a:lstStyle/>
                    <a:p>
                      <a:pPr marL="0" marR="0" algn="r" fontAlgn="t">
                        <a:buNone/>
                      </a:pPr>
                      <a:r>
                        <a:rPr lang="en-US" sz="1800">
                          <a:effectLst/>
                        </a:rPr>
                        <a:t>n/a</a:t>
                      </a:r>
                      <a:endParaRPr lang="en-US" sz="1800">
                        <a:effectLst/>
                        <a:latin typeface="Lato" panose="020F0502020204030203" pitchFamily="34" charset="0"/>
                      </a:endParaRPr>
                    </a:p>
                  </a:txBody>
                  <a:tcPr marL="33878" marR="33878" marT="33878" marB="33878">
                    <a:lnB w="12700" cap="flat" cmpd="sng" algn="ctr">
                      <a:solidFill>
                        <a:schemeClr val="tx1"/>
                      </a:solidFill>
                      <a:prstDash val="solid"/>
                      <a:round/>
                      <a:headEnd type="none" w="med" len="med"/>
                      <a:tailEnd type="none" w="med" len="med"/>
                    </a:lnB>
                  </a:tcPr>
                </a:tc>
                <a:tc>
                  <a:txBody>
                    <a:bodyPr/>
                    <a:lstStyle/>
                    <a:p>
                      <a:pPr marL="0" marR="0" algn="r" fontAlgn="t">
                        <a:buNone/>
                      </a:pPr>
                      <a:r>
                        <a:rPr lang="en-US" sz="1800">
                          <a:effectLst/>
                        </a:rPr>
                        <a:t>n/a</a:t>
                      </a:r>
                      <a:endParaRPr lang="en-US" sz="1800">
                        <a:effectLst/>
                        <a:latin typeface="Lato" panose="020F0502020204030203" pitchFamily="34" charset="0"/>
                      </a:endParaRPr>
                    </a:p>
                  </a:txBody>
                  <a:tcPr marL="33878" marR="33878" marT="33878" marB="33878">
                    <a:lnB w="12700" cap="flat" cmpd="sng" algn="ctr">
                      <a:solidFill>
                        <a:schemeClr val="tx1"/>
                      </a:solidFill>
                      <a:prstDash val="solid"/>
                      <a:round/>
                      <a:headEnd type="none" w="med" len="med"/>
                      <a:tailEnd type="none" w="med" len="med"/>
                    </a:lnB>
                  </a:tcPr>
                </a:tc>
                <a:tc>
                  <a:txBody>
                    <a:bodyPr/>
                    <a:lstStyle/>
                    <a:p>
                      <a:pPr marL="0" marR="0" algn="r" fontAlgn="t">
                        <a:buNone/>
                      </a:pPr>
                      <a:r>
                        <a:rPr lang="en-US" sz="1800" dirty="0">
                          <a:effectLst/>
                          <a:latin typeface="Lato" panose="020F0502020204030203" pitchFamily="34" charset="0"/>
                        </a:rPr>
                        <a:t>26</a:t>
                      </a:r>
                    </a:p>
                  </a:txBody>
                  <a:tcPr marL="33878" marR="33878" marT="33878" marB="33878">
                    <a:lnB w="12700" cap="flat" cmpd="sng" algn="ctr">
                      <a:solidFill>
                        <a:schemeClr val="tx1"/>
                      </a:solidFill>
                      <a:prstDash val="solid"/>
                      <a:round/>
                      <a:headEnd type="none" w="med" len="med"/>
                      <a:tailEnd type="none" w="med" len="med"/>
                    </a:lnB>
                  </a:tcPr>
                </a:tc>
                <a:tc>
                  <a:txBody>
                    <a:bodyPr/>
                    <a:lstStyle/>
                    <a:p>
                      <a:pPr marL="0" marR="0" algn="r" fontAlgn="t">
                        <a:buNone/>
                      </a:pPr>
                      <a:r>
                        <a:rPr lang="en-US" sz="1800" dirty="0">
                          <a:effectLst/>
                        </a:rPr>
                        <a:t>26</a:t>
                      </a:r>
                      <a:endParaRPr lang="en-US" sz="1800" dirty="0">
                        <a:effectLst/>
                        <a:latin typeface="Lato" panose="020F0502020204030203" pitchFamily="34" charset="0"/>
                      </a:endParaRPr>
                    </a:p>
                  </a:txBody>
                  <a:tcPr marL="33878" marR="33878" marT="33878" marB="33878">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128529"/>
                  </a:ext>
                </a:extLst>
              </a:tr>
            </a:tbl>
          </a:graphicData>
        </a:graphic>
      </p:graphicFrame>
    </p:spTree>
    <p:extLst>
      <p:ext uri="{BB962C8B-B14F-4D97-AF65-F5344CB8AC3E}">
        <p14:creationId xmlns:p14="http://schemas.microsoft.com/office/powerpoint/2010/main" val="15693836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AB0D4-BB77-9B7F-0B4E-997ED7664B1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805E1E-A692-6C5C-D0EA-5AAC74C3623E}"/>
              </a:ext>
            </a:extLst>
          </p:cNvPr>
          <p:cNvSpPr>
            <a:spLocks noGrp="1"/>
          </p:cNvSpPr>
          <p:nvPr>
            <p:ph idx="1"/>
          </p:nvPr>
        </p:nvSpPr>
        <p:spPr>
          <a:xfrm>
            <a:off x="644170" y="2203924"/>
            <a:ext cx="4986337" cy="4105203"/>
          </a:xfrm>
        </p:spPr>
        <p:txBody>
          <a:bodyPr>
            <a:noAutofit/>
          </a:bodyPr>
          <a:lstStyle/>
          <a:p>
            <a:pPr marL="342900" indent="-342900">
              <a:spcBef>
                <a:spcPts val="600"/>
              </a:spcBef>
              <a:spcAft>
                <a:spcPts val="600"/>
              </a:spcAft>
              <a:buFont typeface="Arial" panose="020B0604020202020204" pitchFamily="34" charset="0"/>
              <a:buChar char="•"/>
            </a:pPr>
            <a:r>
              <a:rPr lang="en-US" sz="2400" dirty="0">
                <a:solidFill>
                  <a:schemeClr val="tx1"/>
                </a:solidFill>
              </a:rPr>
              <a:t>Property tax relief</a:t>
            </a:r>
          </a:p>
          <a:p>
            <a:pPr marL="342900" indent="-342900">
              <a:spcBef>
                <a:spcPts val="600"/>
              </a:spcBef>
              <a:spcAft>
                <a:spcPts val="600"/>
              </a:spcAft>
              <a:buFont typeface="Arial" panose="020B0604020202020204" pitchFamily="34" charset="0"/>
              <a:buChar char="•"/>
            </a:pPr>
            <a:r>
              <a:rPr lang="en-US" sz="2400" dirty="0">
                <a:solidFill>
                  <a:schemeClr val="tx1"/>
                </a:solidFill>
              </a:rPr>
              <a:t>Invest in state water infrastructure</a:t>
            </a:r>
          </a:p>
          <a:p>
            <a:pPr marL="342900" indent="-342900">
              <a:spcBef>
                <a:spcPts val="600"/>
              </a:spcBef>
              <a:spcAft>
                <a:spcPts val="600"/>
              </a:spcAft>
              <a:buFont typeface="Arial" panose="020B0604020202020204" pitchFamily="34" charset="0"/>
              <a:buChar char="•"/>
            </a:pPr>
            <a:r>
              <a:rPr lang="en-US" sz="2400" dirty="0">
                <a:solidFill>
                  <a:schemeClr val="tx1"/>
                </a:solidFill>
              </a:rPr>
              <a:t>Increase teacher pay</a:t>
            </a:r>
          </a:p>
          <a:p>
            <a:pPr marL="342900" indent="-342900">
              <a:spcBef>
                <a:spcPts val="600"/>
              </a:spcBef>
              <a:spcAft>
                <a:spcPts val="600"/>
              </a:spcAft>
              <a:buFont typeface="Arial" panose="020B0604020202020204" pitchFamily="34" charset="0"/>
              <a:buChar char="•"/>
            </a:pPr>
            <a:r>
              <a:rPr lang="en-US" sz="2400" dirty="0">
                <a:solidFill>
                  <a:schemeClr val="tx1"/>
                </a:solidFill>
              </a:rPr>
              <a:t>Expand career training</a:t>
            </a:r>
          </a:p>
          <a:p>
            <a:pPr marL="342900" indent="-342900">
              <a:spcBef>
                <a:spcPts val="600"/>
              </a:spcBef>
              <a:spcAft>
                <a:spcPts val="600"/>
              </a:spcAft>
              <a:buFont typeface="Arial" panose="020B0604020202020204" pitchFamily="34" charset="0"/>
              <a:buChar char="•"/>
            </a:pPr>
            <a:r>
              <a:rPr lang="en-US" sz="2400" dirty="0">
                <a:solidFill>
                  <a:schemeClr val="tx1"/>
                </a:solidFill>
              </a:rPr>
              <a:t>School choice</a:t>
            </a:r>
          </a:p>
          <a:p>
            <a:pPr marL="342900" indent="-342900">
              <a:spcBef>
                <a:spcPts val="600"/>
              </a:spcBef>
              <a:spcAft>
                <a:spcPts val="600"/>
              </a:spcAft>
              <a:buFont typeface="Arial" panose="020B0604020202020204" pitchFamily="34" charset="0"/>
              <a:buChar char="•"/>
            </a:pPr>
            <a:r>
              <a:rPr lang="en-US" sz="2400" dirty="0">
                <a:solidFill>
                  <a:schemeClr val="tx1"/>
                </a:solidFill>
              </a:rPr>
              <a:t>Bail reform</a:t>
            </a:r>
          </a:p>
          <a:p>
            <a:pPr marL="342900" indent="-342900">
              <a:spcBef>
                <a:spcPts val="600"/>
              </a:spcBef>
              <a:spcAft>
                <a:spcPts val="600"/>
              </a:spcAft>
              <a:buFont typeface="Arial" panose="020B0604020202020204" pitchFamily="34" charset="0"/>
              <a:buChar char="•"/>
            </a:pPr>
            <a:r>
              <a:rPr lang="en-US" sz="2400" dirty="0">
                <a:solidFill>
                  <a:schemeClr val="tx1"/>
                </a:solidFill>
              </a:rPr>
              <a:t>Establish a cybersecurity hub in San Antonio</a:t>
            </a:r>
          </a:p>
          <a:p>
            <a:pPr>
              <a:lnSpc>
                <a:spcPct val="100000"/>
              </a:lnSpc>
            </a:pPr>
            <a:endParaRPr lang="en-US" sz="2200" dirty="0">
              <a:latin typeface="+mn-lt"/>
            </a:endParaRPr>
          </a:p>
        </p:txBody>
      </p:sp>
      <p:sp>
        <p:nvSpPr>
          <p:cNvPr id="4" name="Footer Placeholder 3">
            <a:extLst>
              <a:ext uri="{FF2B5EF4-FFF2-40B4-BE49-F238E27FC236}">
                <a16:creationId xmlns:a16="http://schemas.microsoft.com/office/drawing/2014/main" id="{D887E99D-C103-D9BA-7142-F52F2AC0F2BD}"/>
              </a:ext>
            </a:extLst>
          </p:cNvPr>
          <p:cNvSpPr>
            <a:spLocks noGrp="1"/>
          </p:cNvSpPr>
          <p:nvPr>
            <p:ph type="ftr" sz="quarter" idx="14"/>
          </p:nvPr>
        </p:nvSpPr>
        <p:spPr/>
        <p:txBody>
          <a:bodyPr/>
          <a:lstStyle/>
          <a:p>
            <a:r>
              <a:rPr lang="en-US" dirty="0"/>
              <a:t>89th Texas Legislature – Final Actions</a:t>
            </a:r>
          </a:p>
        </p:txBody>
      </p:sp>
      <p:sp>
        <p:nvSpPr>
          <p:cNvPr id="5" name="Slide Number Placeholder 4">
            <a:extLst>
              <a:ext uri="{FF2B5EF4-FFF2-40B4-BE49-F238E27FC236}">
                <a16:creationId xmlns:a16="http://schemas.microsoft.com/office/drawing/2014/main" id="{83CE1BD1-41D9-4AE4-BEA1-3D9A30626A6D}"/>
              </a:ext>
            </a:extLst>
          </p:cNvPr>
          <p:cNvSpPr>
            <a:spLocks noGrp="1"/>
          </p:cNvSpPr>
          <p:nvPr>
            <p:ph type="sldNum" sz="quarter" idx="15"/>
          </p:nvPr>
        </p:nvSpPr>
        <p:spPr/>
        <p:txBody>
          <a:bodyPr/>
          <a:lstStyle/>
          <a:p>
            <a:fld id="{F7B4771B-AE04-41F8-8441-EC7D184086A2}" type="slidenum">
              <a:rPr lang="en-US" smtClean="0"/>
              <a:t>3</a:t>
            </a:fld>
            <a:endParaRPr lang="en-US"/>
          </a:p>
        </p:txBody>
      </p:sp>
      <p:sp>
        <p:nvSpPr>
          <p:cNvPr id="2" name="Title 1">
            <a:extLst>
              <a:ext uri="{FF2B5EF4-FFF2-40B4-BE49-F238E27FC236}">
                <a16:creationId xmlns:a16="http://schemas.microsoft.com/office/drawing/2014/main" id="{A07DAFE1-AE13-C778-56AA-148D1ED28B05}"/>
              </a:ext>
            </a:extLst>
          </p:cNvPr>
          <p:cNvSpPr>
            <a:spLocks noGrp="1"/>
          </p:cNvSpPr>
          <p:nvPr>
            <p:ph type="title"/>
          </p:nvPr>
        </p:nvSpPr>
        <p:spPr>
          <a:xfrm>
            <a:off x="702467" y="542876"/>
            <a:ext cx="10515600" cy="682625"/>
          </a:xfrm>
        </p:spPr>
        <p:txBody>
          <a:bodyPr>
            <a:noAutofit/>
          </a:bodyPr>
          <a:lstStyle/>
          <a:p>
            <a:r>
              <a:rPr lang="en-US" dirty="0">
                <a:solidFill>
                  <a:schemeClr val="tx2"/>
                </a:solidFill>
              </a:rPr>
              <a:t>PRIORITIES IN THE </a:t>
            </a:r>
            <a:r>
              <a:rPr lang="en-US" dirty="0"/>
              <a:t>89</a:t>
            </a:r>
            <a:r>
              <a:rPr lang="en-US" baseline="30000" dirty="0"/>
              <a:t>TH</a:t>
            </a:r>
            <a:r>
              <a:rPr lang="en-US" dirty="0"/>
              <a:t> SESSION</a:t>
            </a:r>
            <a:endParaRPr lang="en-US" dirty="0">
              <a:solidFill>
                <a:schemeClr val="tx2"/>
              </a:solidFill>
            </a:endParaRPr>
          </a:p>
        </p:txBody>
      </p:sp>
      <p:sp>
        <p:nvSpPr>
          <p:cNvPr id="7" name="Text Placeholder 6">
            <a:extLst>
              <a:ext uri="{FF2B5EF4-FFF2-40B4-BE49-F238E27FC236}">
                <a16:creationId xmlns:a16="http://schemas.microsoft.com/office/drawing/2014/main" id="{7F156C71-A6ED-6CDA-9A17-A68B4E78592F}"/>
              </a:ext>
            </a:extLst>
          </p:cNvPr>
          <p:cNvSpPr>
            <a:spLocks noGrp="1"/>
          </p:cNvSpPr>
          <p:nvPr>
            <p:ph type="body" idx="4294967295"/>
          </p:nvPr>
        </p:nvSpPr>
        <p:spPr>
          <a:xfrm>
            <a:off x="682848" y="1324100"/>
            <a:ext cx="4811929" cy="879824"/>
          </a:xfrm>
        </p:spPr>
        <p:txBody>
          <a:bodyPr anchor="ctr">
            <a:normAutofit/>
          </a:bodyPr>
          <a:lstStyle/>
          <a:p>
            <a:pPr marL="0" indent="0">
              <a:buNone/>
            </a:pPr>
            <a:r>
              <a:rPr lang="en-US" sz="2800" b="1" dirty="0">
                <a:solidFill>
                  <a:schemeClr val="accent1"/>
                </a:solidFill>
                <a:latin typeface="+mj-lt"/>
              </a:rPr>
              <a:t>GOVERNOR’S 7 PRIORITIES</a:t>
            </a:r>
          </a:p>
        </p:txBody>
      </p:sp>
      <p:sp>
        <p:nvSpPr>
          <p:cNvPr id="10" name="Content Placeholder 9">
            <a:extLst>
              <a:ext uri="{FF2B5EF4-FFF2-40B4-BE49-F238E27FC236}">
                <a16:creationId xmlns:a16="http://schemas.microsoft.com/office/drawing/2014/main" id="{1A0F3AA0-0D77-5F71-56FE-F8919ADDAFE2}"/>
              </a:ext>
            </a:extLst>
          </p:cNvPr>
          <p:cNvSpPr>
            <a:spLocks noGrp="1"/>
          </p:cNvSpPr>
          <p:nvPr>
            <p:ph sz="half" idx="4294967295"/>
          </p:nvPr>
        </p:nvSpPr>
        <p:spPr>
          <a:xfrm>
            <a:off x="5960268" y="2304002"/>
            <a:ext cx="5120499" cy="4105203"/>
          </a:xfrm>
          <a:solidFill>
            <a:schemeClr val="bg1"/>
          </a:solidFill>
        </p:spPr>
        <p:txBody>
          <a:bodyPr>
            <a:noAutofit/>
          </a:bodyPr>
          <a:lstStyle/>
          <a:p>
            <a:pPr>
              <a:spcBef>
                <a:spcPts val="600"/>
              </a:spcBef>
              <a:spcAft>
                <a:spcPts val="600"/>
              </a:spcAft>
            </a:pPr>
            <a:r>
              <a:rPr lang="en-US" sz="2400" dirty="0">
                <a:solidFill>
                  <a:schemeClr val="tx2"/>
                </a:solidFill>
              </a:rPr>
              <a:t>Texas budget</a:t>
            </a:r>
          </a:p>
          <a:p>
            <a:pPr>
              <a:spcBef>
                <a:spcPts val="600"/>
              </a:spcBef>
              <a:spcAft>
                <a:spcPts val="600"/>
              </a:spcAft>
            </a:pPr>
            <a:r>
              <a:rPr lang="en-US" sz="2400" dirty="0">
                <a:solidFill>
                  <a:schemeClr val="tx2"/>
                </a:solidFill>
              </a:rPr>
              <a:t>Provide school choice</a:t>
            </a:r>
          </a:p>
          <a:p>
            <a:pPr>
              <a:spcBef>
                <a:spcPts val="600"/>
              </a:spcBef>
              <a:spcAft>
                <a:spcPts val="600"/>
              </a:spcAft>
            </a:pPr>
            <a:r>
              <a:rPr lang="en-US" sz="2400" dirty="0">
                <a:solidFill>
                  <a:schemeClr val="tx2"/>
                </a:solidFill>
              </a:rPr>
              <a:t>Banning THC in Texas</a:t>
            </a:r>
          </a:p>
          <a:p>
            <a:pPr>
              <a:spcBef>
                <a:spcPts val="600"/>
              </a:spcBef>
              <a:spcAft>
                <a:spcPts val="600"/>
              </a:spcAft>
            </a:pPr>
            <a:r>
              <a:rPr lang="en-US" sz="2400" dirty="0">
                <a:solidFill>
                  <a:schemeClr val="tx2"/>
                </a:solidFill>
              </a:rPr>
              <a:t>Increase homestead exemption</a:t>
            </a:r>
          </a:p>
          <a:p>
            <a:pPr>
              <a:spcBef>
                <a:spcPts val="600"/>
              </a:spcBef>
              <a:spcAft>
                <a:spcPts val="600"/>
              </a:spcAft>
            </a:pPr>
            <a:r>
              <a:rPr lang="en-US" sz="2400" dirty="0">
                <a:solidFill>
                  <a:schemeClr val="tx2"/>
                </a:solidFill>
              </a:rPr>
              <a:t>Establish the Dementia Prevention &amp; Research Institute of Texas</a:t>
            </a:r>
          </a:p>
          <a:p>
            <a:pPr>
              <a:spcBef>
                <a:spcPts val="600"/>
              </a:spcBef>
              <a:spcAft>
                <a:spcPts val="600"/>
              </a:spcAft>
            </a:pPr>
            <a:r>
              <a:rPr lang="en-US" sz="2400" dirty="0">
                <a:solidFill>
                  <a:schemeClr val="tx2"/>
                </a:solidFill>
              </a:rPr>
              <a:t>Improve electric grid </a:t>
            </a:r>
          </a:p>
          <a:p>
            <a:pPr>
              <a:spcBef>
                <a:spcPts val="600"/>
              </a:spcBef>
              <a:spcAft>
                <a:spcPts val="600"/>
              </a:spcAft>
            </a:pPr>
            <a:r>
              <a:rPr lang="en-US" sz="2400" dirty="0">
                <a:solidFill>
                  <a:schemeClr val="tx2"/>
                </a:solidFill>
              </a:rPr>
              <a:t>Invest in water supply</a:t>
            </a:r>
          </a:p>
        </p:txBody>
      </p:sp>
      <p:sp>
        <p:nvSpPr>
          <p:cNvPr id="6" name="Content Placeholder 2">
            <a:extLst>
              <a:ext uri="{FF2B5EF4-FFF2-40B4-BE49-F238E27FC236}">
                <a16:creationId xmlns:a16="http://schemas.microsoft.com/office/drawing/2014/main" id="{B63E1DD6-0B68-8BC8-841E-AA37B04151B2}"/>
              </a:ext>
            </a:extLst>
          </p:cNvPr>
          <p:cNvSpPr txBox="1">
            <a:spLocks/>
          </p:cNvSpPr>
          <p:nvPr/>
        </p:nvSpPr>
        <p:spPr>
          <a:xfrm>
            <a:off x="6037700" y="1813973"/>
            <a:ext cx="4403103" cy="415749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bg2">
                    <a:lumMod val="50000"/>
                  </a:schemeClr>
                </a:solidFill>
                <a:latin typeface="Lato" panose="020F0502020204030203" pitchFamily="34" charset="0"/>
                <a:ea typeface="Lato" panose="020F0502020204030203" pitchFamily="34" charset="0"/>
                <a:cs typeface="Lato" panose="020F0502020204030203"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rgbClr val="00446A"/>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rgbClr val="FFC000"/>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bg2">
                    <a:lumMod val="50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400" dirty="0">
              <a:solidFill>
                <a:schemeClr val="accent6">
                  <a:lumMod val="50000"/>
                </a:schemeClr>
              </a:solidFill>
            </a:endParaRPr>
          </a:p>
        </p:txBody>
      </p:sp>
      <p:cxnSp>
        <p:nvCxnSpPr>
          <p:cNvPr id="8" name="Straight Connector 7">
            <a:extLst>
              <a:ext uri="{FF2B5EF4-FFF2-40B4-BE49-F238E27FC236}">
                <a16:creationId xmlns:a16="http://schemas.microsoft.com/office/drawing/2014/main" id="{D12B4591-177C-B52F-56E9-425389226D76}"/>
              </a:ext>
            </a:extLst>
          </p:cNvPr>
          <p:cNvCxnSpPr>
            <a:cxnSpLocks/>
          </p:cNvCxnSpPr>
          <p:nvPr/>
        </p:nvCxnSpPr>
        <p:spPr>
          <a:xfrm>
            <a:off x="5766238" y="1469107"/>
            <a:ext cx="0" cy="4199306"/>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6">
            <a:extLst>
              <a:ext uri="{FF2B5EF4-FFF2-40B4-BE49-F238E27FC236}">
                <a16:creationId xmlns:a16="http://schemas.microsoft.com/office/drawing/2014/main" id="{5013C21F-44BA-E740-A0F0-72C317FCC244}"/>
              </a:ext>
            </a:extLst>
          </p:cNvPr>
          <p:cNvSpPr txBox="1">
            <a:spLocks/>
          </p:cNvSpPr>
          <p:nvPr/>
        </p:nvSpPr>
        <p:spPr>
          <a:xfrm>
            <a:off x="5960267" y="1438324"/>
            <a:ext cx="5442303" cy="682624"/>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bg1"/>
                </a:solidFill>
                <a:latin typeface="Raleway" panose="020B0503030101060003"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bg2"/>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bg2"/>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bg2"/>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bg2"/>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800" dirty="0">
                <a:solidFill>
                  <a:schemeClr val="accent1"/>
                </a:solidFill>
                <a:latin typeface="+mj-lt"/>
              </a:rPr>
              <a:t>LT. GOVERNOR’S PRIORITIES</a:t>
            </a:r>
          </a:p>
          <a:p>
            <a:r>
              <a:rPr lang="en-US" sz="2800" dirty="0">
                <a:solidFill>
                  <a:schemeClr val="accent1"/>
                </a:solidFill>
                <a:latin typeface="+mj-lt"/>
              </a:rPr>
              <a:t>(TOP 7 OF 40)</a:t>
            </a:r>
          </a:p>
        </p:txBody>
      </p:sp>
    </p:spTree>
    <p:extLst>
      <p:ext uri="{BB962C8B-B14F-4D97-AF65-F5344CB8AC3E}">
        <p14:creationId xmlns:p14="http://schemas.microsoft.com/office/powerpoint/2010/main" val="14245494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6780BE1-1FCB-88B1-823D-3D19D756ACD0}"/>
              </a:ext>
            </a:extLst>
          </p:cNvPr>
          <p:cNvSpPr>
            <a:spLocks noGrp="1"/>
          </p:cNvSpPr>
          <p:nvPr>
            <p:ph type="body" idx="1"/>
          </p:nvPr>
        </p:nvSpPr>
        <p:spPr>
          <a:xfrm>
            <a:off x="609794" y="1168977"/>
            <a:ext cx="3953024" cy="642107"/>
          </a:xfrm>
        </p:spPr>
        <p:txBody>
          <a:bodyPr anchor="ctr">
            <a:normAutofit/>
          </a:bodyPr>
          <a:lstStyle/>
          <a:p>
            <a:r>
              <a:rPr lang="en-US" sz="2900" dirty="0">
                <a:solidFill>
                  <a:schemeClr val="accent1"/>
                </a:solidFill>
              </a:rPr>
              <a:t>TOTAL FUNDING</a:t>
            </a:r>
          </a:p>
        </p:txBody>
      </p:sp>
      <p:sp>
        <p:nvSpPr>
          <p:cNvPr id="8" name="Footer Placeholder 7">
            <a:extLst>
              <a:ext uri="{FF2B5EF4-FFF2-40B4-BE49-F238E27FC236}">
                <a16:creationId xmlns:a16="http://schemas.microsoft.com/office/drawing/2014/main" id="{5A450620-443D-6F8D-6C17-5EA808FAA94F}"/>
              </a:ext>
            </a:extLst>
          </p:cNvPr>
          <p:cNvSpPr>
            <a:spLocks noGrp="1"/>
          </p:cNvSpPr>
          <p:nvPr>
            <p:ph type="ftr" sz="quarter" idx="18"/>
          </p:nvPr>
        </p:nvSpPr>
        <p:spPr/>
        <p:txBody>
          <a:bodyPr/>
          <a:lstStyle/>
          <a:p>
            <a:r>
              <a:rPr lang="en-US" dirty="0"/>
              <a:t>89th Texas Legislature – Final Actions</a:t>
            </a:r>
          </a:p>
        </p:txBody>
      </p:sp>
      <p:sp>
        <p:nvSpPr>
          <p:cNvPr id="9" name="Slide Number Placeholder 8">
            <a:extLst>
              <a:ext uri="{FF2B5EF4-FFF2-40B4-BE49-F238E27FC236}">
                <a16:creationId xmlns:a16="http://schemas.microsoft.com/office/drawing/2014/main" id="{8B006571-99C8-5742-A0E8-9EC37B7FDC98}"/>
              </a:ext>
            </a:extLst>
          </p:cNvPr>
          <p:cNvSpPr>
            <a:spLocks noGrp="1"/>
          </p:cNvSpPr>
          <p:nvPr>
            <p:ph type="sldNum" sz="quarter" idx="19"/>
          </p:nvPr>
        </p:nvSpPr>
        <p:spPr/>
        <p:txBody>
          <a:bodyPr/>
          <a:lstStyle/>
          <a:p>
            <a:fld id="{F7B4771B-AE04-41F8-8441-EC7D184086A2}" type="slidenum">
              <a:rPr lang="en-US" smtClean="0"/>
              <a:pPr/>
              <a:t>4</a:t>
            </a:fld>
            <a:endParaRPr lang="en-US"/>
          </a:p>
        </p:txBody>
      </p:sp>
      <p:sp>
        <p:nvSpPr>
          <p:cNvPr id="10" name="Title 9">
            <a:extLst>
              <a:ext uri="{FF2B5EF4-FFF2-40B4-BE49-F238E27FC236}">
                <a16:creationId xmlns:a16="http://schemas.microsoft.com/office/drawing/2014/main" id="{6EA30B0E-9C3E-D579-1D98-4F7F275752C0}"/>
              </a:ext>
            </a:extLst>
          </p:cNvPr>
          <p:cNvSpPr>
            <a:spLocks noGrp="1"/>
          </p:cNvSpPr>
          <p:nvPr>
            <p:ph type="title"/>
          </p:nvPr>
        </p:nvSpPr>
        <p:spPr>
          <a:xfrm>
            <a:off x="609791" y="136525"/>
            <a:ext cx="10515600" cy="1033761"/>
          </a:xfrm>
        </p:spPr>
        <p:txBody>
          <a:bodyPr/>
          <a:lstStyle/>
          <a:p>
            <a:r>
              <a:rPr lang="en-US" dirty="0"/>
              <a:t>STATE BUDGET</a:t>
            </a:r>
          </a:p>
        </p:txBody>
      </p:sp>
      <p:sp>
        <p:nvSpPr>
          <p:cNvPr id="12" name="TextBox 11">
            <a:extLst>
              <a:ext uri="{FF2B5EF4-FFF2-40B4-BE49-F238E27FC236}">
                <a16:creationId xmlns:a16="http://schemas.microsoft.com/office/drawing/2014/main" id="{63A700AB-B590-9003-537A-29817AAD9ED3}"/>
              </a:ext>
            </a:extLst>
          </p:cNvPr>
          <p:cNvSpPr txBox="1"/>
          <p:nvPr/>
        </p:nvSpPr>
        <p:spPr>
          <a:xfrm>
            <a:off x="596787" y="1687639"/>
            <a:ext cx="10515599" cy="420115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2900" b="1" i="0" u="none" strike="noStrike" kern="1200" cap="none" spc="0" normalizeH="0" baseline="0" noProof="0" dirty="0">
                <a:ln>
                  <a:noFill/>
                </a:ln>
                <a:solidFill>
                  <a:srgbClr val="003C4C"/>
                </a:solidFill>
                <a:effectLst/>
                <a:uLnTx/>
                <a:uFillTx/>
                <a:latin typeface="Lato" panose="020F0502020204030203" pitchFamily="34" charset="0"/>
              </a:rPr>
              <a:t>Senate Bill 1</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2900" b="0" i="0" u="none" strike="noStrike" kern="1200" cap="none" spc="0" normalizeH="0" baseline="0" noProof="0" dirty="0">
                <a:ln>
                  <a:noFill/>
                </a:ln>
                <a:solidFill>
                  <a:srgbClr val="003C4C"/>
                </a:solidFill>
                <a:effectLst/>
                <a:uLnTx/>
                <a:uFillTx/>
                <a:latin typeface="Lato" panose="020F0502020204030203" pitchFamily="34" charset="0"/>
              </a:rPr>
              <a:t>Statewide Total for FY26-27: </a:t>
            </a:r>
            <a:r>
              <a:rPr kumimoji="0" lang="en-US" sz="2900" b="1" i="0" u="none" strike="noStrike" kern="1200" cap="none" spc="0" normalizeH="0" baseline="0" noProof="0" dirty="0">
                <a:ln>
                  <a:noFill/>
                </a:ln>
                <a:solidFill>
                  <a:srgbClr val="003C4C"/>
                </a:solidFill>
                <a:effectLst/>
                <a:uLnTx/>
                <a:uFillTx/>
                <a:latin typeface="Lato" panose="020F0502020204030203" pitchFamily="34" charset="0"/>
              </a:rPr>
              <a:t>$338.02 </a:t>
            </a:r>
            <a:r>
              <a:rPr kumimoji="0" lang="en-US" sz="2900" i="0" u="none" strike="noStrike" kern="1200" cap="none" spc="0" normalizeH="0" baseline="0" noProof="0" dirty="0">
                <a:ln>
                  <a:noFill/>
                </a:ln>
                <a:solidFill>
                  <a:srgbClr val="003C4C"/>
                </a:solidFill>
                <a:effectLst/>
                <a:uLnTx/>
                <a:uFillTx/>
                <a:latin typeface="Lato" panose="020F0502020204030203" pitchFamily="34" charset="0"/>
              </a:rPr>
              <a:t>billion</a:t>
            </a:r>
            <a:r>
              <a:rPr kumimoji="0" lang="en-US" sz="2900" b="1" i="0" u="none" strike="noStrike" kern="1200" cap="none" spc="0" normalizeH="0" baseline="0" noProof="0" dirty="0">
                <a:ln>
                  <a:noFill/>
                </a:ln>
                <a:solidFill>
                  <a:srgbClr val="003C4C"/>
                </a:solidFill>
                <a:effectLst/>
                <a:uLnTx/>
                <a:uFillTx/>
                <a:latin typeface="Lato" panose="020F0502020204030203" pitchFamily="34" charset="0"/>
              </a:rPr>
              <a:t> </a:t>
            </a:r>
            <a:r>
              <a:rPr kumimoji="0" lang="en-US" sz="2900" b="0" i="0" u="none" strike="noStrike" kern="1200" cap="none" spc="0" normalizeH="0" baseline="0" noProof="0" dirty="0">
                <a:ln>
                  <a:noFill/>
                </a:ln>
                <a:solidFill>
                  <a:srgbClr val="003C4C"/>
                </a:solidFill>
                <a:effectLst/>
                <a:uLnTx/>
                <a:uFillTx/>
                <a:latin typeface="Lato" panose="020F0502020204030203" pitchFamily="34" charset="0"/>
              </a:rPr>
              <a:t>in All Funds, </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2900" b="0" i="0" u="none" strike="noStrike" kern="1200" cap="none" spc="0" normalizeH="0" baseline="0" noProof="0" dirty="0">
                <a:ln>
                  <a:noFill/>
                </a:ln>
                <a:solidFill>
                  <a:srgbClr val="003C4C"/>
                </a:solidFill>
                <a:effectLst/>
                <a:uLnTx/>
                <a:uFillTx/>
                <a:latin typeface="Lato" panose="020F0502020204030203" pitchFamily="34" charset="0"/>
              </a:rPr>
              <a:t>All Articles </a:t>
            </a:r>
          </a:p>
          <a:p>
            <a:pPr marL="228600" marR="0" lvl="0"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900" b="0" i="0" u="none" strike="noStrike" kern="1200" cap="none" spc="0" normalizeH="0" baseline="0" noProof="0" dirty="0">
                <a:ln>
                  <a:noFill/>
                </a:ln>
                <a:solidFill>
                  <a:srgbClr val="003C4C"/>
                </a:solidFill>
                <a:effectLst/>
                <a:uLnTx/>
                <a:uFillTx/>
                <a:latin typeface="Lato" panose="020F0502020204030203" pitchFamily="34" charset="0"/>
              </a:rPr>
              <a:t>All Funds 5% increase over FY24-25</a:t>
            </a:r>
            <a:r>
              <a:rPr lang="en-US" sz="2900" dirty="0">
                <a:solidFill>
                  <a:srgbClr val="003C4C"/>
                </a:solidFill>
                <a:latin typeface="Lato" panose="020F0502020204030203" pitchFamily="34" charset="0"/>
              </a:rPr>
              <a:t>; $16.68 billion increase</a:t>
            </a:r>
          </a:p>
          <a:p>
            <a:pPr marR="0" lvl="0" algn="l" defTabSz="914400" rtl="0" eaLnBrk="1" fontAlgn="auto" latinLnBrk="0" hangingPunct="1">
              <a:lnSpc>
                <a:spcPct val="100000"/>
              </a:lnSpc>
              <a:spcBef>
                <a:spcPts val="0"/>
              </a:spcBef>
              <a:spcAft>
                <a:spcPts val="600"/>
              </a:spcAft>
              <a:buClrTx/>
              <a:buSzTx/>
              <a:tabLst/>
              <a:defRPr/>
            </a:pPr>
            <a:r>
              <a:rPr lang="en-US" sz="2900" b="1" dirty="0">
                <a:solidFill>
                  <a:srgbClr val="003C4C"/>
                </a:solidFill>
                <a:latin typeface="Lato" panose="020F0502020204030203" pitchFamily="34" charset="0"/>
              </a:rPr>
              <a:t>Article VI – Natural Resources</a:t>
            </a:r>
          </a:p>
          <a:p>
            <a:pPr marR="0" lvl="0" algn="l" defTabSz="914400" rtl="0" eaLnBrk="1" fontAlgn="auto" latinLnBrk="0" hangingPunct="1">
              <a:lnSpc>
                <a:spcPct val="100000"/>
              </a:lnSpc>
              <a:spcBef>
                <a:spcPts val="0"/>
              </a:spcBef>
              <a:spcAft>
                <a:spcPts val="600"/>
              </a:spcAft>
              <a:buClrTx/>
              <a:buSzTx/>
              <a:tabLst/>
              <a:defRPr/>
            </a:pPr>
            <a:r>
              <a:rPr kumimoji="0" lang="en-US" sz="2900" b="0" i="0" u="none" strike="noStrike" kern="1200" cap="none" spc="0" normalizeH="0" baseline="0" noProof="0" dirty="0">
                <a:ln>
                  <a:noFill/>
                </a:ln>
                <a:solidFill>
                  <a:srgbClr val="003C4C"/>
                </a:solidFill>
                <a:effectLst/>
                <a:uLnTx/>
                <a:uFillTx/>
                <a:latin typeface="Lato" panose="020F0502020204030203" pitchFamily="34" charset="0"/>
              </a:rPr>
              <a:t>Texas Commission on Environmental Quality (TCEQ)</a:t>
            </a: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2900" dirty="0">
                <a:solidFill>
                  <a:srgbClr val="003C4C"/>
                </a:solidFill>
                <a:latin typeface="Lato" panose="020F0502020204030203" pitchFamily="34" charset="0"/>
              </a:rPr>
              <a:t>$919.4 million for FY26-27</a:t>
            </a: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900" b="0" i="0" u="none" strike="noStrike" kern="1200" cap="none" spc="0" normalizeH="0" baseline="0" noProof="0" dirty="0">
                <a:ln>
                  <a:noFill/>
                </a:ln>
                <a:solidFill>
                  <a:srgbClr val="003C4C"/>
                </a:solidFill>
                <a:effectLst/>
                <a:uLnTx/>
                <a:uFillTx/>
                <a:latin typeface="Lato" panose="020F0502020204030203" pitchFamily="34" charset="0"/>
              </a:rPr>
              <a:t>15.8% increase over </a:t>
            </a:r>
            <a:r>
              <a:rPr lang="en-US" sz="2900" dirty="0">
                <a:solidFill>
                  <a:srgbClr val="003C4C"/>
                </a:solidFill>
                <a:latin typeface="Lato" panose="020F0502020204030203" pitchFamily="34" charset="0"/>
              </a:rPr>
              <a:t>FY 24-25</a:t>
            </a:r>
            <a:endParaRPr kumimoji="0" lang="en-US" sz="2900" b="0" i="0" u="none" strike="noStrike" kern="1200" cap="none" spc="0" normalizeH="0" baseline="0" noProof="0" dirty="0">
              <a:ln>
                <a:noFill/>
              </a:ln>
              <a:solidFill>
                <a:srgbClr val="003C4C"/>
              </a:solidFill>
              <a:effectLst/>
              <a:uLnTx/>
              <a:uFillTx/>
              <a:latin typeface="Lato" panose="020F0502020204030203" pitchFamily="34" charset="0"/>
            </a:endParaRPr>
          </a:p>
        </p:txBody>
      </p:sp>
    </p:spTree>
    <p:extLst>
      <p:ext uri="{BB962C8B-B14F-4D97-AF65-F5344CB8AC3E}">
        <p14:creationId xmlns:p14="http://schemas.microsoft.com/office/powerpoint/2010/main" val="17245466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F6608B-F1B4-9FE1-A895-1D05202058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AA92A3-B3EE-40D1-5A72-371D670393F9}"/>
              </a:ext>
            </a:extLst>
          </p:cNvPr>
          <p:cNvSpPr>
            <a:spLocks noGrp="1"/>
          </p:cNvSpPr>
          <p:nvPr>
            <p:ph type="title"/>
          </p:nvPr>
        </p:nvSpPr>
        <p:spPr>
          <a:xfrm>
            <a:off x="658621" y="312063"/>
            <a:ext cx="10515600" cy="1039402"/>
          </a:xfrm>
        </p:spPr>
        <p:txBody>
          <a:bodyPr/>
          <a:lstStyle/>
          <a:p>
            <a:r>
              <a:rPr lang="en-US" dirty="0"/>
              <a:t>AIR QUALITY</a:t>
            </a:r>
          </a:p>
        </p:txBody>
      </p:sp>
      <p:sp>
        <p:nvSpPr>
          <p:cNvPr id="3" name="Footer Placeholder 2">
            <a:extLst>
              <a:ext uri="{FF2B5EF4-FFF2-40B4-BE49-F238E27FC236}">
                <a16:creationId xmlns:a16="http://schemas.microsoft.com/office/drawing/2014/main" id="{C6BB51D1-C651-81F0-D8B5-4A13437EA6EE}"/>
              </a:ext>
            </a:extLst>
          </p:cNvPr>
          <p:cNvSpPr>
            <a:spLocks noGrp="1"/>
          </p:cNvSpPr>
          <p:nvPr>
            <p:ph type="ftr" sz="quarter" idx="10"/>
          </p:nvPr>
        </p:nvSpPr>
        <p:spPr>
          <a:xfrm>
            <a:off x="1638301" y="6402628"/>
            <a:ext cx="3609974" cy="365125"/>
          </a:xfrm>
        </p:spPr>
        <p:txBody>
          <a:bodyPr/>
          <a:lstStyle/>
          <a:p>
            <a:r>
              <a:rPr lang="en-US" dirty="0"/>
              <a:t>89th Texas Legislature – Final Actions</a:t>
            </a:r>
          </a:p>
        </p:txBody>
      </p:sp>
      <p:sp>
        <p:nvSpPr>
          <p:cNvPr id="4" name="Slide Number Placeholder 3">
            <a:extLst>
              <a:ext uri="{FF2B5EF4-FFF2-40B4-BE49-F238E27FC236}">
                <a16:creationId xmlns:a16="http://schemas.microsoft.com/office/drawing/2014/main" id="{99AA351E-9429-D2AA-70B5-FE87B1957CE3}"/>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B4771B-AE04-41F8-8441-EC7D184086A2}" type="slidenum">
              <a:rPr kumimoji="0" lang="en-US" sz="1200" b="0" i="0" u="none" strike="noStrike" kern="1200" cap="none" spc="0" normalizeH="0" baseline="0" noProof="0" smtClean="0">
                <a:ln>
                  <a:noFill/>
                </a:ln>
                <a:solidFill>
                  <a:srgbClr val="E2EFEF">
                    <a:lumMod val="25000"/>
                  </a:srgbClr>
                </a:solidFill>
                <a:effectLst/>
                <a:uLnTx/>
                <a:uFillTx/>
                <a:latin typeface="Lat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srgbClr val="E2EFEF">
                  <a:lumMod val="25000"/>
                </a:srgbClr>
              </a:solidFill>
              <a:effectLst/>
              <a:uLnTx/>
              <a:uFillTx/>
              <a:latin typeface="Lato"/>
              <a:ea typeface="+mn-ea"/>
              <a:cs typeface="+mn-cs"/>
            </a:endParaRPr>
          </a:p>
        </p:txBody>
      </p:sp>
      <p:sp>
        <p:nvSpPr>
          <p:cNvPr id="5" name="Rectangle 4">
            <a:extLst>
              <a:ext uri="{FF2B5EF4-FFF2-40B4-BE49-F238E27FC236}">
                <a16:creationId xmlns:a16="http://schemas.microsoft.com/office/drawing/2014/main" id="{EA335AD4-A421-B418-A92C-2065F481C00E}"/>
              </a:ext>
            </a:extLst>
          </p:cNvPr>
          <p:cNvSpPr/>
          <p:nvPr/>
        </p:nvSpPr>
        <p:spPr>
          <a:xfrm>
            <a:off x="721729" y="4565998"/>
            <a:ext cx="10568962" cy="1523303"/>
          </a:xfrm>
          <a:prstGeom prst="rect">
            <a:avLst/>
          </a:prstGeom>
          <a:solidFill>
            <a:schemeClr val="bg1"/>
          </a:solidFill>
          <a:ln w="57150">
            <a:solidFill>
              <a:schemeClr val="accent4"/>
            </a:solidFill>
          </a:ln>
        </p:spPr>
        <p:style>
          <a:lnRef idx="2">
            <a:schemeClr val="accent1"/>
          </a:lnRef>
          <a:fillRef idx="1">
            <a:schemeClr val="lt1"/>
          </a:fillRef>
          <a:effectRef idx="0">
            <a:schemeClr val="accent1"/>
          </a:effectRef>
          <a:fontRef idx="minor">
            <a:schemeClr val="dk1"/>
          </a:fontRef>
        </p:style>
        <p:txBody>
          <a:bodyPr lIns="182880" tIns="182880" rIns="182880" bIns="182880" rtlCol="0" anchor="ctr" anchorCtr="0"/>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200" b="0" i="0" u="none" strike="noStrike" kern="1200" cap="none" spc="0" normalizeH="0" baseline="0" noProof="0" dirty="0">
                <a:ln>
                  <a:noFill/>
                </a:ln>
                <a:solidFill>
                  <a:srgbClr val="003C4C"/>
                </a:solidFill>
                <a:effectLst/>
                <a:uLnTx/>
                <a:uFillTx/>
                <a:latin typeface="Lato Black" panose="020F0A02020204030203" pitchFamily="34" charset="0"/>
                <a:ea typeface="+mn-ea"/>
                <a:cs typeface="+mn-cs"/>
              </a:rPr>
              <a:t>SB 2321 (King) </a:t>
            </a:r>
            <a:r>
              <a:rPr kumimoji="0" lang="en-US" sz="2200" b="0" i="0" u="none" strike="noStrike" kern="1200" cap="none" spc="0" normalizeH="0" baseline="0" noProof="0" dirty="0">
                <a:ln>
                  <a:noFill/>
                </a:ln>
                <a:solidFill>
                  <a:srgbClr val="003C4C"/>
                </a:solidFill>
                <a:effectLst/>
                <a:uLnTx/>
                <a:uFillTx/>
                <a:latin typeface="Lato"/>
                <a:ea typeface="+mn-ea"/>
                <a:cs typeface="+mn-cs"/>
              </a:rPr>
              <a:t>Establishes a framework for TCEQ to waive enforcement of emissions limits for generation and on-site backup generation facilities during periods of high electric demand or grid reliability issues in the ERCOT region. Effective 9/1/25.</a:t>
            </a:r>
            <a:endParaRPr kumimoji="0" lang="en-US" sz="2200" b="0" i="0" u="none" strike="noStrike" kern="1200" cap="none" spc="0" normalizeH="0" baseline="0" noProof="0" dirty="0">
              <a:ln>
                <a:noFill/>
              </a:ln>
              <a:solidFill>
                <a:srgbClr val="003C4C"/>
              </a:solidFill>
              <a:effectLst/>
              <a:uLnTx/>
              <a:uFillTx/>
              <a:latin typeface="Lato Bold" panose="020F0802020204030203" pitchFamily="34" charset="0"/>
              <a:ea typeface="+mn-ea"/>
              <a:cs typeface="+mn-cs"/>
            </a:endParaRPr>
          </a:p>
        </p:txBody>
      </p:sp>
      <p:sp>
        <p:nvSpPr>
          <p:cNvPr id="6" name="Rectangle 5">
            <a:extLst>
              <a:ext uri="{FF2B5EF4-FFF2-40B4-BE49-F238E27FC236}">
                <a16:creationId xmlns:a16="http://schemas.microsoft.com/office/drawing/2014/main" id="{17FE3AE1-9537-5235-8EB1-8DD17583EA5C}"/>
              </a:ext>
            </a:extLst>
          </p:cNvPr>
          <p:cNvSpPr/>
          <p:nvPr/>
        </p:nvSpPr>
        <p:spPr>
          <a:xfrm>
            <a:off x="721729" y="3369610"/>
            <a:ext cx="10568962" cy="1021520"/>
          </a:xfrm>
          <a:prstGeom prst="rect">
            <a:avLst/>
          </a:prstGeom>
          <a:solidFill>
            <a:schemeClr val="bg1"/>
          </a:solidFill>
          <a:ln w="57150">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lIns="182880" tIns="182880" rIns="182880" bIns="182880" rtlCol="0" anchor="b" anchorCtr="0"/>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2200" dirty="0">
                <a:solidFill>
                  <a:srgbClr val="003C4C"/>
                </a:solidFill>
                <a:latin typeface="Lato Black" panose="020F0A02020204030203" pitchFamily="34" charset="0"/>
              </a:rPr>
              <a:t>H</a:t>
            </a:r>
            <a:r>
              <a:rPr kumimoji="0" lang="en-US" sz="2200" b="0" i="0" u="none" strike="noStrike" kern="1200" cap="none" spc="0" normalizeH="0" baseline="0" noProof="0" dirty="0">
                <a:ln>
                  <a:noFill/>
                </a:ln>
                <a:solidFill>
                  <a:srgbClr val="003C4C"/>
                </a:solidFill>
                <a:effectLst/>
                <a:uLnTx/>
                <a:uFillTx/>
                <a:latin typeface="Lato Black" panose="020F0A02020204030203" pitchFamily="34" charset="0"/>
                <a:ea typeface="+mn-ea"/>
                <a:cs typeface="+mn-cs"/>
              </a:rPr>
              <a:t>B 5033 (Bell) </a:t>
            </a:r>
            <a:r>
              <a:rPr kumimoji="0" lang="en-US" sz="2200" b="0" i="0" u="none" strike="noStrike" kern="1200" cap="none" spc="0" normalizeH="0" baseline="0" noProof="0" dirty="0">
                <a:ln>
                  <a:noFill/>
                </a:ln>
                <a:solidFill>
                  <a:srgbClr val="003C4C"/>
                </a:solidFill>
                <a:effectLst/>
                <a:uLnTx/>
                <a:uFillTx/>
                <a:latin typeface="Lato"/>
                <a:ea typeface="+mn-ea"/>
                <a:cs typeface="+mn-cs"/>
              </a:rPr>
              <a:t>Prohibits TCEQ and DPS from implementing or enforcing any state-level vehicle emissions inspections.</a:t>
            </a:r>
            <a:r>
              <a:rPr lang="en-US" sz="2200" dirty="0">
                <a:solidFill>
                  <a:srgbClr val="003C4C"/>
                </a:solidFill>
                <a:latin typeface="Lato"/>
              </a:rPr>
              <a:t> Contingent on federal action.</a:t>
            </a:r>
            <a:r>
              <a:rPr kumimoji="0" lang="en-US" sz="2200" b="0" i="0" u="none" strike="noStrike" kern="1200" cap="none" spc="0" normalizeH="0" baseline="0" noProof="0" dirty="0">
                <a:ln>
                  <a:noFill/>
                </a:ln>
                <a:solidFill>
                  <a:srgbClr val="003C4C"/>
                </a:solidFill>
                <a:effectLst/>
                <a:uLnTx/>
                <a:uFillTx/>
                <a:latin typeface="Lato"/>
                <a:ea typeface="+mn-ea"/>
                <a:cs typeface="+mn-cs"/>
              </a:rPr>
              <a:t> Effective 9/1/25. </a:t>
            </a:r>
            <a:endParaRPr kumimoji="0" lang="en-US" sz="2200" b="0" i="0" u="none" strike="noStrike" kern="1200" cap="none" spc="0" normalizeH="0" baseline="0" noProof="0" dirty="0">
              <a:ln>
                <a:noFill/>
              </a:ln>
              <a:solidFill>
                <a:srgbClr val="003C4C"/>
              </a:solidFill>
              <a:effectLst/>
              <a:uLnTx/>
              <a:uFillTx/>
              <a:latin typeface="Lato Bold" panose="020F0802020204030203" pitchFamily="34" charset="0"/>
              <a:ea typeface="+mn-ea"/>
              <a:cs typeface="+mn-cs"/>
            </a:endParaRPr>
          </a:p>
        </p:txBody>
      </p:sp>
      <p:sp>
        <p:nvSpPr>
          <p:cNvPr id="8" name="Rectangle 7">
            <a:extLst>
              <a:ext uri="{FF2B5EF4-FFF2-40B4-BE49-F238E27FC236}">
                <a16:creationId xmlns:a16="http://schemas.microsoft.com/office/drawing/2014/main" id="{2725316E-526A-911F-46D6-7171BAD55E44}"/>
              </a:ext>
            </a:extLst>
          </p:cNvPr>
          <p:cNvSpPr/>
          <p:nvPr/>
        </p:nvSpPr>
        <p:spPr>
          <a:xfrm>
            <a:off x="721729" y="1521611"/>
            <a:ext cx="10568962" cy="1620206"/>
          </a:xfrm>
          <a:prstGeom prst="rect">
            <a:avLst/>
          </a:prstGeom>
          <a:solidFill>
            <a:schemeClr val="bg1"/>
          </a:solidFill>
          <a:ln w="57150">
            <a:solidFill>
              <a:schemeClr val="accent1"/>
            </a:solidFill>
          </a:ln>
        </p:spPr>
        <p:style>
          <a:lnRef idx="2">
            <a:schemeClr val="accent1"/>
          </a:lnRef>
          <a:fillRef idx="1">
            <a:schemeClr val="lt1"/>
          </a:fillRef>
          <a:effectRef idx="0">
            <a:schemeClr val="accent1"/>
          </a:effectRef>
          <a:fontRef idx="minor">
            <a:schemeClr val="dk1"/>
          </a:fontRef>
        </p:style>
        <p:txBody>
          <a:bodyPr lIns="182880" tIns="182880" rIns="182880" bIns="182880" rtlCol="0" anchor="t" anchorCtr="0"/>
          <a:lstStyle/>
          <a:p>
            <a:pPr lvl="0">
              <a:spcAft>
                <a:spcPts val="600"/>
              </a:spcAft>
              <a:defRPr/>
            </a:pPr>
            <a:r>
              <a:rPr kumimoji="0" lang="en-US" sz="2200" b="0" i="0" u="none" strike="noStrike" kern="1200" cap="none" spc="0" normalizeH="0" baseline="0" noProof="0" dirty="0">
                <a:ln>
                  <a:noFill/>
                </a:ln>
                <a:solidFill>
                  <a:srgbClr val="003C4C"/>
                </a:solidFill>
                <a:effectLst/>
                <a:uLnTx/>
                <a:uFillTx/>
                <a:latin typeface="Lato Black" panose="020F0A02020204030203" pitchFamily="34" charset="0"/>
                <a:ea typeface="+mn-ea"/>
                <a:cs typeface="+mn-cs"/>
              </a:rPr>
              <a:t>HB 2440 (Hancock) </a:t>
            </a:r>
            <a:r>
              <a:rPr lang="en-US" sz="2200" dirty="0"/>
              <a:t>Prohibits state agencies and the state's air quality state implementation plan from imposing restrictions on the sale, use, or ownership of motor vehicles based on the energy source they use, including vehicles powered by internal combustion engines</a:t>
            </a:r>
            <a:r>
              <a:rPr kumimoji="0" lang="en-US" sz="2200" b="0" i="0" u="none" strike="noStrike" kern="1200" cap="none" spc="0" normalizeH="0" baseline="0" noProof="0" dirty="0">
                <a:ln>
                  <a:noFill/>
                </a:ln>
                <a:solidFill>
                  <a:srgbClr val="003C4C"/>
                </a:solidFill>
                <a:effectLst/>
                <a:uLnTx/>
                <a:uFillTx/>
                <a:latin typeface="Lato"/>
                <a:ea typeface="+mn-ea"/>
                <a:cs typeface="+mn-cs"/>
              </a:rPr>
              <a:t>. Effective 9/1/25.</a:t>
            </a:r>
            <a:endParaRPr kumimoji="0" lang="en-US" sz="2200" b="0" i="0" u="none" strike="noStrike" kern="1200" cap="none" spc="0" normalizeH="0" baseline="0" noProof="0" dirty="0">
              <a:ln>
                <a:noFill/>
              </a:ln>
              <a:solidFill>
                <a:srgbClr val="003C4C"/>
              </a:solidFill>
              <a:effectLst/>
              <a:uLnTx/>
              <a:uFillTx/>
              <a:latin typeface="Lato Bold" panose="020F0802020204030203" pitchFamily="34" charset="0"/>
              <a:ea typeface="+mn-ea"/>
              <a:cs typeface="+mn-cs"/>
            </a:endParaRPr>
          </a:p>
        </p:txBody>
      </p:sp>
      <p:pic>
        <p:nvPicPr>
          <p:cNvPr id="9" name="Picture 8" descr="A picture containing drawing&#10;&#10;Description automatically generated">
            <a:extLst>
              <a:ext uri="{FF2B5EF4-FFF2-40B4-BE49-F238E27FC236}">
                <a16:creationId xmlns:a16="http://schemas.microsoft.com/office/drawing/2014/main" id="{1DA11D37-7958-3A71-07B2-CEBC4081BE3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V="1">
            <a:off x="838200" y="6317094"/>
            <a:ext cx="733425" cy="457685"/>
          </a:xfrm>
          <a:prstGeom prst="rect">
            <a:avLst/>
          </a:prstGeom>
        </p:spPr>
      </p:pic>
    </p:spTree>
    <p:extLst>
      <p:ext uri="{BB962C8B-B14F-4D97-AF65-F5344CB8AC3E}">
        <p14:creationId xmlns:p14="http://schemas.microsoft.com/office/powerpoint/2010/main" val="16739418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F6608B-F1B4-9FE1-A895-1D05202058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AA92A3-B3EE-40D1-5A72-371D670393F9}"/>
              </a:ext>
            </a:extLst>
          </p:cNvPr>
          <p:cNvSpPr>
            <a:spLocks noGrp="1"/>
          </p:cNvSpPr>
          <p:nvPr>
            <p:ph type="title"/>
          </p:nvPr>
        </p:nvSpPr>
        <p:spPr>
          <a:xfrm>
            <a:off x="658621" y="312063"/>
            <a:ext cx="10515600" cy="1039402"/>
          </a:xfrm>
        </p:spPr>
        <p:txBody>
          <a:bodyPr/>
          <a:lstStyle/>
          <a:p>
            <a:r>
              <a:rPr lang="en-US" dirty="0"/>
              <a:t>AIR QUALITY – CONCRETE PLANTS</a:t>
            </a:r>
          </a:p>
        </p:txBody>
      </p:sp>
      <p:sp>
        <p:nvSpPr>
          <p:cNvPr id="3" name="Footer Placeholder 2">
            <a:extLst>
              <a:ext uri="{FF2B5EF4-FFF2-40B4-BE49-F238E27FC236}">
                <a16:creationId xmlns:a16="http://schemas.microsoft.com/office/drawing/2014/main" id="{C6BB51D1-C651-81F0-D8B5-4A13437EA6EE}"/>
              </a:ext>
            </a:extLst>
          </p:cNvPr>
          <p:cNvSpPr>
            <a:spLocks noGrp="1"/>
          </p:cNvSpPr>
          <p:nvPr>
            <p:ph type="ftr" sz="quarter" idx="10"/>
          </p:nvPr>
        </p:nvSpPr>
        <p:spPr>
          <a:xfrm>
            <a:off x="1638301" y="6402628"/>
            <a:ext cx="3609974" cy="365125"/>
          </a:xfrm>
        </p:spPr>
        <p:txBody>
          <a:bodyPr/>
          <a:lstStyle/>
          <a:p>
            <a:r>
              <a:rPr lang="en-US" dirty="0"/>
              <a:t>89th Texas Legislature – Final Actions</a:t>
            </a:r>
          </a:p>
        </p:txBody>
      </p:sp>
      <p:sp>
        <p:nvSpPr>
          <p:cNvPr id="4" name="Slide Number Placeholder 3">
            <a:extLst>
              <a:ext uri="{FF2B5EF4-FFF2-40B4-BE49-F238E27FC236}">
                <a16:creationId xmlns:a16="http://schemas.microsoft.com/office/drawing/2014/main" id="{99AA351E-9429-D2AA-70B5-FE87B1957CE3}"/>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B4771B-AE04-41F8-8441-EC7D184086A2}" type="slidenum">
              <a:rPr kumimoji="0" lang="en-US" sz="1200" b="0" i="0" u="none" strike="noStrike" kern="1200" cap="none" spc="0" normalizeH="0" baseline="0" noProof="0" smtClean="0">
                <a:ln>
                  <a:noFill/>
                </a:ln>
                <a:solidFill>
                  <a:srgbClr val="E2EFEF">
                    <a:lumMod val="25000"/>
                  </a:srgbClr>
                </a:solidFill>
                <a:effectLst/>
                <a:uLnTx/>
                <a:uFillTx/>
                <a:latin typeface="Lat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srgbClr val="E2EFEF">
                  <a:lumMod val="25000"/>
                </a:srgbClr>
              </a:solidFill>
              <a:effectLst/>
              <a:uLnTx/>
              <a:uFillTx/>
              <a:latin typeface="Lato"/>
              <a:ea typeface="+mn-ea"/>
              <a:cs typeface="+mn-cs"/>
            </a:endParaRPr>
          </a:p>
        </p:txBody>
      </p:sp>
      <p:sp>
        <p:nvSpPr>
          <p:cNvPr id="8" name="Rectangle 7">
            <a:extLst>
              <a:ext uri="{FF2B5EF4-FFF2-40B4-BE49-F238E27FC236}">
                <a16:creationId xmlns:a16="http://schemas.microsoft.com/office/drawing/2014/main" id="{2725316E-526A-911F-46D6-7171BAD55E44}"/>
              </a:ext>
            </a:extLst>
          </p:cNvPr>
          <p:cNvSpPr/>
          <p:nvPr/>
        </p:nvSpPr>
        <p:spPr>
          <a:xfrm>
            <a:off x="721729" y="1521611"/>
            <a:ext cx="5512816" cy="4668715"/>
          </a:xfrm>
          <a:prstGeom prst="rect">
            <a:avLst/>
          </a:prstGeom>
          <a:solidFill>
            <a:schemeClr val="bg1"/>
          </a:solidFill>
          <a:ln w="57150">
            <a:solidFill>
              <a:schemeClr val="accent1"/>
            </a:solidFill>
          </a:ln>
        </p:spPr>
        <p:style>
          <a:lnRef idx="2">
            <a:schemeClr val="accent1"/>
          </a:lnRef>
          <a:fillRef idx="1">
            <a:schemeClr val="lt1"/>
          </a:fillRef>
          <a:effectRef idx="0">
            <a:schemeClr val="accent1"/>
          </a:effectRef>
          <a:fontRef idx="minor">
            <a:schemeClr val="dk1"/>
          </a:fontRef>
        </p:style>
        <p:txBody>
          <a:bodyPr lIns="182880" tIns="182880" rIns="182880" bIns="182880" rtlCol="0" anchor="t" anchorCtr="0"/>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srgbClr val="003C4C"/>
                </a:solidFill>
                <a:effectLst/>
                <a:uLnTx/>
                <a:uFillTx/>
                <a:latin typeface="Lato Black" panose="020F0A02020204030203" pitchFamily="34" charset="0"/>
                <a:ea typeface="+mn-ea"/>
                <a:cs typeface="+mn-cs"/>
              </a:rPr>
              <a:t>SB 763 (Alvarado) </a:t>
            </a:r>
            <a:r>
              <a:rPr kumimoji="0" lang="en-US" sz="2000" b="0" i="0" u="none" strike="noStrike" kern="1200" cap="none" spc="0" normalizeH="0" baseline="0" noProof="0" dirty="0">
                <a:ln>
                  <a:noFill/>
                </a:ln>
                <a:solidFill>
                  <a:srgbClr val="003C4C"/>
                </a:solidFill>
                <a:effectLst/>
                <a:uLnTx/>
                <a:uFillTx/>
                <a:latin typeface="Lato"/>
                <a:ea typeface="+mn-ea"/>
                <a:cs typeface="+mn-cs"/>
              </a:rPr>
              <a:t>Mandates TCEQ to conduct a protectiveness review every eight years for standard permits issued to permanent concrete plants involved in wet batching, dry batching, or central mixing. </a:t>
            </a: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3C4C"/>
                </a:solidFill>
                <a:effectLst/>
                <a:uLnTx/>
                <a:uFillTx/>
                <a:latin typeface="Lato"/>
                <a:ea typeface="+mn-ea"/>
                <a:cs typeface="+mn-cs"/>
              </a:rPr>
              <a:t>Reviews must assess air pollutant concentrations</a:t>
            </a: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3C4C"/>
                </a:solidFill>
                <a:effectLst/>
                <a:uLnTx/>
                <a:uFillTx/>
                <a:latin typeface="Lato"/>
                <a:ea typeface="+mn-ea"/>
                <a:cs typeface="+mn-cs"/>
              </a:rPr>
              <a:t>Any permit amendments must allow reasonable time for operators to comply</a:t>
            </a: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3C4C"/>
                </a:solidFill>
                <a:effectLst/>
                <a:uLnTx/>
                <a:uFillTx/>
                <a:latin typeface="Lato"/>
                <a:ea typeface="+mn-ea"/>
                <a:cs typeface="+mn-cs"/>
              </a:rPr>
              <a:t>Permit applications must include plot plans showing facility location and compliance with distance requirements</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srgbClr val="003C4C"/>
                </a:solidFill>
                <a:effectLst/>
                <a:uLnTx/>
                <a:uFillTx/>
                <a:latin typeface="Lato"/>
                <a:ea typeface="+mn-ea"/>
                <a:cs typeface="+mn-cs"/>
              </a:rPr>
              <a:t>Effective 9/1/25.</a:t>
            </a:r>
            <a:endParaRPr kumimoji="0" lang="en-US" sz="2000" b="0" i="0" u="none" strike="noStrike" kern="1200" cap="none" spc="0" normalizeH="0" baseline="0" noProof="0" dirty="0">
              <a:ln>
                <a:noFill/>
              </a:ln>
              <a:solidFill>
                <a:srgbClr val="003C4C"/>
              </a:solidFill>
              <a:effectLst/>
              <a:uLnTx/>
              <a:uFillTx/>
              <a:latin typeface="Lato Bold" panose="020F0802020204030203" pitchFamily="34" charset="0"/>
              <a:ea typeface="+mn-ea"/>
              <a:cs typeface="+mn-cs"/>
            </a:endParaRPr>
          </a:p>
        </p:txBody>
      </p:sp>
      <p:pic>
        <p:nvPicPr>
          <p:cNvPr id="9" name="Picture 8" descr="A picture containing drawing&#10;&#10;Description automatically generated">
            <a:extLst>
              <a:ext uri="{FF2B5EF4-FFF2-40B4-BE49-F238E27FC236}">
                <a16:creationId xmlns:a16="http://schemas.microsoft.com/office/drawing/2014/main" id="{1DA11D37-7958-3A71-07B2-CEBC4081BE3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V="1">
            <a:off x="838200" y="6317094"/>
            <a:ext cx="733425" cy="457685"/>
          </a:xfrm>
          <a:prstGeom prst="rect">
            <a:avLst/>
          </a:prstGeom>
        </p:spPr>
      </p:pic>
      <p:sp>
        <p:nvSpPr>
          <p:cNvPr id="11" name="Rectangle 10">
            <a:extLst>
              <a:ext uri="{FF2B5EF4-FFF2-40B4-BE49-F238E27FC236}">
                <a16:creationId xmlns:a16="http://schemas.microsoft.com/office/drawing/2014/main" id="{7742253A-669A-EFB9-6753-2A2FD3872823}"/>
              </a:ext>
            </a:extLst>
          </p:cNvPr>
          <p:cNvSpPr/>
          <p:nvPr/>
        </p:nvSpPr>
        <p:spPr>
          <a:xfrm>
            <a:off x="6417425" y="1521611"/>
            <a:ext cx="4817164" cy="4668715"/>
          </a:xfrm>
          <a:prstGeom prst="rect">
            <a:avLst/>
          </a:prstGeom>
          <a:solidFill>
            <a:schemeClr val="bg1"/>
          </a:solidFill>
          <a:ln w="57150">
            <a:solidFill>
              <a:schemeClr val="accent4"/>
            </a:solidFill>
          </a:ln>
        </p:spPr>
        <p:style>
          <a:lnRef idx="2">
            <a:schemeClr val="accent1"/>
          </a:lnRef>
          <a:fillRef idx="1">
            <a:schemeClr val="lt1"/>
          </a:fillRef>
          <a:effectRef idx="0">
            <a:schemeClr val="accent1"/>
          </a:effectRef>
          <a:fontRef idx="minor">
            <a:schemeClr val="dk1"/>
          </a:fontRef>
        </p:style>
        <p:txBody>
          <a:bodyPr lIns="182880" tIns="182880" rIns="182880" bIns="182880" rtlCol="0" anchor="t" anchorCtr="0"/>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srgbClr val="003C4C"/>
                </a:solidFill>
                <a:effectLst/>
                <a:uLnTx/>
                <a:uFillTx/>
                <a:latin typeface="Lato Black" panose="020F0A02020204030203" pitchFamily="34" charset="0"/>
                <a:ea typeface="+mn-ea"/>
                <a:cs typeface="+mn-cs"/>
              </a:rPr>
              <a:t>SB 2351 (Alvarado) </a:t>
            </a:r>
            <a:r>
              <a:rPr kumimoji="0" lang="en-US" sz="2000" b="0" i="0" u="none" strike="noStrike" kern="1200" cap="none" spc="0" normalizeH="0" baseline="0" noProof="0" dirty="0">
                <a:ln>
                  <a:noFill/>
                </a:ln>
                <a:solidFill>
                  <a:srgbClr val="003C4C"/>
                </a:solidFill>
                <a:effectLst/>
                <a:uLnTx/>
                <a:uFillTx/>
                <a:latin typeface="Lato"/>
                <a:ea typeface="+mn-ea"/>
                <a:cs typeface="+mn-cs"/>
              </a:rPr>
              <a:t>Regulates the construction, expansion, or modification of concrete plants under a standard permit.</a:t>
            </a: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3C4C"/>
                </a:solidFill>
                <a:effectLst/>
                <a:uLnTx/>
                <a:uFillTx/>
                <a:latin typeface="Lato"/>
                <a:ea typeface="+mn-ea"/>
                <a:cs typeface="+mn-cs"/>
              </a:rPr>
              <a:t>Requires operators to update plans if not initiated before a permit amendment</a:t>
            </a: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i="0" u="none" strike="noStrike" kern="1200" cap="none" spc="0" normalizeH="0" baseline="0" noProof="0" dirty="0">
                <a:ln>
                  <a:noFill/>
                </a:ln>
                <a:solidFill>
                  <a:srgbClr val="003C4C"/>
                </a:solidFill>
                <a:effectLst/>
                <a:uLnTx/>
                <a:uFillTx/>
                <a:latin typeface="Lato" panose="020F0502020204030203" pitchFamily="34" charset="0"/>
              </a:rPr>
              <a:t>Replaces “issuance” with “authorization to use” in the application process</a:t>
            </a: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i="0" u="none" strike="noStrike" kern="1200" cap="none" spc="0" normalizeH="0" baseline="0" noProof="0" dirty="0">
                <a:ln>
                  <a:noFill/>
                </a:ln>
                <a:solidFill>
                  <a:srgbClr val="003C4C"/>
                </a:solidFill>
                <a:effectLst/>
                <a:uLnTx/>
                <a:uFillTx/>
                <a:latin typeface="Lato" panose="020F0502020204030203" pitchFamily="34" charset="0"/>
              </a:rPr>
              <a:t>Mandates inclusion of a detailed plot plan meeting specific requirements</a:t>
            </a:r>
          </a:p>
          <a:p>
            <a:pPr marR="0" lvl="0" algn="l" defTabSz="914400" rtl="0" eaLnBrk="1" fontAlgn="auto" latinLnBrk="0" hangingPunct="1">
              <a:lnSpc>
                <a:spcPct val="100000"/>
              </a:lnSpc>
              <a:spcBef>
                <a:spcPts val="0"/>
              </a:spcBef>
              <a:spcAft>
                <a:spcPts val="600"/>
              </a:spcAft>
              <a:buClrTx/>
              <a:buSzTx/>
              <a:tabLst/>
              <a:defRPr/>
            </a:pPr>
            <a:r>
              <a:rPr kumimoji="0" lang="en-US" sz="2000" i="0" u="none" strike="noStrike" kern="1200" cap="none" spc="0" normalizeH="0" baseline="0" noProof="0" dirty="0">
                <a:ln>
                  <a:noFill/>
                </a:ln>
                <a:solidFill>
                  <a:srgbClr val="003C4C"/>
                </a:solidFill>
                <a:effectLst/>
                <a:uLnTx/>
                <a:uFillTx/>
                <a:latin typeface="Lato" panose="020F0502020204030203" pitchFamily="34" charset="0"/>
              </a:rPr>
              <a:t>Effective 5/24/25.</a:t>
            </a:r>
          </a:p>
        </p:txBody>
      </p:sp>
    </p:spTree>
    <p:extLst>
      <p:ext uri="{BB962C8B-B14F-4D97-AF65-F5344CB8AC3E}">
        <p14:creationId xmlns:p14="http://schemas.microsoft.com/office/powerpoint/2010/main" val="42081356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E88696-006D-EBDE-9AA1-9A59E86F0B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EA7548-CBA3-57B0-4BE7-4CC2A598E0E4}"/>
              </a:ext>
            </a:extLst>
          </p:cNvPr>
          <p:cNvSpPr>
            <a:spLocks noGrp="1"/>
          </p:cNvSpPr>
          <p:nvPr>
            <p:ph type="title"/>
          </p:nvPr>
        </p:nvSpPr>
        <p:spPr>
          <a:xfrm>
            <a:off x="658621" y="312063"/>
            <a:ext cx="10515600" cy="1039402"/>
          </a:xfrm>
        </p:spPr>
        <p:txBody>
          <a:bodyPr/>
          <a:lstStyle/>
          <a:p>
            <a:r>
              <a:rPr lang="en-US" dirty="0"/>
              <a:t>ENERGY</a:t>
            </a:r>
          </a:p>
        </p:txBody>
      </p:sp>
      <p:sp>
        <p:nvSpPr>
          <p:cNvPr id="3" name="Footer Placeholder 2">
            <a:extLst>
              <a:ext uri="{FF2B5EF4-FFF2-40B4-BE49-F238E27FC236}">
                <a16:creationId xmlns:a16="http://schemas.microsoft.com/office/drawing/2014/main" id="{329C6FAB-DEAD-E0BD-0F3C-9391EA46F8E7}"/>
              </a:ext>
            </a:extLst>
          </p:cNvPr>
          <p:cNvSpPr>
            <a:spLocks noGrp="1"/>
          </p:cNvSpPr>
          <p:nvPr>
            <p:ph type="ftr" sz="quarter" idx="10"/>
          </p:nvPr>
        </p:nvSpPr>
        <p:spPr>
          <a:xfrm>
            <a:off x="1638301" y="6402628"/>
            <a:ext cx="3609974" cy="365125"/>
          </a:xfrm>
        </p:spPr>
        <p:txBody>
          <a:bodyPr/>
          <a:lstStyle/>
          <a:p>
            <a:r>
              <a:rPr lang="en-US" dirty="0"/>
              <a:t>89th Texas Legislature – Final Actions</a:t>
            </a:r>
          </a:p>
        </p:txBody>
      </p:sp>
      <p:sp>
        <p:nvSpPr>
          <p:cNvPr id="4" name="Slide Number Placeholder 3">
            <a:extLst>
              <a:ext uri="{FF2B5EF4-FFF2-40B4-BE49-F238E27FC236}">
                <a16:creationId xmlns:a16="http://schemas.microsoft.com/office/drawing/2014/main" id="{EC2E6539-EE96-B9A9-B968-A7F67467B3C4}"/>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B4771B-AE04-41F8-8441-EC7D184086A2}" type="slidenum">
              <a:rPr kumimoji="0" lang="en-US" sz="1200" b="0" i="0" u="none" strike="noStrike" kern="1200" cap="none" spc="0" normalizeH="0" baseline="0" noProof="0" smtClean="0">
                <a:ln>
                  <a:noFill/>
                </a:ln>
                <a:solidFill>
                  <a:srgbClr val="E2EFEF">
                    <a:lumMod val="25000"/>
                  </a:srgbClr>
                </a:solidFill>
                <a:effectLst/>
                <a:uLnTx/>
                <a:uFillTx/>
                <a:latin typeface="Lat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srgbClr val="E2EFEF">
                  <a:lumMod val="25000"/>
                </a:srgbClr>
              </a:solidFill>
              <a:effectLst/>
              <a:uLnTx/>
              <a:uFillTx/>
              <a:latin typeface="Lato"/>
              <a:ea typeface="+mn-ea"/>
              <a:cs typeface="+mn-cs"/>
            </a:endParaRPr>
          </a:p>
        </p:txBody>
      </p:sp>
      <p:sp>
        <p:nvSpPr>
          <p:cNvPr id="5" name="Rectangle 4">
            <a:extLst>
              <a:ext uri="{FF2B5EF4-FFF2-40B4-BE49-F238E27FC236}">
                <a16:creationId xmlns:a16="http://schemas.microsoft.com/office/drawing/2014/main" id="{92CC9C1E-0824-6208-1AE0-D9DAF2C9594F}"/>
              </a:ext>
            </a:extLst>
          </p:cNvPr>
          <p:cNvSpPr/>
          <p:nvPr/>
        </p:nvSpPr>
        <p:spPr>
          <a:xfrm>
            <a:off x="721729" y="4565998"/>
            <a:ext cx="10568962" cy="1523303"/>
          </a:xfrm>
          <a:prstGeom prst="rect">
            <a:avLst/>
          </a:prstGeom>
          <a:solidFill>
            <a:schemeClr val="bg1"/>
          </a:solidFill>
          <a:ln w="57150">
            <a:solidFill>
              <a:schemeClr val="accent4"/>
            </a:solidFill>
          </a:ln>
        </p:spPr>
        <p:style>
          <a:lnRef idx="2">
            <a:schemeClr val="accent1"/>
          </a:lnRef>
          <a:fillRef idx="1">
            <a:schemeClr val="lt1"/>
          </a:fillRef>
          <a:effectRef idx="0">
            <a:schemeClr val="accent1"/>
          </a:effectRef>
          <a:fontRef idx="minor">
            <a:schemeClr val="dk1"/>
          </a:fontRef>
        </p:style>
        <p:txBody>
          <a:bodyPr lIns="182880" tIns="182880" rIns="182880" bIns="182880" rtlCol="0" anchor="ctr" anchorCtr="0"/>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200" b="0" i="0" u="none" strike="noStrike" kern="1200" cap="none" spc="0" normalizeH="0" baseline="0" noProof="0" dirty="0">
                <a:ln>
                  <a:noFill/>
                </a:ln>
                <a:solidFill>
                  <a:srgbClr val="003C4C"/>
                </a:solidFill>
                <a:effectLst/>
                <a:uLnTx/>
                <a:uFillTx/>
                <a:latin typeface="Lato Black" panose="020F0A02020204030203" pitchFamily="34" charset="0"/>
                <a:ea typeface="+mn-ea"/>
                <a:cs typeface="+mn-cs"/>
              </a:rPr>
              <a:t>SB 1697 (Zaffirini) </a:t>
            </a:r>
            <a:r>
              <a:rPr kumimoji="0" lang="en-US" sz="2200" b="0" i="0" u="none" strike="noStrike" kern="1200" cap="none" spc="0" normalizeH="0" baseline="0" noProof="0" dirty="0">
                <a:ln>
                  <a:noFill/>
                </a:ln>
                <a:solidFill>
                  <a:srgbClr val="003C4C"/>
                </a:solidFill>
                <a:effectLst/>
                <a:uLnTx/>
                <a:uFillTx/>
                <a:latin typeface="Lato"/>
                <a:ea typeface="+mn-ea"/>
                <a:cs typeface="+mn-cs"/>
              </a:rPr>
              <a:t>Requires the development of a guide by the Public Utility Commission to help customers understand home solar energy device options, including best practices, financial and design considerations, and service provider questions. Effective 9/1/25.</a:t>
            </a:r>
            <a:endParaRPr kumimoji="0" lang="en-US" sz="2200" b="0" i="0" u="none" strike="noStrike" kern="1200" cap="none" spc="0" normalizeH="0" baseline="0" noProof="0" dirty="0">
              <a:ln>
                <a:noFill/>
              </a:ln>
              <a:solidFill>
                <a:srgbClr val="003C4C"/>
              </a:solidFill>
              <a:effectLst/>
              <a:uLnTx/>
              <a:uFillTx/>
              <a:latin typeface="Lato Bold" panose="020F0802020204030203" pitchFamily="34" charset="0"/>
              <a:ea typeface="+mn-ea"/>
              <a:cs typeface="+mn-cs"/>
            </a:endParaRPr>
          </a:p>
        </p:txBody>
      </p:sp>
      <p:sp>
        <p:nvSpPr>
          <p:cNvPr id="6" name="Rectangle 5">
            <a:extLst>
              <a:ext uri="{FF2B5EF4-FFF2-40B4-BE49-F238E27FC236}">
                <a16:creationId xmlns:a16="http://schemas.microsoft.com/office/drawing/2014/main" id="{5A8E3F8B-5515-53E5-0609-EA96E345D822}"/>
              </a:ext>
            </a:extLst>
          </p:cNvPr>
          <p:cNvSpPr/>
          <p:nvPr/>
        </p:nvSpPr>
        <p:spPr>
          <a:xfrm>
            <a:off x="721729" y="3036537"/>
            <a:ext cx="10568962" cy="1354593"/>
          </a:xfrm>
          <a:prstGeom prst="rect">
            <a:avLst/>
          </a:prstGeom>
          <a:solidFill>
            <a:schemeClr val="bg1"/>
          </a:solidFill>
          <a:ln w="57150">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lIns="182880" tIns="182880" rIns="182880" bIns="182880" rtlCol="0" anchor="b" anchorCtr="0"/>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2200" dirty="0">
                <a:solidFill>
                  <a:srgbClr val="003C4C"/>
                </a:solidFill>
                <a:latin typeface="Lato Black" panose="020F0A02020204030203" pitchFamily="34" charset="0"/>
              </a:rPr>
              <a:t>SB 1036</a:t>
            </a:r>
            <a:r>
              <a:rPr kumimoji="0" lang="en-US" sz="2200" b="0" i="0" u="none" strike="noStrike" kern="1200" cap="none" spc="0" normalizeH="0" baseline="0" noProof="0" dirty="0">
                <a:ln>
                  <a:noFill/>
                </a:ln>
                <a:solidFill>
                  <a:srgbClr val="003C4C"/>
                </a:solidFill>
                <a:effectLst/>
                <a:uLnTx/>
                <a:uFillTx/>
                <a:latin typeface="Lato Black" panose="020F0A02020204030203" pitchFamily="34" charset="0"/>
                <a:ea typeface="+mn-ea"/>
                <a:cs typeface="+mn-cs"/>
              </a:rPr>
              <a:t> (Zaffirini) </a:t>
            </a:r>
            <a:r>
              <a:rPr lang="en-US" sz="2200" dirty="0">
                <a:solidFill>
                  <a:srgbClr val="003C4C"/>
                </a:solidFill>
                <a:latin typeface="Lato"/>
              </a:rPr>
              <a:t>E</a:t>
            </a:r>
            <a:r>
              <a:rPr kumimoji="0" lang="en-US" sz="2200" b="0" i="0" u="none" strike="noStrike" kern="1200" cap="none" spc="0" normalizeH="0" baseline="0" noProof="0" dirty="0">
                <a:ln>
                  <a:noFill/>
                </a:ln>
                <a:solidFill>
                  <a:srgbClr val="003C4C"/>
                </a:solidFill>
                <a:effectLst/>
                <a:uLnTx/>
                <a:uFillTx/>
                <a:latin typeface="Lato"/>
                <a:ea typeface="+mn-ea"/>
                <a:cs typeface="+mn-cs"/>
              </a:rPr>
              <a:t>stablishes regulations for residential solar retail transactions in Texas by requiring occupational registration for solar retailers and salespersons, and authorizing fees, civil, and administrative penalties for compliance</a:t>
            </a:r>
            <a:r>
              <a:rPr lang="en-US" sz="2200" dirty="0">
                <a:solidFill>
                  <a:srgbClr val="003C4C"/>
                </a:solidFill>
                <a:latin typeface="Lato"/>
              </a:rPr>
              <a:t>.</a:t>
            </a:r>
            <a:r>
              <a:rPr kumimoji="0" lang="en-US" sz="2200" b="0" i="0" u="none" strike="noStrike" kern="1200" cap="none" spc="0" normalizeH="0" baseline="0" noProof="0" dirty="0">
                <a:ln>
                  <a:noFill/>
                </a:ln>
                <a:solidFill>
                  <a:srgbClr val="003C4C"/>
                </a:solidFill>
                <a:effectLst/>
                <a:uLnTx/>
                <a:uFillTx/>
                <a:latin typeface="Lato"/>
                <a:ea typeface="+mn-ea"/>
                <a:cs typeface="+mn-cs"/>
              </a:rPr>
              <a:t> Effective 9/1/25. </a:t>
            </a:r>
            <a:endParaRPr kumimoji="0" lang="en-US" sz="2200" b="0" i="0" u="none" strike="noStrike" kern="1200" cap="none" spc="0" normalizeH="0" baseline="0" noProof="0" dirty="0">
              <a:ln>
                <a:noFill/>
              </a:ln>
              <a:solidFill>
                <a:srgbClr val="003C4C"/>
              </a:solidFill>
              <a:effectLst/>
              <a:uLnTx/>
              <a:uFillTx/>
              <a:latin typeface="Lato Bold" panose="020F0802020204030203" pitchFamily="34" charset="0"/>
              <a:ea typeface="+mn-ea"/>
              <a:cs typeface="+mn-cs"/>
            </a:endParaRPr>
          </a:p>
        </p:txBody>
      </p:sp>
      <p:sp>
        <p:nvSpPr>
          <p:cNvPr id="8" name="Rectangle 7">
            <a:extLst>
              <a:ext uri="{FF2B5EF4-FFF2-40B4-BE49-F238E27FC236}">
                <a16:creationId xmlns:a16="http://schemas.microsoft.com/office/drawing/2014/main" id="{95B0A03E-3544-66AD-0CA1-3C5C4C59AA46}"/>
              </a:ext>
            </a:extLst>
          </p:cNvPr>
          <p:cNvSpPr/>
          <p:nvPr/>
        </p:nvSpPr>
        <p:spPr>
          <a:xfrm>
            <a:off x="721729" y="1521611"/>
            <a:ext cx="10568962" cy="1354593"/>
          </a:xfrm>
          <a:prstGeom prst="rect">
            <a:avLst/>
          </a:prstGeom>
          <a:solidFill>
            <a:schemeClr val="bg1"/>
          </a:solidFill>
          <a:ln w="57150">
            <a:solidFill>
              <a:schemeClr val="accent1"/>
            </a:solidFill>
          </a:ln>
        </p:spPr>
        <p:style>
          <a:lnRef idx="2">
            <a:schemeClr val="accent1"/>
          </a:lnRef>
          <a:fillRef idx="1">
            <a:schemeClr val="lt1"/>
          </a:fillRef>
          <a:effectRef idx="0">
            <a:schemeClr val="accent1"/>
          </a:effectRef>
          <a:fontRef idx="minor">
            <a:schemeClr val="dk1"/>
          </a:fontRef>
        </p:style>
        <p:txBody>
          <a:bodyPr lIns="182880" tIns="182880" rIns="182880" bIns="182880" rtlCol="0" anchor="t" anchorCtr="0"/>
          <a:lstStyle/>
          <a:p>
            <a:pPr lvl="0">
              <a:spcAft>
                <a:spcPts val="600"/>
              </a:spcAft>
              <a:defRPr/>
            </a:pPr>
            <a:r>
              <a:rPr kumimoji="0" lang="en-US" sz="2200" b="0" i="0" u="none" strike="noStrike" kern="1200" cap="none" spc="0" normalizeH="0" baseline="0" noProof="0" dirty="0">
                <a:ln>
                  <a:noFill/>
                </a:ln>
                <a:solidFill>
                  <a:srgbClr val="003C4C"/>
                </a:solidFill>
                <a:effectLst/>
                <a:uLnTx/>
                <a:uFillTx/>
                <a:latin typeface="Lato Black" panose="020F0A02020204030203" pitchFamily="34" charset="0"/>
                <a:ea typeface="+mn-ea"/>
                <a:cs typeface="+mn-cs"/>
              </a:rPr>
              <a:t>HB 431 (Cortez) </a:t>
            </a:r>
            <a:r>
              <a:rPr lang="en-US" sz="2200" dirty="0"/>
              <a:t>Amends the Property Code to explicitly include "solar roof tiles" in the definition of "solar energy device," ensuring their regulation by property owners' associations is covered under existing laws</a:t>
            </a:r>
            <a:r>
              <a:rPr kumimoji="0" lang="en-US" sz="2200" b="0" i="0" u="none" strike="noStrike" kern="1200" cap="none" spc="0" normalizeH="0" baseline="0" noProof="0" dirty="0">
                <a:ln>
                  <a:noFill/>
                </a:ln>
                <a:solidFill>
                  <a:srgbClr val="003C4C"/>
                </a:solidFill>
                <a:effectLst/>
                <a:uLnTx/>
                <a:uFillTx/>
                <a:latin typeface="Lato"/>
                <a:ea typeface="+mn-ea"/>
                <a:cs typeface="+mn-cs"/>
              </a:rPr>
              <a:t>. Effective </a:t>
            </a:r>
            <a:r>
              <a:rPr lang="en-US" sz="2200" dirty="0">
                <a:solidFill>
                  <a:srgbClr val="003C4C"/>
                </a:solidFill>
                <a:latin typeface="Lato"/>
              </a:rPr>
              <a:t>5/29</a:t>
            </a:r>
            <a:r>
              <a:rPr kumimoji="0" lang="en-US" sz="2200" b="0" i="0" u="none" strike="noStrike" kern="1200" cap="none" spc="0" normalizeH="0" baseline="0" noProof="0" dirty="0">
                <a:ln>
                  <a:noFill/>
                </a:ln>
                <a:solidFill>
                  <a:srgbClr val="003C4C"/>
                </a:solidFill>
                <a:effectLst/>
                <a:uLnTx/>
                <a:uFillTx/>
                <a:latin typeface="Lato"/>
                <a:ea typeface="+mn-ea"/>
                <a:cs typeface="+mn-cs"/>
              </a:rPr>
              <a:t>/25.</a:t>
            </a:r>
            <a:endParaRPr kumimoji="0" lang="en-US" sz="2200" b="0" i="0" u="none" strike="noStrike" kern="1200" cap="none" spc="0" normalizeH="0" baseline="0" noProof="0" dirty="0">
              <a:ln>
                <a:noFill/>
              </a:ln>
              <a:solidFill>
                <a:srgbClr val="003C4C"/>
              </a:solidFill>
              <a:effectLst/>
              <a:uLnTx/>
              <a:uFillTx/>
              <a:latin typeface="Lato Bold" panose="020F0802020204030203" pitchFamily="34" charset="0"/>
              <a:ea typeface="+mn-ea"/>
              <a:cs typeface="+mn-cs"/>
            </a:endParaRPr>
          </a:p>
        </p:txBody>
      </p:sp>
      <p:pic>
        <p:nvPicPr>
          <p:cNvPr id="9" name="Picture 8" descr="A picture containing drawing&#10;&#10;Description automatically generated">
            <a:extLst>
              <a:ext uri="{FF2B5EF4-FFF2-40B4-BE49-F238E27FC236}">
                <a16:creationId xmlns:a16="http://schemas.microsoft.com/office/drawing/2014/main" id="{382B605A-D376-1906-12F6-B1FCCC31BE7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V="1">
            <a:off x="838200" y="6317094"/>
            <a:ext cx="733425" cy="457685"/>
          </a:xfrm>
          <a:prstGeom prst="rect">
            <a:avLst/>
          </a:prstGeom>
        </p:spPr>
      </p:pic>
    </p:spTree>
    <p:extLst>
      <p:ext uri="{BB962C8B-B14F-4D97-AF65-F5344CB8AC3E}">
        <p14:creationId xmlns:p14="http://schemas.microsoft.com/office/powerpoint/2010/main" val="40195957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34C1FBF-9545-44A5-9B51-1659D6F4D294}"/>
              </a:ext>
            </a:extLst>
          </p:cNvPr>
          <p:cNvSpPr>
            <a:spLocks noGrp="1"/>
          </p:cNvSpPr>
          <p:nvPr>
            <p:ph type="title"/>
          </p:nvPr>
        </p:nvSpPr>
        <p:spPr>
          <a:xfrm>
            <a:off x="698437" y="176212"/>
            <a:ext cx="10515600" cy="1325563"/>
          </a:xfrm>
        </p:spPr>
        <p:txBody>
          <a:bodyPr/>
          <a:lstStyle/>
          <a:p>
            <a:r>
              <a:rPr lang="en-US" dirty="0"/>
              <a:t>CONTACT US</a:t>
            </a:r>
          </a:p>
        </p:txBody>
      </p:sp>
      <p:sp>
        <p:nvSpPr>
          <p:cNvPr id="2" name="Footer Placeholder 1">
            <a:extLst>
              <a:ext uri="{FF2B5EF4-FFF2-40B4-BE49-F238E27FC236}">
                <a16:creationId xmlns:a16="http://schemas.microsoft.com/office/drawing/2014/main" id="{E15731BC-EF04-4A62-B01C-85722F4F35B0}"/>
              </a:ext>
            </a:extLst>
          </p:cNvPr>
          <p:cNvSpPr>
            <a:spLocks noGrp="1"/>
          </p:cNvSpPr>
          <p:nvPr>
            <p:ph type="ftr" sz="quarter" idx="10"/>
          </p:nvPr>
        </p:nvSpPr>
        <p:spPr/>
        <p:txBody>
          <a:bodyPr/>
          <a:lstStyle/>
          <a:p>
            <a:r>
              <a:rPr lang="en-US" dirty="0"/>
              <a:t>89th Texas Legislature – Final Actions</a:t>
            </a:r>
          </a:p>
        </p:txBody>
      </p:sp>
      <p:sp>
        <p:nvSpPr>
          <p:cNvPr id="3" name="Slide Number Placeholder 2">
            <a:extLst>
              <a:ext uri="{FF2B5EF4-FFF2-40B4-BE49-F238E27FC236}">
                <a16:creationId xmlns:a16="http://schemas.microsoft.com/office/drawing/2014/main" id="{AE0C6FA5-0CC2-48ED-9521-EEBCB1D27D4E}"/>
              </a:ext>
            </a:extLst>
          </p:cNvPr>
          <p:cNvSpPr>
            <a:spLocks noGrp="1"/>
          </p:cNvSpPr>
          <p:nvPr>
            <p:ph type="sldNum" sz="quarter" idx="11"/>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accent6">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7B4771B-AE04-41F8-8441-EC7D184086A2}" type="slidenum">
              <a:rPr lang="en-US" smtClean="0"/>
              <a:pPr/>
              <a:t>8</a:t>
            </a:fld>
            <a:endParaRPr lang="en-US"/>
          </a:p>
        </p:txBody>
      </p:sp>
      <p:pic>
        <p:nvPicPr>
          <p:cNvPr id="8" name="Graphic 7" descr="Envelope">
            <a:extLst>
              <a:ext uri="{FF2B5EF4-FFF2-40B4-BE49-F238E27FC236}">
                <a16:creationId xmlns:a16="http://schemas.microsoft.com/office/drawing/2014/main" id="{66C61664-2945-4F73-94EE-FCB746678773}"/>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777549" y="3161339"/>
            <a:ext cx="574356" cy="574356"/>
          </a:xfrm>
          <a:prstGeom prst="rect">
            <a:avLst/>
          </a:prstGeom>
        </p:spPr>
      </p:pic>
      <p:pic>
        <p:nvPicPr>
          <p:cNvPr id="10" name="Graphic 9" descr="Receiver">
            <a:extLst>
              <a:ext uri="{FF2B5EF4-FFF2-40B4-BE49-F238E27FC236}">
                <a16:creationId xmlns:a16="http://schemas.microsoft.com/office/drawing/2014/main" id="{F946135F-63BD-4160-B2D0-9B700DB59C67}"/>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777549" y="4171794"/>
            <a:ext cx="574356" cy="574356"/>
          </a:xfrm>
          <a:prstGeom prst="rect">
            <a:avLst/>
          </a:prstGeom>
        </p:spPr>
      </p:pic>
      <p:pic>
        <p:nvPicPr>
          <p:cNvPr id="12" name="Graphic 11" descr="Laptop">
            <a:extLst>
              <a:ext uri="{FF2B5EF4-FFF2-40B4-BE49-F238E27FC236}">
                <a16:creationId xmlns:a16="http://schemas.microsoft.com/office/drawing/2014/main" id="{4DD25498-CA56-46FA-8886-0C8C09F3121F}"/>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777549" y="5182249"/>
            <a:ext cx="574356" cy="574356"/>
          </a:xfrm>
          <a:prstGeom prst="rect">
            <a:avLst/>
          </a:prstGeom>
        </p:spPr>
      </p:pic>
      <p:sp>
        <p:nvSpPr>
          <p:cNvPr id="15" name="Text Placeholder 5">
            <a:extLst>
              <a:ext uri="{FF2B5EF4-FFF2-40B4-BE49-F238E27FC236}">
                <a16:creationId xmlns:a16="http://schemas.microsoft.com/office/drawing/2014/main" id="{160D2E9E-8705-4215-AF9B-C4DDD1B387D9}"/>
              </a:ext>
            </a:extLst>
          </p:cNvPr>
          <p:cNvSpPr txBox="1">
            <a:spLocks/>
          </p:cNvSpPr>
          <p:nvPr/>
        </p:nvSpPr>
        <p:spPr>
          <a:xfrm>
            <a:off x="2895600" y="2065102"/>
            <a:ext cx="4511675" cy="59906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0" i="0" dirty="0">
                <a:effectLst/>
              </a:rPr>
              <a:t>616 Six Flags Drive </a:t>
            </a:r>
          </a:p>
          <a:p>
            <a:pPr marL="0" indent="0">
              <a:buNone/>
            </a:pPr>
            <a:r>
              <a:rPr lang="en-US" sz="2400" b="0" i="0" dirty="0">
                <a:effectLst/>
              </a:rPr>
              <a:t>Arlington, TX 76011</a:t>
            </a:r>
            <a:endParaRPr lang="en-US" sz="2400" dirty="0"/>
          </a:p>
        </p:txBody>
      </p:sp>
      <p:sp>
        <p:nvSpPr>
          <p:cNvPr id="17" name="Text Placeholder 5">
            <a:extLst>
              <a:ext uri="{FF2B5EF4-FFF2-40B4-BE49-F238E27FC236}">
                <a16:creationId xmlns:a16="http://schemas.microsoft.com/office/drawing/2014/main" id="{5335B8D3-9B41-4727-91D4-FB2836D0A684}"/>
              </a:ext>
            </a:extLst>
          </p:cNvPr>
          <p:cNvSpPr txBox="1">
            <a:spLocks/>
          </p:cNvSpPr>
          <p:nvPr/>
        </p:nvSpPr>
        <p:spPr>
          <a:xfrm>
            <a:off x="2895600" y="4268907"/>
            <a:ext cx="4511675" cy="3651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0" i="0" dirty="0">
                <a:effectLst/>
              </a:rPr>
              <a:t>817-695-9240</a:t>
            </a:r>
            <a:endParaRPr lang="en-US" sz="2400" dirty="0"/>
          </a:p>
        </p:txBody>
      </p:sp>
      <p:sp>
        <p:nvSpPr>
          <p:cNvPr id="19" name="Text Placeholder 5">
            <a:extLst>
              <a:ext uri="{FF2B5EF4-FFF2-40B4-BE49-F238E27FC236}">
                <a16:creationId xmlns:a16="http://schemas.microsoft.com/office/drawing/2014/main" id="{9123DB1A-4F7D-4850-83C1-8AB6B72EC084}"/>
              </a:ext>
            </a:extLst>
          </p:cNvPr>
          <p:cNvSpPr txBox="1">
            <a:spLocks/>
          </p:cNvSpPr>
          <p:nvPr/>
        </p:nvSpPr>
        <p:spPr>
          <a:xfrm>
            <a:off x="2895600" y="3266402"/>
            <a:ext cx="4511675" cy="26736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0" i="0" dirty="0">
                <a:effectLst/>
              </a:rPr>
              <a:t>transinfo@nctcog.org</a:t>
            </a:r>
            <a:endParaRPr lang="en-US" sz="2400" dirty="0"/>
          </a:p>
        </p:txBody>
      </p:sp>
      <p:sp>
        <p:nvSpPr>
          <p:cNvPr id="25" name="Text Placeholder 5">
            <a:extLst>
              <a:ext uri="{FF2B5EF4-FFF2-40B4-BE49-F238E27FC236}">
                <a16:creationId xmlns:a16="http://schemas.microsoft.com/office/drawing/2014/main" id="{FE154AF7-5F18-4FD6-AEDD-42CA505DEA8C}"/>
              </a:ext>
            </a:extLst>
          </p:cNvPr>
          <p:cNvSpPr txBox="1">
            <a:spLocks/>
          </p:cNvSpPr>
          <p:nvPr/>
        </p:nvSpPr>
        <p:spPr>
          <a:xfrm>
            <a:off x="2895600" y="5260305"/>
            <a:ext cx="4511675" cy="26736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0" i="0" dirty="0">
                <a:effectLst/>
                <a:hlinkClick r:id="rId8"/>
              </a:rPr>
              <a:t>www.nctcog.org</a:t>
            </a:r>
            <a:r>
              <a:rPr lang="en-US" sz="2400" dirty="0">
                <a:hlinkClick r:id="rId8"/>
              </a:rPr>
              <a:t>/legislative</a:t>
            </a:r>
            <a:r>
              <a:rPr lang="en-US" sz="2400" dirty="0"/>
              <a:t> </a:t>
            </a:r>
          </a:p>
        </p:txBody>
      </p:sp>
      <p:pic>
        <p:nvPicPr>
          <p:cNvPr id="9" name="Graphic 8" descr="Marker">
            <a:extLst>
              <a:ext uri="{FF2B5EF4-FFF2-40B4-BE49-F238E27FC236}">
                <a16:creationId xmlns:a16="http://schemas.microsoft.com/office/drawing/2014/main" id="{1231A97F-F078-4E14-822A-DEC2D5B21508}"/>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683461" y="2055813"/>
            <a:ext cx="668444" cy="668444"/>
          </a:xfrm>
          <a:prstGeom prst="rect">
            <a:avLst/>
          </a:prstGeom>
        </p:spPr>
      </p:pic>
      <p:sp>
        <p:nvSpPr>
          <p:cNvPr id="5" name="Content Placeholder 9">
            <a:extLst>
              <a:ext uri="{FF2B5EF4-FFF2-40B4-BE49-F238E27FC236}">
                <a16:creationId xmlns:a16="http://schemas.microsoft.com/office/drawing/2014/main" id="{CA2B2322-96BD-284F-42ED-7F8C56013ADB}"/>
              </a:ext>
            </a:extLst>
          </p:cNvPr>
          <p:cNvSpPr>
            <a:spLocks noGrp="1"/>
          </p:cNvSpPr>
          <p:nvPr/>
        </p:nvSpPr>
        <p:spPr>
          <a:xfrm>
            <a:off x="6842125" y="3564390"/>
            <a:ext cx="4511675" cy="24546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lumMod val="50000"/>
                  </a:schemeClr>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lumMod val="50000"/>
                  </a:schemeClr>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50000"/>
                  </a:schemeClr>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50000"/>
                  </a:schemeClr>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50000"/>
                  </a:schemeClr>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600"/>
              </a:spcAft>
              <a:buNone/>
            </a:pPr>
            <a:r>
              <a:rPr lang="nn-NO" sz="2400" b="1" dirty="0">
                <a:solidFill>
                  <a:schemeClr val="tx1"/>
                </a:solidFill>
                <a:latin typeface="+mj-lt"/>
              </a:rPr>
              <a:t>Rebekah Gongora</a:t>
            </a:r>
          </a:p>
          <a:p>
            <a:pPr marL="0" indent="0">
              <a:spcBef>
                <a:spcPts val="0"/>
              </a:spcBef>
              <a:spcAft>
                <a:spcPts val="600"/>
              </a:spcAft>
              <a:buNone/>
            </a:pPr>
            <a:r>
              <a:rPr lang="nn-NO" sz="2400" dirty="0">
                <a:solidFill>
                  <a:schemeClr val="tx1"/>
                </a:solidFill>
                <a:latin typeface="+mn-lt"/>
              </a:rPr>
              <a:t>Program Manager</a:t>
            </a:r>
          </a:p>
          <a:p>
            <a:pPr marL="0" indent="0">
              <a:spcBef>
                <a:spcPts val="0"/>
              </a:spcBef>
              <a:spcAft>
                <a:spcPts val="600"/>
              </a:spcAft>
              <a:buNone/>
            </a:pPr>
            <a:r>
              <a:rPr lang="nn-NO" sz="2400" dirty="0">
                <a:solidFill>
                  <a:schemeClr val="tx1"/>
                </a:solidFill>
                <a:latin typeface="+mn-lt"/>
              </a:rPr>
              <a:t>Public Involvement and Government Relations</a:t>
            </a:r>
          </a:p>
          <a:p>
            <a:pPr marL="0" indent="0">
              <a:spcBef>
                <a:spcPts val="0"/>
              </a:spcBef>
              <a:spcAft>
                <a:spcPts val="600"/>
              </a:spcAft>
              <a:buNone/>
            </a:pPr>
            <a:r>
              <a:rPr lang="nn-NO" sz="2400" dirty="0">
                <a:latin typeface="+mn-lt"/>
                <a:hlinkClick r:id="rId11"/>
              </a:rPr>
              <a:t>rgongora@nctcog.org</a:t>
            </a:r>
            <a:r>
              <a:rPr lang="nn-NO" sz="2400" dirty="0">
                <a:latin typeface="+mn-lt"/>
              </a:rPr>
              <a:t> </a:t>
            </a:r>
            <a:r>
              <a:rPr lang="nn-NO" sz="2400" dirty="0">
                <a:solidFill>
                  <a:schemeClr val="tx1"/>
                </a:solidFill>
                <a:latin typeface="+mn-lt"/>
              </a:rPr>
              <a:t> </a:t>
            </a:r>
          </a:p>
          <a:p>
            <a:pPr marL="0" indent="0">
              <a:spcBef>
                <a:spcPts val="0"/>
              </a:spcBef>
              <a:spcAft>
                <a:spcPts val="600"/>
              </a:spcAft>
              <a:buNone/>
            </a:pPr>
            <a:r>
              <a:rPr lang="nn-NO" sz="2400" dirty="0">
                <a:solidFill>
                  <a:schemeClr val="tx1"/>
                </a:solidFill>
                <a:latin typeface="+mn-lt"/>
              </a:rPr>
              <a:t>(682) 433-0477</a:t>
            </a:r>
          </a:p>
          <a:p>
            <a:pPr marL="0" indent="0">
              <a:buNone/>
            </a:pPr>
            <a:endParaRPr lang="en-US" sz="2800" dirty="0">
              <a:solidFill>
                <a:schemeClr val="tx1"/>
              </a:solidFill>
              <a:latin typeface="+mn-lt"/>
            </a:endParaRPr>
          </a:p>
        </p:txBody>
      </p:sp>
      <p:sp>
        <p:nvSpPr>
          <p:cNvPr id="7" name="TextBox 6">
            <a:extLst>
              <a:ext uri="{FF2B5EF4-FFF2-40B4-BE49-F238E27FC236}">
                <a16:creationId xmlns:a16="http://schemas.microsoft.com/office/drawing/2014/main" id="{97DD871B-4D9E-8009-D9A1-75F73C0FC458}"/>
              </a:ext>
            </a:extLst>
          </p:cNvPr>
          <p:cNvSpPr txBox="1"/>
          <p:nvPr/>
        </p:nvSpPr>
        <p:spPr>
          <a:xfrm>
            <a:off x="6842125" y="1209768"/>
            <a:ext cx="3797617" cy="224676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nn-NO" sz="2400" b="1" i="0" u="none" strike="noStrike" kern="1200" cap="none" spc="0" normalizeH="0" baseline="0" noProof="0" dirty="0">
                <a:ln>
                  <a:noFill/>
                </a:ln>
                <a:effectLst/>
                <a:uLnTx/>
                <a:uFillTx/>
                <a:latin typeface="Lato Black" panose="020F0A02020204030203" pitchFamily="34" charset="0"/>
              </a:rPr>
              <a:t>Jackie Nolasco</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nn-NO" sz="2400" b="0" i="0" u="none" strike="noStrike" kern="1200" cap="none" spc="0" normalizeH="0" baseline="0" noProof="0" dirty="0">
                <a:ln>
                  <a:noFill/>
                </a:ln>
                <a:effectLst/>
                <a:uLnTx/>
                <a:uFillTx/>
                <a:latin typeface="Lato"/>
                <a:ea typeface="+mn-ea"/>
                <a:cs typeface="+mn-cs"/>
              </a:rPr>
              <a:t>Communications Specialist</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nn-NO" sz="2400" b="0" i="0" u="none" strike="noStrike" kern="1200" cap="none" spc="0" normalizeH="0" baseline="0" noProof="0" dirty="0">
                <a:ln>
                  <a:noFill/>
                </a:ln>
                <a:effectLst/>
                <a:uLnTx/>
                <a:uFillTx/>
                <a:latin typeface="Lato"/>
                <a:ea typeface="+mn-ea"/>
                <a:cs typeface="+mn-cs"/>
              </a:rPr>
              <a:t>Government Relations</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nn-NO" sz="2400" b="0" i="0" u="none" strike="noStrike" kern="1200" cap="none" spc="0" normalizeH="0" baseline="0" noProof="0" dirty="0">
                <a:ln>
                  <a:noFill/>
                </a:ln>
                <a:solidFill>
                  <a:srgbClr val="00446A"/>
                </a:solidFill>
                <a:effectLst/>
                <a:uLnTx/>
                <a:uFillTx/>
                <a:latin typeface="Lato"/>
                <a:ea typeface="+mn-ea"/>
                <a:cs typeface="+mn-cs"/>
                <a:hlinkClick r:id="rId12"/>
              </a:rPr>
              <a:t>jnolasco@nctcog.org</a:t>
            </a:r>
            <a:r>
              <a:rPr kumimoji="0" lang="nn-NO" sz="2400" b="0" i="0" u="none" strike="noStrike" kern="1200" cap="none" spc="0" normalizeH="0" baseline="0" noProof="0" dirty="0">
                <a:ln>
                  <a:noFill/>
                </a:ln>
                <a:solidFill>
                  <a:srgbClr val="00446A"/>
                </a:solidFill>
                <a:effectLst/>
                <a:uLnTx/>
                <a:uFillTx/>
                <a:latin typeface="Lato"/>
                <a:ea typeface="+mn-ea"/>
                <a:cs typeface="+mn-cs"/>
              </a:rPr>
              <a:t>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nn-NO" sz="2400" b="0" i="0" u="none" strike="noStrike" kern="1200" cap="none" spc="0" normalizeH="0" baseline="0" noProof="0" dirty="0">
                <a:ln>
                  <a:noFill/>
                </a:ln>
                <a:effectLst/>
                <a:uLnTx/>
                <a:uFillTx/>
                <a:latin typeface="Lato"/>
                <a:ea typeface="+mn-ea"/>
                <a:cs typeface="+mn-cs"/>
              </a:rPr>
              <a:t>(817) 695-9255</a:t>
            </a:r>
            <a:endParaRPr kumimoji="0" lang="en-US" sz="2400" b="0" i="0" u="none" strike="noStrike" kern="1200" cap="none" spc="0" normalizeH="0" baseline="0" noProof="0" dirty="0">
              <a:ln>
                <a:noFill/>
              </a:ln>
              <a:effectLst/>
              <a:uLnTx/>
              <a:uFillTx/>
              <a:latin typeface="Lato"/>
              <a:ea typeface="+mn-ea"/>
              <a:cs typeface="+mn-cs"/>
            </a:endParaRPr>
          </a:p>
        </p:txBody>
      </p:sp>
    </p:spTree>
    <p:extLst>
      <p:ext uri="{BB962C8B-B14F-4D97-AF65-F5344CB8AC3E}">
        <p14:creationId xmlns:p14="http://schemas.microsoft.com/office/powerpoint/2010/main" val="3521159372"/>
      </p:ext>
    </p:extLst>
  </p:cSld>
  <p:clrMapOvr>
    <a:masterClrMapping/>
  </p:clrMapOvr>
</p:sld>
</file>

<file path=ppt/theme/theme1.xml><?xml version="1.0" encoding="utf-8"?>
<a:theme xmlns:a="http://schemas.openxmlformats.org/drawingml/2006/main" name="Covers">
  <a:themeElements>
    <a:clrScheme name="Transportation Department">
      <a:dk1>
        <a:srgbClr val="003C4C"/>
      </a:dk1>
      <a:lt1>
        <a:sysClr val="window" lastClr="FFFFFF"/>
      </a:lt1>
      <a:dk2>
        <a:srgbClr val="003C4C"/>
      </a:dk2>
      <a:lt2>
        <a:srgbClr val="E2EFEF"/>
      </a:lt2>
      <a:accent1>
        <a:srgbClr val="F47E25"/>
      </a:accent1>
      <a:accent2>
        <a:srgbClr val="336667"/>
      </a:accent2>
      <a:accent3>
        <a:srgbClr val="70C1B3"/>
      </a:accent3>
      <a:accent4>
        <a:srgbClr val="E5D352"/>
      </a:accent4>
      <a:accent5>
        <a:srgbClr val="B8D8D8"/>
      </a:accent5>
      <a:accent6>
        <a:srgbClr val="003C4C"/>
      </a:accent6>
      <a:hlink>
        <a:srgbClr val="70C1B3"/>
      </a:hlink>
      <a:folHlink>
        <a:srgbClr val="D67432"/>
      </a:folHlink>
    </a:clrScheme>
    <a:fontScheme name="Dept Template">
      <a:majorFont>
        <a:latin typeface="Lato Black"/>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TCOG_lighttheme" id="{72EF067A-4AAA-483A-843C-4AB1437D250D}" vid="{50A94EF6-1983-4780-979E-EEC52803C2D9}"/>
    </a:ext>
  </a:extLst>
</a:theme>
</file>

<file path=ppt/theme/theme2.xml><?xml version="1.0" encoding="utf-8"?>
<a:theme xmlns:a="http://schemas.openxmlformats.org/drawingml/2006/main" name="White Background">
  <a:themeElements>
    <a:clrScheme name="Transportation Department">
      <a:dk1>
        <a:srgbClr val="003C4C"/>
      </a:dk1>
      <a:lt1>
        <a:sysClr val="window" lastClr="FFFFFF"/>
      </a:lt1>
      <a:dk2>
        <a:srgbClr val="003C4C"/>
      </a:dk2>
      <a:lt2>
        <a:srgbClr val="E2EFEF"/>
      </a:lt2>
      <a:accent1>
        <a:srgbClr val="F47E25"/>
      </a:accent1>
      <a:accent2>
        <a:srgbClr val="336667"/>
      </a:accent2>
      <a:accent3>
        <a:srgbClr val="70C1B3"/>
      </a:accent3>
      <a:accent4>
        <a:srgbClr val="E5D352"/>
      </a:accent4>
      <a:accent5>
        <a:srgbClr val="B8D8D8"/>
      </a:accent5>
      <a:accent6>
        <a:srgbClr val="003C4C"/>
      </a:accent6>
      <a:hlink>
        <a:srgbClr val="70C1B3"/>
      </a:hlink>
      <a:folHlink>
        <a:srgbClr val="D67432"/>
      </a:folHlink>
    </a:clrScheme>
    <a:fontScheme name="Dept Template">
      <a:majorFont>
        <a:latin typeface="Lato Black"/>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TCOG_lighttheme" id="{72EF067A-4AAA-483A-843C-4AB1437D250D}" vid="{D37B0F2D-9B2E-4D7D-AB4F-F09C7D9FE702}"/>
    </a:ext>
  </a:extLst>
</a:theme>
</file>

<file path=ppt/theme/theme3.xml><?xml version="1.0" encoding="utf-8"?>
<a:theme xmlns:a="http://schemas.openxmlformats.org/drawingml/2006/main" name="Blue Background">
  <a:themeElements>
    <a:clrScheme name="Transportation Department">
      <a:dk1>
        <a:srgbClr val="003C4C"/>
      </a:dk1>
      <a:lt1>
        <a:sysClr val="window" lastClr="FFFFFF"/>
      </a:lt1>
      <a:dk2>
        <a:srgbClr val="003C4C"/>
      </a:dk2>
      <a:lt2>
        <a:srgbClr val="E2EFEF"/>
      </a:lt2>
      <a:accent1>
        <a:srgbClr val="F47E25"/>
      </a:accent1>
      <a:accent2>
        <a:srgbClr val="336667"/>
      </a:accent2>
      <a:accent3>
        <a:srgbClr val="70C1B3"/>
      </a:accent3>
      <a:accent4>
        <a:srgbClr val="E5D352"/>
      </a:accent4>
      <a:accent5>
        <a:srgbClr val="B8D8D8"/>
      </a:accent5>
      <a:accent6>
        <a:srgbClr val="003C4C"/>
      </a:accent6>
      <a:hlink>
        <a:srgbClr val="70C1B3"/>
      </a:hlink>
      <a:folHlink>
        <a:srgbClr val="D67432"/>
      </a:folHlink>
    </a:clrScheme>
    <a:fontScheme name="Dept Template">
      <a:majorFont>
        <a:latin typeface="Lato Black"/>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TCOG_lighttheme" id="{72EF067A-4AAA-483A-843C-4AB1437D250D}" vid="{9C59FFB0-AE87-401D-B357-033F33E31B84}"/>
    </a:ext>
  </a:extLst>
</a:theme>
</file>

<file path=ppt/theme/theme4.xml><?xml version="1.0" encoding="utf-8"?>
<a:theme xmlns:a="http://schemas.openxmlformats.org/drawingml/2006/main" name="Miscellaneous">
  <a:themeElements>
    <a:clrScheme name="Transportation Department">
      <a:dk1>
        <a:srgbClr val="003C4C"/>
      </a:dk1>
      <a:lt1>
        <a:sysClr val="window" lastClr="FFFFFF"/>
      </a:lt1>
      <a:dk2>
        <a:srgbClr val="003C4C"/>
      </a:dk2>
      <a:lt2>
        <a:srgbClr val="E2EFEF"/>
      </a:lt2>
      <a:accent1>
        <a:srgbClr val="F47E25"/>
      </a:accent1>
      <a:accent2>
        <a:srgbClr val="336667"/>
      </a:accent2>
      <a:accent3>
        <a:srgbClr val="70C1B3"/>
      </a:accent3>
      <a:accent4>
        <a:srgbClr val="E5D352"/>
      </a:accent4>
      <a:accent5>
        <a:srgbClr val="B8D8D8"/>
      </a:accent5>
      <a:accent6>
        <a:srgbClr val="003C4C"/>
      </a:accent6>
      <a:hlink>
        <a:srgbClr val="70C1B3"/>
      </a:hlink>
      <a:folHlink>
        <a:srgbClr val="D67432"/>
      </a:folHlink>
    </a:clrScheme>
    <a:fontScheme name="Dept Template">
      <a:majorFont>
        <a:latin typeface="Lato Black"/>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TCOG_lighttheme" id="{72EF067A-4AAA-483A-843C-4AB1437D250D}" vid="{1E96DC7C-971F-4179-9CB3-23CF7FC7A12F}"/>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a061e953-577f-44bc-90d4-dd6552c79708}" enabled="1" method="Privileged" siteId="{2f5e7ebc-22b0-4fbe-934c-aabddb4e29b1}" removed="0"/>
</clbl:labelList>
</file>

<file path=docProps/app.xml><?xml version="1.0" encoding="utf-8"?>
<Properties xmlns="http://schemas.openxmlformats.org/officeDocument/2006/extended-properties" xmlns:vt="http://schemas.openxmlformats.org/officeDocument/2006/docPropsVTypes">
  <Template>NCTCOG_lighttheme</Template>
  <TotalTime>2432</TotalTime>
  <Words>724</Words>
  <Application>Microsoft Office PowerPoint</Application>
  <PresentationFormat>Widescreen</PresentationFormat>
  <Paragraphs>136</Paragraphs>
  <Slides>8</Slides>
  <Notes>4</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8</vt:i4>
      </vt:variant>
    </vt:vector>
  </HeadingPairs>
  <TitlesOfParts>
    <vt:vector size="20" baseType="lpstr">
      <vt:lpstr>Lato Black</vt:lpstr>
      <vt:lpstr>Open Sans</vt:lpstr>
      <vt:lpstr>Calibri</vt:lpstr>
      <vt:lpstr>Lato</vt:lpstr>
      <vt:lpstr>Arial</vt:lpstr>
      <vt:lpstr>Lato Bold</vt:lpstr>
      <vt:lpstr>Aptos</vt:lpstr>
      <vt:lpstr>Raleway</vt:lpstr>
      <vt:lpstr>Covers</vt:lpstr>
      <vt:lpstr>White Background</vt:lpstr>
      <vt:lpstr>Blue Background</vt:lpstr>
      <vt:lpstr>Miscellaneous</vt:lpstr>
      <vt:lpstr>PowerPoint Presentation</vt:lpstr>
      <vt:lpstr>PowerPoint Presentation</vt:lpstr>
      <vt:lpstr>PRIORITIES IN THE 89TH SESSION</vt:lpstr>
      <vt:lpstr>STATE BUDGET</vt:lpstr>
      <vt:lpstr>AIR QUALITY</vt:lpstr>
      <vt:lpstr>AIR QUALITY – CONCRETE PLANTS</vt:lpstr>
      <vt:lpstr>ENERGY</vt:lpstr>
      <vt:lpstr>CONTACT US</vt:lpstr>
    </vt:vector>
  </TitlesOfParts>
  <Company>North Central Texas Council of Governments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Rebekah Gongora</dc:creator>
  <cp:lastModifiedBy>Fildes, Anna</cp:lastModifiedBy>
  <cp:revision>76</cp:revision>
  <dcterms:created xsi:type="dcterms:W3CDTF">2025-05-06T19:09:08Z</dcterms:created>
  <dcterms:modified xsi:type="dcterms:W3CDTF">2025-09-18T18:43:58Z</dcterms:modified>
</cp:coreProperties>
</file>