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93" r:id="rId2"/>
    <p:sldId id="3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82DBD-103A-4540-8CA4-1828A610718D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1E061-B834-4F79-901F-2310D043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Dawn</a:t>
            </a:r>
          </a:p>
        </p:txBody>
      </p:sp>
    </p:spTree>
    <p:extLst>
      <p:ext uri="{BB962C8B-B14F-4D97-AF65-F5344CB8AC3E}">
        <p14:creationId xmlns:p14="http://schemas.microsoft.com/office/powerpoint/2010/main" val="196767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Dawn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8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6B0F-76F3-9D49-8D8F-5332FE889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CA305-95E8-E84D-B150-2508B308F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8E23-1FD4-4B40-9F00-071FEBC2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0482C-8707-F748-A1D9-41AD1A6A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BF49-4108-CC40-8D37-FEF313C1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0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CDAA-1272-2446-873C-5CDE520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902B2-C729-7840-AB53-B0FF9767C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5233-EBD7-6C4C-8F9B-6D5D9F55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57CAE-98CC-C448-9AA2-F3A0FE23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CB87C-0822-7E4D-97C8-B5524472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F63DC-28EE-2D42-BAA1-B4C30C419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B7D4A-EC05-6743-86D6-29FD753BD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FF344-E36D-474D-B8F2-D972EE35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CD1F8-6431-1F4D-9523-B7512C50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6B12-5D15-7149-8F70-CC47CF35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48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7758-60F7-5B4A-8C74-1CD06EAD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5810D-C5A8-FA4C-BFD5-5699ABA6C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29C99-2E97-B841-A9DE-A1189A64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E9954-7F15-2A46-AE61-56CFC5B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A3FC5-D079-8C4E-B073-F89733A5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609B-1EDA-304B-B4B1-B04AB6A0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6513-B717-7141-8B81-59AC4DF61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EA89-8D63-9240-AA93-98EC0993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86103-00E7-5746-9AD4-3DBE03C1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EEDCE-DF64-464C-AB89-3B9B83BF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21A9-508A-6242-9E6A-96B22FDB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729D-5E5C-C743-908C-52750011C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D8D54-92FF-AA42-9E97-47ED32254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A460C-8797-A14E-9772-0A64C899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6A1A8-594A-1E4B-BBF6-3E8ACBB3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3F6E8-E261-BD41-A3DB-0B8A7865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8BB7-4202-E34D-BD56-0A9EA281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3AB9-AE50-5548-BB96-7CECD6338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5096E-8DC5-E04A-AF21-20427C4CB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8F482-6C82-B34C-B9A8-F2BE39095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1206B-BD57-1744-8934-D9E9AB207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177E6-8669-D645-98DD-24F25191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53CA5-E1CF-D14A-9DA8-F5EC8DFF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F3A56-26CF-944F-9F1B-4AE0604E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F200-21DD-F342-914E-B597D209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2FEE6-8D5C-F949-8FE5-05703588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EF52F-8B48-CA45-BFCF-485DD257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3B50F-7325-B442-A5D9-4D4A266D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2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9F7FC-CA1C-A845-A9E7-147E6943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5B933-AE5F-D44A-B332-4E0701B3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AD04-5851-034E-8F0A-C4ECBFFB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4A97-8FD8-2E4B-B96C-2E6E44EB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F3CF-915C-3F48-B751-7DFCF402A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21953-638B-B34C-A7CE-81FD70F7B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BEAF0-0926-FD41-B62A-122DD33C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EB8E5-5C61-0341-AE6A-CBB0A93D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4F462-FEE1-3743-B6CB-4C6B5AC6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4E69-4712-F94E-8BE9-0CE14FD2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D04F4-0A85-1E41-A8CC-B5FB18463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569C9-12E8-244D-883C-0D23A194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2B3E8-FD0C-AF42-9DF8-C6B8CBF5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6C89A-F9BA-1E4A-B8C7-76BC417B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7FCC4-5BC1-3B4C-8CEB-383B9229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B677A-DA49-E341-9F96-0A2D770E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472A2-1EA0-8A41-80D0-08903381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11AA-EF82-0642-8F9C-83E2E6B74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49FC-1BE3-C04E-B9A0-E30877B18DA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64458-8D6B-9545-804F-D3EDE505B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06C50-8F4D-6A4F-8192-C68188B12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38B2-50AE-BE4E-B908-84C70C1A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2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15599" y="390167"/>
            <a:ext cx="1163522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dirty="0">
                <a:solidFill>
                  <a:srgbClr val="007A4B"/>
                </a:solidFill>
                <a:latin typeface="Museo Slab 500"/>
                <a:ea typeface="Museo Slab 500" charset="0"/>
                <a:cs typeface="Museo Slab 500" charset="0"/>
                <a:sym typeface="Montserrat"/>
              </a:rPr>
              <a:t>2024 Career Connections Mentoring Program: Mentees</a:t>
            </a:r>
            <a:endParaRPr sz="3600" dirty="0">
              <a:solidFill>
                <a:srgbClr val="007A4B"/>
              </a:solidFill>
              <a:latin typeface="Museo Slab 500" charset="0"/>
              <a:ea typeface="Museo Slab 500" charset="0"/>
              <a:cs typeface="Museo Slab 500" charset="0"/>
              <a:sym typeface="Montserrat"/>
            </a:endParaRPr>
          </a:p>
        </p:txBody>
      </p:sp>
      <p:cxnSp>
        <p:nvCxnSpPr>
          <p:cNvPr id="246" name="Shape 2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400" y="1328267"/>
            <a:ext cx="10881360" cy="0"/>
          </a:xfrm>
          <a:prstGeom prst="straightConnector1">
            <a:avLst/>
          </a:prstGeom>
          <a:noFill/>
          <a:ln w="9525" cap="flat" cmpd="sng">
            <a:solidFill>
              <a:srgbClr val="047BC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angle 2" descr="This year we have 16 mentees who represent a mix of college students and graduates">
            <a:extLst>
              <a:ext uri="{FF2B5EF4-FFF2-40B4-BE49-F238E27FC236}">
                <a16:creationId xmlns:a16="http://schemas.microsoft.com/office/drawing/2014/main" id="{84AD5071-6502-49F5-AA47-AAE48A1ABD5F}"/>
              </a:ext>
            </a:extLst>
          </p:cNvPr>
          <p:cNvSpPr/>
          <p:nvPr/>
        </p:nvSpPr>
        <p:spPr>
          <a:xfrm>
            <a:off x="415600" y="1502768"/>
            <a:ext cx="841288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194C"/>
              </a:buClr>
              <a:buSzPts val="22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451D"/>
                </a:solidFill>
                <a:effectLst/>
                <a:uLnTx/>
                <a:uFillTx/>
                <a:latin typeface="Museo Slab 700"/>
                <a:cs typeface="Arial"/>
                <a:sym typeface="Arial"/>
              </a:rPr>
              <a:t>This year we have 14 mentees who represent a mix of college students and graduates: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8451D"/>
              </a:solidFill>
              <a:effectLst/>
              <a:uLnTx/>
              <a:uFillTx/>
              <a:latin typeface="Museo Slab 700" panose="02000000000000000000" pitchFamily="50" charset="0"/>
              <a:cs typeface="Arial"/>
              <a:sym typeface="Arial"/>
            </a:endParaRPr>
          </a:p>
        </p:txBody>
      </p:sp>
      <p:pic>
        <p:nvPicPr>
          <p:cNvPr id="1028" name="Picture 4" descr="Minnesota State University Mankato Logo">
            <a:extLst>
              <a:ext uri="{FF2B5EF4-FFF2-40B4-BE49-F238E27FC236}">
                <a16:creationId xmlns:a16="http://schemas.microsoft.com/office/drawing/2014/main" id="{A6A3B1D0-24CF-4B2B-BC10-69FF3665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77" y="3408431"/>
            <a:ext cx="2149520" cy="12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t. Catherine University logo">
            <a:extLst>
              <a:ext uri="{FF2B5EF4-FFF2-40B4-BE49-F238E27FC236}">
                <a16:creationId xmlns:a16="http://schemas.microsoft.com/office/drawing/2014/main" id="{0CED6207-E397-B71C-3FAD-761196E19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AutoShape 12" descr="Home">
            <a:extLst>
              <a:ext uri="{FF2B5EF4-FFF2-40B4-BE49-F238E27FC236}">
                <a16:creationId xmlns:a16="http://schemas.microsoft.com/office/drawing/2014/main" id="{CA313BF3-0253-A99F-14E2-D55160BCA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6" descr="St. Cloud State University Logo">
            <a:extLst>
              <a:ext uri="{FF2B5EF4-FFF2-40B4-BE49-F238E27FC236}">
                <a16:creationId xmlns:a16="http://schemas.microsoft.com/office/drawing/2014/main" id="{972061C2-F25C-20FA-00A3-B3FFA648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26" y="5144980"/>
            <a:ext cx="208026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orth Hennepin Community College Logo">
            <a:extLst>
              <a:ext uri="{FF2B5EF4-FFF2-40B4-BE49-F238E27FC236}">
                <a16:creationId xmlns:a16="http://schemas.microsoft.com/office/drawing/2014/main" id="{6F7E3E53-6DEC-089E-07BD-0B548415B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886200"/>
            <a:ext cx="2266527" cy="1016854"/>
          </a:xfrm>
          <a:prstGeom prst="rect">
            <a:avLst/>
          </a:prstGeom>
        </p:spPr>
      </p:pic>
      <p:pic>
        <p:nvPicPr>
          <p:cNvPr id="1026" name="Picture 2" descr="Minneapolis Community &amp; Technical College Logo">
            <a:extLst>
              <a:ext uri="{FF2B5EF4-FFF2-40B4-BE49-F238E27FC236}">
                <a16:creationId xmlns:a16="http://schemas.microsoft.com/office/drawing/2014/main" id="{98CE5AFB-D87F-8B45-9127-21CD9A6C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7" y="3199426"/>
            <a:ext cx="2387124" cy="19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akota County Technical College  Logo">
            <a:extLst>
              <a:ext uri="{FF2B5EF4-FFF2-40B4-BE49-F238E27FC236}">
                <a16:creationId xmlns:a16="http://schemas.microsoft.com/office/drawing/2014/main" id="{E43A4C22-4B50-6B5F-832D-7409029C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06" y="2032823"/>
            <a:ext cx="1529454" cy="14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calester College Logo">
            <a:extLst>
              <a:ext uri="{FF2B5EF4-FFF2-40B4-BE49-F238E27FC236}">
                <a16:creationId xmlns:a16="http://schemas.microsoft.com/office/drawing/2014/main" id="{B2CABC3C-9EDF-4B11-987F-44F0D173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478" y="2075166"/>
            <a:ext cx="2148924" cy="10887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urdue University Logo">
            <a:extLst>
              <a:ext uri="{FF2B5EF4-FFF2-40B4-BE49-F238E27FC236}">
                <a16:creationId xmlns:a16="http://schemas.microsoft.com/office/drawing/2014/main" id="{63426EEE-BA58-DA50-1371-1BA61B0C4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15" y="5173663"/>
            <a:ext cx="1669634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ugsburg University Logo">
            <a:extLst>
              <a:ext uri="{FF2B5EF4-FFF2-40B4-BE49-F238E27FC236}">
                <a16:creationId xmlns:a16="http://schemas.microsoft.com/office/drawing/2014/main" id="{C682A069-AD7B-E386-E7D0-7769C3CB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47" y="2394470"/>
            <a:ext cx="2008758" cy="7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y of Minnesota Duluth Logo&#10;">
            <a:extLst>
              <a:ext uri="{FF2B5EF4-FFF2-40B4-BE49-F238E27FC236}">
                <a16:creationId xmlns:a16="http://schemas.microsoft.com/office/drawing/2014/main" id="{F620DA9A-8634-30A2-28CA-E7B502B7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83" y="5275521"/>
            <a:ext cx="2545555" cy="9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noka-Ramsey Community College | Logo">
            <a:extLst>
              <a:ext uri="{FF2B5EF4-FFF2-40B4-BE49-F238E27FC236}">
                <a16:creationId xmlns:a16="http://schemas.microsoft.com/office/drawing/2014/main" id="{2A15AAEF-9446-AF7F-05AD-FC3831B9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1" y="1968062"/>
            <a:ext cx="2148924" cy="10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. Mary's University of Minnesota Logo">
            <a:extLst>
              <a:ext uri="{FF2B5EF4-FFF2-40B4-BE49-F238E27FC236}">
                <a16:creationId xmlns:a16="http://schemas.microsoft.com/office/drawing/2014/main" id="{50E348AD-EDA7-9E89-0D0A-28336D0A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77" y="5227035"/>
            <a:ext cx="2944971" cy="11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he College of St. Scholastica Logo">
            <a:extLst>
              <a:ext uri="{FF2B5EF4-FFF2-40B4-BE49-F238E27FC236}">
                <a16:creationId xmlns:a16="http://schemas.microsoft.com/office/drawing/2014/main" id="{B1C201E5-6C86-728C-623B-04CC46D8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97" y="2343664"/>
            <a:ext cx="2692492" cy="7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ormandale Community College Logo">
            <a:extLst>
              <a:ext uri="{FF2B5EF4-FFF2-40B4-BE49-F238E27FC236}">
                <a16:creationId xmlns:a16="http://schemas.microsoft.com/office/drawing/2014/main" id="{526FA6E1-5D4D-75EC-558B-CA8B29DF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22" y="3578775"/>
            <a:ext cx="2545555" cy="12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0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15599" y="390167"/>
            <a:ext cx="1163522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dirty="0">
                <a:solidFill>
                  <a:srgbClr val="007A4B"/>
                </a:solidFill>
                <a:latin typeface="Museo Slab 500"/>
                <a:ea typeface="Museo Slab 500" charset="0"/>
                <a:cs typeface="Museo Slab 500" charset="0"/>
                <a:sym typeface="Montserrat"/>
              </a:rPr>
              <a:t>2024 Career Connections Mentoring Program: Mentors</a:t>
            </a:r>
            <a:endParaRPr sz="3600" dirty="0">
              <a:solidFill>
                <a:srgbClr val="007A4B"/>
              </a:solidFill>
              <a:latin typeface="Museo Slab 500" charset="0"/>
              <a:ea typeface="Museo Slab 500" charset="0"/>
              <a:cs typeface="Museo Slab 500" charset="0"/>
              <a:sym typeface="Montserrat"/>
            </a:endParaRPr>
          </a:p>
        </p:txBody>
      </p:sp>
      <p:cxnSp>
        <p:nvCxnSpPr>
          <p:cNvPr id="246" name="Shape 2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400" y="1328267"/>
            <a:ext cx="11411051" cy="0"/>
          </a:xfrm>
          <a:prstGeom prst="straightConnector1">
            <a:avLst/>
          </a:prstGeom>
          <a:noFill/>
          <a:ln w="9525" cap="flat" cmpd="sng">
            <a:solidFill>
              <a:srgbClr val="3EAF4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4AD5071-6502-49F5-AA47-AAE48A1ABD5F}"/>
              </a:ext>
            </a:extLst>
          </p:cNvPr>
          <p:cNvSpPr/>
          <p:nvPr/>
        </p:nvSpPr>
        <p:spPr>
          <a:xfrm>
            <a:off x="415600" y="1502768"/>
            <a:ext cx="61446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194C"/>
              </a:buClr>
              <a:buSzPts val="22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8451D"/>
                </a:solidFill>
                <a:effectLst/>
                <a:uLnTx/>
                <a:uFillTx/>
                <a:latin typeface="Museo Slab 700"/>
                <a:cs typeface="Arial"/>
                <a:sym typeface="Arial"/>
              </a:rPr>
              <a:t>We also have 14 mentors working for the following employers: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8451D"/>
              </a:solidFill>
              <a:effectLst/>
              <a:uLnTx/>
              <a:uFillTx/>
              <a:latin typeface="Museo Slab 700" panose="02000000000000000000" pitchFamily="50" charset="0"/>
              <a:cs typeface="Arial"/>
              <a:sym typeface="Arial"/>
            </a:endParaRPr>
          </a:p>
        </p:txBody>
      </p:sp>
      <p:pic>
        <p:nvPicPr>
          <p:cNvPr id="2054" name="Picture 6" descr="Room &amp; Board Home Furnishings Logo ">
            <a:extLst>
              <a:ext uri="{FF2B5EF4-FFF2-40B4-BE49-F238E27FC236}">
                <a16:creationId xmlns:a16="http://schemas.microsoft.com/office/drawing/2014/main" id="{184B128D-F964-C519-07D0-CCF376AB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7" y="5355232"/>
            <a:ext cx="318881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ccra Logo">
            <a:extLst>
              <a:ext uri="{FF2B5EF4-FFF2-40B4-BE49-F238E27FC236}">
                <a16:creationId xmlns:a16="http://schemas.microsoft.com/office/drawing/2014/main" id="{322E1D1E-2437-0BDE-B0D4-5487CD17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4" y="2233108"/>
            <a:ext cx="2749541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3M Logo">
            <a:extLst>
              <a:ext uri="{FF2B5EF4-FFF2-40B4-BE49-F238E27FC236}">
                <a16:creationId xmlns:a16="http://schemas.microsoft.com/office/drawing/2014/main" id="{A404FDDB-D2D4-3CF3-C692-6DBE7525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48" y="5019296"/>
            <a:ext cx="1774455" cy="13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ntington Bank Logo">
            <a:extLst>
              <a:ext uri="{FF2B5EF4-FFF2-40B4-BE49-F238E27FC236}">
                <a16:creationId xmlns:a16="http://schemas.microsoft.com/office/drawing/2014/main" id="{25A089C5-FC4F-0BBA-6D19-BA52F11F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15" y="1707514"/>
            <a:ext cx="2653645" cy="1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Touchstone Mental Health homepage">
            <a:extLst>
              <a:ext uri="{FF2B5EF4-FFF2-40B4-BE49-F238E27FC236}">
                <a16:creationId xmlns:a16="http://schemas.microsoft.com/office/drawing/2014/main" id="{99E12B0A-714C-9A0A-11E2-7DB5F0DD3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8" descr="Touchstone Mental Health Logo">
            <a:extLst>
              <a:ext uri="{FF2B5EF4-FFF2-40B4-BE49-F238E27FC236}">
                <a16:creationId xmlns:a16="http://schemas.microsoft.com/office/drawing/2014/main" id="{55E8F313-F50C-1BEA-707C-569FA013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24" y="5305780"/>
            <a:ext cx="3384462" cy="7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cast Software Logo">
            <a:extLst>
              <a:ext uri="{FF2B5EF4-FFF2-40B4-BE49-F238E27FC236}">
                <a16:creationId xmlns:a16="http://schemas.microsoft.com/office/drawing/2014/main" id="{854313DF-F961-04D3-90E4-1FB7E89B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40" y="3110477"/>
            <a:ext cx="2857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argill Logo">
            <a:extLst>
              <a:ext uri="{FF2B5EF4-FFF2-40B4-BE49-F238E27FC236}">
                <a16:creationId xmlns:a16="http://schemas.microsoft.com/office/drawing/2014/main" id="{34EE26A1-3CA0-68D1-A8D9-3DD761A6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79" y="1798461"/>
            <a:ext cx="2552700" cy="15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and O'Lakes Logo">
            <a:extLst>
              <a:ext uri="{FF2B5EF4-FFF2-40B4-BE49-F238E27FC236}">
                <a16:creationId xmlns:a16="http://schemas.microsoft.com/office/drawing/2014/main" id="{8C42902B-CF0E-37D7-4BFC-B9E1D859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96" y="3239967"/>
            <a:ext cx="165988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Kraus-Anderson Logo">
            <a:extLst>
              <a:ext uri="{FF2B5EF4-FFF2-40B4-BE49-F238E27FC236}">
                <a16:creationId xmlns:a16="http://schemas.microsoft.com/office/drawing/2014/main" id="{DD00C3D5-5F0A-BC7E-BA15-D29F5949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53" y="2283850"/>
            <a:ext cx="3366571" cy="63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ate of Minnesota Logo">
            <a:extLst>
              <a:ext uri="{FF2B5EF4-FFF2-40B4-BE49-F238E27FC236}">
                <a16:creationId xmlns:a16="http://schemas.microsoft.com/office/drawing/2014/main" id="{564366B4-C65F-C6BA-5EA3-959BBC8C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38" y="3353491"/>
            <a:ext cx="1935766" cy="12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yo Clinic Logo">
            <a:extLst>
              <a:ext uri="{FF2B5EF4-FFF2-40B4-BE49-F238E27FC236}">
                <a16:creationId xmlns:a16="http://schemas.microsoft.com/office/drawing/2014/main" id="{A70B5E4F-5955-54FD-F68F-AA85D60D3C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9863" y="3359123"/>
            <a:ext cx="1199791" cy="14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40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Museo Slab 500</vt:lpstr>
      <vt:lpstr>Museo Slab 700</vt:lpstr>
      <vt:lpstr>1_Office Theme</vt:lpstr>
      <vt:lpstr>2024 Career Connections Mentoring Program: Mentees</vt:lpstr>
      <vt:lpstr>2024 Career Connections Mentoring Program: Mentors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Career Connections Mentoring Program: Mentees</dc:title>
  <dc:creator>Macheledt, Ann (DEED)</dc:creator>
  <cp:lastModifiedBy>Macheledt, Ann (DEED)</cp:lastModifiedBy>
  <cp:revision>1</cp:revision>
  <dcterms:created xsi:type="dcterms:W3CDTF">2024-02-09T14:12:43Z</dcterms:created>
  <dcterms:modified xsi:type="dcterms:W3CDTF">2024-02-09T14:13:18Z</dcterms:modified>
</cp:coreProperties>
</file>