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8"/>
  </p:notesMasterIdLst>
  <p:sldIdLst>
    <p:sldId id="293" r:id="rId3"/>
    <p:sldId id="270" r:id="rId4"/>
    <p:sldId id="294" r:id="rId5"/>
    <p:sldId id="268" r:id="rId6"/>
    <p:sldId id="259" r:id="rId7"/>
    <p:sldId id="278" r:id="rId8"/>
    <p:sldId id="263" r:id="rId9"/>
    <p:sldId id="289" r:id="rId10"/>
    <p:sldId id="291" r:id="rId11"/>
    <p:sldId id="290" r:id="rId12"/>
    <p:sldId id="279" r:id="rId13"/>
    <p:sldId id="288" r:id="rId14"/>
    <p:sldId id="264" r:id="rId15"/>
    <p:sldId id="266" r:id="rId16"/>
    <p:sldId id="295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9ED5"/>
    <a:srgbClr val="1560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57022" autoAdjust="0"/>
  </p:normalViewPr>
  <p:slideViewPr>
    <p:cSldViewPr snapToGrid="0">
      <p:cViewPr varScale="1">
        <p:scale>
          <a:sx n="36" d="100"/>
          <a:sy n="36" d="100"/>
        </p:scale>
        <p:origin x="1820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microsoft.com/office/2016/11/relationships/changesInfo" Target="changesInfos/changesInfo1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azier, Tyralynn" userId="cdcaff3a-18f9-444d-ae94-f72432216241" providerId="ADAL" clId="{FCA63718-A334-4823-9F84-81BCFD38FCC2}"/>
    <pc:docChg chg="undo custSel addSld delSld modSld sldOrd">
      <pc:chgData name="Frazier, Tyralynn" userId="cdcaff3a-18f9-444d-ae94-f72432216241" providerId="ADAL" clId="{FCA63718-A334-4823-9F84-81BCFD38FCC2}" dt="2026-09-27T18:54:54.999" v="4161" actId="20577"/>
      <pc:docMkLst>
        <pc:docMk/>
      </pc:docMkLst>
      <pc:sldChg chg="addSp delSp modSp mod modNotesTx">
        <pc:chgData name="Frazier, Tyralynn" userId="cdcaff3a-18f9-444d-ae94-f72432216241" providerId="ADAL" clId="{FCA63718-A334-4823-9F84-81BCFD38FCC2}" dt="2026-09-23T18:18:21.179" v="3968" actId="1076"/>
        <pc:sldMkLst>
          <pc:docMk/>
          <pc:sldMk cId="2098446655" sldId="259"/>
        </pc:sldMkLst>
        <pc:spChg chg="mod">
          <ac:chgData name="Frazier, Tyralynn" userId="cdcaff3a-18f9-444d-ae94-f72432216241" providerId="ADAL" clId="{FCA63718-A334-4823-9F84-81BCFD38FCC2}" dt="2026-09-23T18:16:40.503" v="3951" actId="255"/>
          <ac:spMkLst>
            <pc:docMk/>
            <pc:sldMk cId="2098446655" sldId="259"/>
            <ac:spMk id="2" creationId="{065D78BB-6073-662D-0C98-265F20316877}"/>
          </ac:spMkLst>
        </pc:spChg>
        <pc:graphicFrameChg chg="add mod ord modGraphic">
          <ac:chgData name="Frazier, Tyralynn" userId="cdcaff3a-18f9-444d-ae94-f72432216241" providerId="ADAL" clId="{FCA63718-A334-4823-9F84-81BCFD38FCC2}" dt="2026-09-23T18:18:12.139" v="3967"/>
          <ac:graphicFrameMkLst>
            <pc:docMk/>
            <pc:sldMk cId="2098446655" sldId="259"/>
            <ac:graphicFrameMk id="6" creationId="{96F036A3-DF4F-12FF-D50B-C6E48890E221}"/>
          </ac:graphicFrameMkLst>
        </pc:graphicFrameChg>
        <pc:cxnChg chg="add mod">
          <ac:chgData name="Frazier, Tyralynn" userId="cdcaff3a-18f9-444d-ae94-f72432216241" providerId="ADAL" clId="{FCA63718-A334-4823-9F84-81BCFD38FCC2}" dt="2026-09-23T18:18:21.179" v="3968" actId="1076"/>
          <ac:cxnSpMkLst>
            <pc:docMk/>
            <pc:sldMk cId="2098446655" sldId="259"/>
            <ac:cxnSpMk id="4" creationId="{D6611B36-75F9-1A3C-7420-F677B186E196}"/>
          </ac:cxnSpMkLst>
        </pc:cxnChg>
      </pc:sldChg>
      <pc:sldChg chg="modSp mod modNotesTx">
        <pc:chgData name="Frazier, Tyralynn" userId="cdcaff3a-18f9-444d-ae94-f72432216241" providerId="ADAL" clId="{FCA63718-A334-4823-9F84-81BCFD38FCC2}" dt="2026-09-24T21:25:17.404" v="4148" actId="20577"/>
        <pc:sldMkLst>
          <pc:docMk/>
          <pc:sldMk cId="2898422405" sldId="264"/>
        </pc:sldMkLst>
        <pc:spChg chg="mod">
          <ac:chgData name="Frazier, Tyralynn" userId="cdcaff3a-18f9-444d-ae94-f72432216241" providerId="ADAL" clId="{FCA63718-A334-4823-9F84-81BCFD38FCC2}" dt="2026-09-23T18:20:07.996" v="3991" actId="14100"/>
          <ac:spMkLst>
            <pc:docMk/>
            <pc:sldMk cId="2898422405" sldId="264"/>
            <ac:spMk id="2" creationId="{1FF7AC5A-8697-FCA0-B683-CDCA9DD01FB3}"/>
          </ac:spMkLst>
        </pc:spChg>
        <pc:spChg chg="mod">
          <ac:chgData name="Frazier, Tyralynn" userId="cdcaff3a-18f9-444d-ae94-f72432216241" providerId="ADAL" clId="{FCA63718-A334-4823-9F84-81BCFD38FCC2}" dt="2026-09-23T16:16:57.781" v="3851" actId="20577"/>
          <ac:spMkLst>
            <pc:docMk/>
            <pc:sldMk cId="2898422405" sldId="264"/>
            <ac:spMk id="3" creationId="{D1F77D6A-A11C-A98C-FA5C-251AB88957DA}"/>
          </ac:spMkLst>
        </pc:spChg>
      </pc:sldChg>
      <pc:sldChg chg="addSp delSp modSp mod modNotesTx">
        <pc:chgData name="Frazier, Tyralynn" userId="cdcaff3a-18f9-444d-ae94-f72432216241" providerId="ADAL" clId="{FCA63718-A334-4823-9F84-81BCFD38FCC2}" dt="2026-09-24T21:34:09.369" v="4153" actId="20577"/>
        <pc:sldMkLst>
          <pc:docMk/>
          <pc:sldMk cId="1802311735" sldId="266"/>
        </pc:sldMkLst>
        <pc:spChg chg="mod">
          <ac:chgData name="Frazier, Tyralynn" userId="cdcaff3a-18f9-444d-ae94-f72432216241" providerId="ADAL" clId="{FCA63718-A334-4823-9F84-81BCFD38FCC2}" dt="2026-09-24T20:38:46.855" v="4040" actId="20577"/>
          <ac:spMkLst>
            <pc:docMk/>
            <pc:sldMk cId="1802311735" sldId="266"/>
            <ac:spMk id="2" creationId="{4C90F38D-05EB-C5F9-FF63-8501BC29C9D6}"/>
          </ac:spMkLst>
        </pc:spChg>
        <pc:spChg chg="add del mod">
          <ac:chgData name="Frazier, Tyralynn" userId="cdcaff3a-18f9-444d-ae94-f72432216241" providerId="ADAL" clId="{FCA63718-A334-4823-9F84-81BCFD38FCC2}" dt="2026-09-24T21:34:09.369" v="4153" actId="20577"/>
          <ac:spMkLst>
            <pc:docMk/>
            <pc:sldMk cId="1802311735" sldId="266"/>
            <ac:spMk id="3" creationId="{A7887EF8-6DAA-D0C7-4BA9-F6B7FDDA9C2B}"/>
          </ac:spMkLst>
        </pc:spChg>
        <pc:spChg chg="add">
          <ac:chgData name="Frazier, Tyralynn" userId="cdcaff3a-18f9-444d-ae94-f72432216241" providerId="ADAL" clId="{FCA63718-A334-4823-9F84-81BCFD38FCC2}" dt="2026-09-23T14:07:00.498" v="3792" actId="26606"/>
          <ac:spMkLst>
            <pc:docMk/>
            <pc:sldMk cId="1802311735" sldId="266"/>
            <ac:spMk id="17" creationId="{B6CDA21F-E7AF-4C75-8395-33F58D5B0E45}"/>
          </ac:spMkLst>
        </pc:spChg>
        <pc:spChg chg="add">
          <ac:chgData name="Frazier, Tyralynn" userId="cdcaff3a-18f9-444d-ae94-f72432216241" providerId="ADAL" clId="{FCA63718-A334-4823-9F84-81BCFD38FCC2}" dt="2026-09-23T14:07:00.498" v="3792" actId="26606"/>
          <ac:spMkLst>
            <pc:docMk/>
            <pc:sldMk cId="1802311735" sldId="266"/>
            <ac:spMk id="26" creationId="{D5B0017B-2ECA-49AF-B397-DC140825DF8D}"/>
          </ac:spMkLst>
        </pc:spChg>
        <pc:grpChg chg="add">
          <ac:chgData name="Frazier, Tyralynn" userId="cdcaff3a-18f9-444d-ae94-f72432216241" providerId="ADAL" clId="{FCA63718-A334-4823-9F84-81BCFD38FCC2}" dt="2026-09-23T14:07:00.498" v="3792" actId="26606"/>
          <ac:grpSpMkLst>
            <pc:docMk/>
            <pc:sldMk cId="1802311735" sldId="266"/>
            <ac:grpSpMk id="18" creationId="{AE1C45F0-260A-458C-96ED-C1F6D2151219}"/>
          </ac:grpSpMkLst>
        </pc:grpChg>
        <pc:cxnChg chg="add">
          <ac:chgData name="Frazier, Tyralynn" userId="cdcaff3a-18f9-444d-ae94-f72432216241" providerId="ADAL" clId="{FCA63718-A334-4823-9F84-81BCFD38FCC2}" dt="2026-09-23T14:07:00.498" v="3792" actId="26606"/>
          <ac:cxnSpMkLst>
            <pc:docMk/>
            <pc:sldMk cId="1802311735" sldId="266"/>
            <ac:cxnSpMk id="28" creationId="{6CF1BAF6-AD41-4082-B212-8A1F9A2E8779}"/>
          </ac:cxnSpMkLst>
        </pc:cxnChg>
      </pc:sldChg>
      <pc:sldChg chg="addSp delSp modSp mod">
        <pc:chgData name="Frazier, Tyralynn" userId="cdcaff3a-18f9-444d-ae94-f72432216241" providerId="ADAL" clId="{FCA63718-A334-4823-9F84-81BCFD38FCC2}" dt="2026-09-24T13:27:55.957" v="4027" actId="20577"/>
        <pc:sldMkLst>
          <pc:docMk/>
          <pc:sldMk cId="3769075821" sldId="268"/>
        </pc:sldMkLst>
        <pc:spChg chg="mod">
          <ac:chgData name="Frazier, Tyralynn" userId="cdcaff3a-18f9-444d-ae94-f72432216241" providerId="ADAL" clId="{FCA63718-A334-4823-9F84-81BCFD38FCC2}" dt="2026-09-23T18:13:51.885" v="3931" actId="14100"/>
          <ac:spMkLst>
            <pc:docMk/>
            <pc:sldMk cId="3769075821" sldId="268"/>
            <ac:spMk id="5" creationId="{3569C08A-0510-745C-CC9F-4009BD515890}"/>
          </ac:spMkLst>
        </pc:spChg>
        <pc:spChg chg="mod">
          <ac:chgData name="Frazier, Tyralynn" userId="cdcaff3a-18f9-444d-ae94-f72432216241" providerId="ADAL" clId="{FCA63718-A334-4823-9F84-81BCFD38FCC2}" dt="2026-09-24T13:27:55.957" v="4027" actId="20577"/>
          <ac:spMkLst>
            <pc:docMk/>
            <pc:sldMk cId="3769075821" sldId="268"/>
            <ac:spMk id="6" creationId="{9C4BB909-9DBC-1F38-EB6A-42A41DD22405}"/>
          </ac:spMkLst>
        </pc:spChg>
      </pc:sldChg>
      <pc:sldChg chg="modSp add mod modNotesTx">
        <pc:chgData name="Frazier, Tyralynn" userId="cdcaff3a-18f9-444d-ae94-f72432216241" providerId="ADAL" clId="{FCA63718-A334-4823-9F84-81BCFD38FCC2}" dt="2026-09-27T18:53:57.793" v="4156" actId="20577"/>
        <pc:sldMkLst>
          <pc:docMk/>
          <pc:sldMk cId="0" sldId="270"/>
        </pc:sldMkLst>
        <pc:spChg chg="mod">
          <ac:chgData name="Frazier, Tyralynn" userId="cdcaff3a-18f9-444d-ae94-f72432216241" providerId="ADAL" clId="{FCA63718-A334-4823-9F84-81BCFD38FCC2}" dt="2026-09-23T16:13:33.890" v="3838" actId="14100"/>
          <ac:spMkLst>
            <pc:docMk/>
            <pc:sldMk cId="0" sldId="270"/>
            <ac:spMk id="863" creationId="{00000000-0000-0000-0000-000000000000}"/>
          </ac:spMkLst>
        </pc:spChg>
      </pc:sldChg>
      <pc:sldChg chg="addSp modSp add del mod">
        <pc:chgData name="Frazier, Tyralynn" userId="cdcaff3a-18f9-444d-ae94-f72432216241" providerId="ADAL" clId="{FCA63718-A334-4823-9F84-81BCFD38FCC2}" dt="2026-09-24T21:24:25.987" v="4140" actId="20577"/>
        <pc:sldMkLst>
          <pc:docMk/>
          <pc:sldMk cId="2133903530" sldId="278"/>
        </pc:sldMkLst>
        <pc:spChg chg="add mod">
          <ac:chgData name="Frazier, Tyralynn" userId="cdcaff3a-18f9-444d-ae94-f72432216241" providerId="ADAL" clId="{FCA63718-A334-4823-9F84-81BCFD38FCC2}" dt="2026-09-24T21:21:31.618" v="4089" actId="1076"/>
          <ac:spMkLst>
            <pc:docMk/>
            <pc:sldMk cId="2133903530" sldId="278"/>
            <ac:spMk id="4" creationId="{3F2E149F-08D6-D38E-34D8-A644532CE009}"/>
          </ac:spMkLst>
        </pc:spChg>
        <pc:spChg chg="add mod">
          <ac:chgData name="Frazier, Tyralynn" userId="cdcaff3a-18f9-444d-ae94-f72432216241" providerId="ADAL" clId="{FCA63718-A334-4823-9F84-81BCFD38FCC2}" dt="2026-09-24T21:24:22.770" v="4139" actId="20577"/>
          <ac:spMkLst>
            <pc:docMk/>
            <pc:sldMk cId="2133903530" sldId="278"/>
            <ac:spMk id="8" creationId="{A4142824-FDFD-9DE8-305D-0234A4C14E79}"/>
          </ac:spMkLst>
        </pc:spChg>
        <pc:spChg chg="add mod">
          <ac:chgData name="Frazier, Tyralynn" userId="cdcaff3a-18f9-444d-ae94-f72432216241" providerId="ADAL" clId="{FCA63718-A334-4823-9F84-81BCFD38FCC2}" dt="2026-09-24T21:24:25.987" v="4140" actId="20577"/>
          <ac:spMkLst>
            <pc:docMk/>
            <pc:sldMk cId="2133903530" sldId="278"/>
            <ac:spMk id="10" creationId="{E2AB1277-1AC5-C589-6672-A8C667EBB4DF}"/>
          </ac:spMkLst>
        </pc:spChg>
        <pc:graphicFrameChg chg="mod">
          <ac:chgData name="Frazier, Tyralynn" userId="cdcaff3a-18f9-444d-ae94-f72432216241" providerId="ADAL" clId="{FCA63718-A334-4823-9F84-81BCFD38FCC2}" dt="2026-09-24T21:21:07.232" v="4083" actId="1036"/>
          <ac:graphicFrameMkLst>
            <pc:docMk/>
            <pc:sldMk cId="2133903530" sldId="278"/>
            <ac:graphicFrameMk id="16" creationId="{38D55ED3-8664-5C59-9391-4019FD0C84E1}"/>
          </ac:graphicFrameMkLst>
        </pc:graphicFrameChg>
        <pc:cxnChg chg="add mod">
          <ac:chgData name="Frazier, Tyralynn" userId="cdcaff3a-18f9-444d-ae94-f72432216241" providerId="ADAL" clId="{FCA63718-A334-4823-9F84-81BCFD38FCC2}" dt="2026-09-24T21:21:03.380" v="4081" actId="1035"/>
          <ac:cxnSpMkLst>
            <pc:docMk/>
            <pc:sldMk cId="2133903530" sldId="278"/>
            <ac:cxnSpMk id="6" creationId="{695BB10E-44F0-9948-FC74-4C777589B819}"/>
          </ac:cxnSpMkLst>
        </pc:cxnChg>
      </pc:sldChg>
      <pc:sldChg chg="add">
        <pc:chgData name="Frazier, Tyralynn" userId="cdcaff3a-18f9-444d-ae94-f72432216241" providerId="ADAL" clId="{FCA63718-A334-4823-9F84-81BCFD38FCC2}" dt="2026-09-24T21:32:15.228" v="4151"/>
        <pc:sldMkLst>
          <pc:docMk/>
          <pc:sldMk cId="1422642385" sldId="279"/>
        </pc:sldMkLst>
      </pc:sldChg>
      <pc:sldChg chg="modSp mod modNotesTx">
        <pc:chgData name="Frazier, Tyralynn" userId="cdcaff3a-18f9-444d-ae94-f72432216241" providerId="ADAL" clId="{FCA63718-A334-4823-9F84-81BCFD38FCC2}" dt="2026-09-24T21:25:10.034" v="4145" actId="20577"/>
        <pc:sldMkLst>
          <pc:docMk/>
          <pc:sldMk cId="679796402" sldId="288"/>
        </pc:sldMkLst>
        <pc:spChg chg="mod">
          <ac:chgData name="Frazier, Tyralynn" userId="cdcaff3a-18f9-444d-ae94-f72432216241" providerId="ADAL" clId="{FCA63718-A334-4823-9F84-81BCFD38FCC2}" dt="2026-09-23T18:19:54.546" v="3988" actId="113"/>
          <ac:spMkLst>
            <pc:docMk/>
            <pc:sldMk cId="679796402" sldId="288"/>
            <ac:spMk id="2" creationId="{FCFFFFE0-1C9C-EF39-F30F-6FAF355400CE}"/>
          </ac:spMkLst>
        </pc:spChg>
        <pc:spChg chg="mod">
          <ac:chgData name="Frazier, Tyralynn" userId="cdcaff3a-18f9-444d-ae94-f72432216241" providerId="ADAL" clId="{FCA63718-A334-4823-9F84-81BCFD38FCC2}" dt="2026-09-23T18:19:05.543" v="3977" actId="14100"/>
          <ac:spMkLst>
            <pc:docMk/>
            <pc:sldMk cId="679796402" sldId="288"/>
            <ac:spMk id="3" creationId="{EDF97E08-B345-06A3-2C1F-224575CA6161}"/>
          </ac:spMkLst>
        </pc:spChg>
      </pc:sldChg>
      <pc:sldChg chg="modNotesTx">
        <pc:chgData name="Frazier, Tyralynn" userId="cdcaff3a-18f9-444d-ae94-f72432216241" providerId="ADAL" clId="{FCA63718-A334-4823-9F84-81BCFD38FCC2}" dt="2026-09-27T18:54:43.280" v="4160" actId="20577"/>
        <pc:sldMkLst>
          <pc:docMk/>
          <pc:sldMk cId="1182766086" sldId="289"/>
        </pc:sldMkLst>
      </pc:sldChg>
      <pc:sldChg chg="modNotesTx">
        <pc:chgData name="Frazier, Tyralynn" userId="cdcaff3a-18f9-444d-ae94-f72432216241" providerId="ADAL" clId="{FCA63718-A334-4823-9F84-81BCFD38FCC2}" dt="2026-09-27T18:54:54.999" v="4161" actId="20577"/>
        <pc:sldMkLst>
          <pc:docMk/>
          <pc:sldMk cId="507127169" sldId="290"/>
        </pc:sldMkLst>
      </pc:sldChg>
      <pc:sldChg chg="modSp add mod modNotesTx">
        <pc:chgData name="Frazier, Tyralynn" userId="cdcaff3a-18f9-444d-ae94-f72432216241" providerId="ADAL" clId="{FCA63718-A334-4823-9F84-81BCFD38FCC2}" dt="2026-09-27T18:54:02.968" v="4157" actId="20577"/>
        <pc:sldMkLst>
          <pc:docMk/>
          <pc:sldMk cId="0" sldId="293"/>
        </pc:sldMkLst>
        <pc:spChg chg="mod">
          <ac:chgData name="Frazier, Tyralynn" userId="cdcaff3a-18f9-444d-ae94-f72432216241" providerId="ADAL" clId="{FCA63718-A334-4823-9F84-81BCFD38FCC2}" dt="2026-09-23T18:07:21.992" v="3854" actId="20577"/>
          <ac:spMkLst>
            <pc:docMk/>
            <pc:sldMk cId="0" sldId="293"/>
            <ac:spMk id="857" creationId="{00000000-0000-0000-0000-000000000000}"/>
          </ac:spMkLst>
        </pc:spChg>
      </pc:sldChg>
      <pc:sldChg chg="addSp delSp modSp add mod modNotesTx">
        <pc:chgData name="Frazier, Tyralynn" userId="cdcaff3a-18f9-444d-ae94-f72432216241" providerId="ADAL" clId="{FCA63718-A334-4823-9F84-81BCFD38FCC2}" dt="2026-09-27T18:54:16.391" v="4159" actId="6549"/>
        <pc:sldMkLst>
          <pc:docMk/>
          <pc:sldMk cId="0" sldId="294"/>
        </pc:sldMkLst>
        <pc:spChg chg="add mod">
          <ac:chgData name="Frazier, Tyralynn" userId="cdcaff3a-18f9-444d-ae94-f72432216241" providerId="ADAL" clId="{FCA63718-A334-4823-9F84-81BCFD38FCC2}" dt="2026-09-23T18:12:21.781" v="3920" actId="1076"/>
          <ac:spMkLst>
            <pc:docMk/>
            <pc:sldMk cId="0" sldId="294"/>
            <ac:spMk id="6" creationId="{FF708AD1-531A-9CE7-9805-C5200C5536EA}"/>
          </ac:spMkLst>
        </pc:spChg>
        <pc:spChg chg="mod">
          <ac:chgData name="Frazier, Tyralynn" userId="cdcaff3a-18f9-444d-ae94-f72432216241" providerId="ADAL" clId="{FCA63718-A334-4823-9F84-81BCFD38FCC2}" dt="2026-09-23T18:12:58.487" v="3928" actId="1076"/>
          <ac:spMkLst>
            <pc:docMk/>
            <pc:sldMk cId="0" sldId="294"/>
            <ac:spMk id="8" creationId="{A88601A1-9274-4ABC-A886-16DA967A3B71}"/>
          </ac:spMkLst>
        </pc:spChg>
        <pc:spChg chg="mod">
          <ac:chgData name="Frazier, Tyralynn" userId="cdcaff3a-18f9-444d-ae94-f72432216241" providerId="ADAL" clId="{FCA63718-A334-4823-9F84-81BCFD38FCC2}" dt="2026-09-23T18:08:09.614" v="3857" actId="255"/>
          <ac:spMkLst>
            <pc:docMk/>
            <pc:sldMk cId="0" sldId="294"/>
            <ac:spMk id="793" creationId="{00000000-0000-0000-0000-000000000000}"/>
          </ac:spMkLst>
        </pc:spChg>
        <pc:graphicFrameChg chg="add mod modGraphic">
          <ac:chgData name="Frazier, Tyralynn" userId="cdcaff3a-18f9-444d-ae94-f72432216241" providerId="ADAL" clId="{FCA63718-A334-4823-9F84-81BCFD38FCC2}" dt="2026-09-23T18:12:48.544" v="3925" actId="1076"/>
          <ac:graphicFrameMkLst>
            <pc:docMk/>
            <pc:sldMk cId="0" sldId="294"/>
            <ac:graphicFrameMk id="2" creationId="{8C711D87-4E48-BD79-35D5-7911922AB697}"/>
          </ac:graphicFrameMkLst>
        </pc:graphicFrameChg>
      </pc:sldChg>
      <pc:sldChg chg="modSp add mod">
        <pc:chgData name="Frazier, Tyralynn" userId="cdcaff3a-18f9-444d-ae94-f72432216241" providerId="ADAL" clId="{FCA63718-A334-4823-9F84-81BCFD38FCC2}" dt="2026-09-24T20:46:04.091" v="4057" actId="20577"/>
        <pc:sldMkLst>
          <pc:docMk/>
          <pc:sldMk cId="4293161373" sldId="295"/>
        </pc:sldMkLst>
        <pc:spChg chg="mod">
          <ac:chgData name="Frazier, Tyralynn" userId="cdcaff3a-18f9-444d-ae94-f72432216241" providerId="ADAL" clId="{FCA63718-A334-4823-9F84-81BCFD38FCC2}" dt="2026-09-24T20:46:04.091" v="4057" actId="20577"/>
          <ac:spMkLst>
            <pc:docMk/>
            <pc:sldMk cId="4293161373" sldId="295"/>
            <ac:spMk id="2" creationId="{B43D18A4-A681-A000-3212-440BE294EBC3}"/>
          </ac:spMkLst>
        </pc:sp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svg"/><Relationship Id="rId1" Type="http://schemas.openxmlformats.org/officeDocument/2006/relationships/image" Target="../media/image9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svg"/><Relationship Id="rId1" Type="http://schemas.openxmlformats.org/officeDocument/2006/relationships/image" Target="../media/image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9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13F6AEA-1848-4F33-8151-8E7C533B2788}" type="doc">
      <dgm:prSet loTypeId="urn:microsoft.com/office/officeart/2018/2/layout/IconLabelList" loCatId="icon" qsTypeId="urn:microsoft.com/office/officeart/2005/8/quickstyle/simple1#15" qsCatId="simple" csTypeId="urn:microsoft.com/office/officeart/2005/8/colors/colorful1#9" csCatId="colorful" phldr="1"/>
      <dgm:spPr/>
      <dgm:t>
        <a:bodyPr/>
        <a:lstStyle/>
        <a:p>
          <a:endParaRPr lang="en-US"/>
        </a:p>
      </dgm:t>
    </dgm:pt>
    <dgm:pt modelId="{9A5149E0-A951-482E-AD6B-B8AFA23C352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Fits with what teachers already use </a:t>
          </a:r>
        </a:p>
      </dgm:t>
    </dgm:pt>
    <dgm:pt modelId="{0A4234C2-F2EF-45A6-80F2-8526E08BF9F4}" type="parTrans" cxnId="{AD684C1C-64C8-4E93-9187-863B13D01181}">
      <dgm:prSet/>
      <dgm:spPr/>
      <dgm:t>
        <a:bodyPr/>
        <a:lstStyle/>
        <a:p>
          <a:endParaRPr lang="en-US"/>
        </a:p>
      </dgm:t>
    </dgm:pt>
    <dgm:pt modelId="{BFBAF30D-5EF0-4958-BDC3-E2030B127695}" type="sibTrans" cxnId="{AD684C1C-64C8-4E93-9187-863B13D01181}">
      <dgm:prSet/>
      <dgm:spPr/>
      <dgm:t>
        <a:bodyPr/>
        <a:lstStyle/>
        <a:p>
          <a:endParaRPr lang="en-US"/>
        </a:p>
      </dgm:t>
    </dgm:pt>
    <dgm:pt modelId="{8A9E79B5-71C5-4F01-9794-0400D55A7FC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Goes deeper in engaging student development  </a:t>
          </a:r>
        </a:p>
      </dgm:t>
    </dgm:pt>
    <dgm:pt modelId="{AEA0E6D9-6C2F-4061-8DF0-A71447F46A89}" type="parTrans" cxnId="{063DDE79-5630-4263-9214-B070722E7364}">
      <dgm:prSet/>
      <dgm:spPr/>
      <dgm:t>
        <a:bodyPr/>
        <a:lstStyle/>
        <a:p>
          <a:endParaRPr lang="en-US"/>
        </a:p>
      </dgm:t>
    </dgm:pt>
    <dgm:pt modelId="{97CA6E17-46BA-4121-BD08-448028228746}" type="sibTrans" cxnId="{063DDE79-5630-4263-9214-B070722E7364}">
      <dgm:prSet/>
      <dgm:spPr/>
      <dgm:t>
        <a:bodyPr/>
        <a:lstStyle/>
        <a:p>
          <a:endParaRPr lang="en-US"/>
        </a:p>
      </dgm:t>
    </dgm:pt>
    <dgm:pt modelId="{B4E0BC40-A2CC-496C-A40C-8EF3A472A23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Turns SEL into action </a:t>
          </a:r>
        </a:p>
      </dgm:t>
    </dgm:pt>
    <dgm:pt modelId="{7A3E9C0E-E7C8-46EE-A257-2B1ECD5EE945}" type="parTrans" cxnId="{D80BBE9F-98E3-40E5-AAF3-F3ABF562F03C}">
      <dgm:prSet/>
      <dgm:spPr/>
      <dgm:t>
        <a:bodyPr/>
        <a:lstStyle/>
        <a:p>
          <a:endParaRPr lang="en-US"/>
        </a:p>
      </dgm:t>
    </dgm:pt>
    <dgm:pt modelId="{FB60F7E2-A1F6-43AE-AD28-50D9E21726AD}" type="sibTrans" cxnId="{D80BBE9F-98E3-40E5-AAF3-F3ABF562F03C}">
      <dgm:prSet/>
      <dgm:spPr/>
      <dgm:t>
        <a:bodyPr/>
        <a:lstStyle/>
        <a:p>
          <a:endParaRPr lang="en-US"/>
        </a:p>
      </dgm:t>
    </dgm:pt>
    <dgm:pt modelId="{34143809-418A-4862-A40D-860B13C63361}" type="pres">
      <dgm:prSet presAssocID="{713F6AEA-1848-4F33-8151-8E7C533B2788}" presName="root" presStyleCnt="0">
        <dgm:presLayoutVars>
          <dgm:dir/>
          <dgm:resizeHandles val="exact"/>
        </dgm:presLayoutVars>
      </dgm:prSet>
      <dgm:spPr/>
    </dgm:pt>
    <dgm:pt modelId="{BEA7145E-9423-4149-86C1-27E3D9A9DF72}" type="pres">
      <dgm:prSet presAssocID="{9A5149E0-A951-482E-AD6B-B8AFA23C3526}" presName="compNode" presStyleCnt="0"/>
      <dgm:spPr/>
    </dgm:pt>
    <dgm:pt modelId="{5342CF8D-265B-4E5C-B299-51CD2F710FBB}" type="pres">
      <dgm:prSet presAssocID="{9A5149E0-A951-482E-AD6B-B8AFA23C3526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eacher"/>
        </a:ext>
      </dgm:extLst>
    </dgm:pt>
    <dgm:pt modelId="{CF253C07-1817-4A3C-8391-31B309172420}" type="pres">
      <dgm:prSet presAssocID="{9A5149E0-A951-482E-AD6B-B8AFA23C3526}" presName="spaceRect" presStyleCnt="0"/>
      <dgm:spPr/>
    </dgm:pt>
    <dgm:pt modelId="{A0283A99-C62D-4762-B972-177544C5469D}" type="pres">
      <dgm:prSet presAssocID="{9A5149E0-A951-482E-AD6B-B8AFA23C3526}" presName="textRect" presStyleLbl="revTx" presStyleIdx="0" presStyleCnt="3">
        <dgm:presLayoutVars>
          <dgm:chMax val="1"/>
          <dgm:chPref val="1"/>
        </dgm:presLayoutVars>
      </dgm:prSet>
      <dgm:spPr/>
    </dgm:pt>
    <dgm:pt modelId="{88741B66-9EA5-46F3-B11F-A081EE3E4E76}" type="pres">
      <dgm:prSet presAssocID="{BFBAF30D-5EF0-4958-BDC3-E2030B127695}" presName="sibTrans" presStyleCnt="0"/>
      <dgm:spPr/>
    </dgm:pt>
    <dgm:pt modelId="{CAABCB5A-A137-46BA-9E6F-6855ADF2E72E}" type="pres">
      <dgm:prSet presAssocID="{8A9E79B5-71C5-4F01-9794-0400D55A7FC8}" presName="compNode" presStyleCnt="0"/>
      <dgm:spPr/>
    </dgm:pt>
    <dgm:pt modelId="{AF4A879F-366A-40A8-A7C4-7EC0C65D0379}" type="pres">
      <dgm:prSet presAssocID="{8A9E79B5-71C5-4F01-9794-0400D55A7FC8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91D5348D-F752-477B-8A54-719F3F229277}" type="pres">
      <dgm:prSet presAssocID="{8A9E79B5-71C5-4F01-9794-0400D55A7FC8}" presName="spaceRect" presStyleCnt="0"/>
      <dgm:spPr/>
    </dgm:pt>
    <dgm:pt modelId="{210030F7-E149-4E36-99A3-A2357CC32C81}" type="pres">
      <dgm:prSet presAssocID="{8A9E79B5-71C5-4F01-9794-0400D55A7FC8}" presName="textRect" presStyleLbl="revTx" presStyleIdx="1" presStyleCnt="3">
        <dgm:presLayoutVars>
          <dgm:chMax val="1"/>
          <dgm:chPref val="1"/>
        </dgm:presLayoutVars>
      </dgm:prSet>
      <dgm:spPr/>
    </dgm:pt>
    <dgm:pt modelId="{E4D077E8-FA5D-4A58-AB63-E4A37201A14E}" type="pres">
      <dgm:prSet presAssocID="{97CA6E17-46BA-4121-BD08-448028228746}" presName="sibTrans" presStyleCnt="0"/>
      <dgm:spPr/>
    </dgm:pt>
    <dgm:pt modelId="{4201AE98-7913-46BB-A330-46A05A9AC0EC}" type="pres">
      <dgm:prSet presAssocID="{B4E0BC40-A2CC-496C-A40C-8EF3A472A232}" presName="compNode" presStyleCnt="0"/>
      <dgm:spPr/>
    </dgm:pt>
    <dgm:pt modelId="{ECDFD57C-2376-4E1F-B863-088C18411B80}" type="pres">
      <dgm:prSet presAssocID="{B4E0BC40-A2CC-496C-A40C-8EF3A472A232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lapper board"/>
        </a:ext>
      </dgm:extLst>
    </dgm:pt>
    <dgm:pt modelId="{5C277A3D-5008-44D5-A809-A5A1834E8631}" type="pres">
      <dgm:prSet presAssocID="{B4E0BC40-A2CC-496C-A40C-8EF3A472A232}" presName="spaceRect" presStyleCnt="0"/>
      <dgm:spPr/>
    </dgm:pt>
    <dgm:pt modelId="{EB0C4F3F-17CC-4A31-9157-2B804ACFE398}" type="pres">
      <dgm:prSet presAssocID="{B4E0BC40-A2CC-496C-A40C-8EF3A472A232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5F463E0C-8EA5-45E2-834D-5ECBF7B0FDC6}" type="presOf" srcId="{8A9E79B5-71C5-4F01-9794-0400D55A7FC8}" destId="{210030F7-E149-4E36-99A3-A2357CC32C81}" srcOrd="0" destOrd="0" presId="urn:microsoft.com/office/officeart/2018/2/layout/IconLabelList"/>
    <dgm:cxn modelId="{AD684C1C-64C8-4E93-9187-863B13D01181}" srcId="{713F6AEA-1848-4F33-8151-8E7C533B2788}" destId="{9A5149E0-A951-482E-AD6B-B8AFA23C3526}" srcOrd="0" destOrd="0" parTransId="{0A4234C2-F2EF-45A6-80F2-8526E08BF9F4}" sibTransId="{BFBAF30D-5EF0-4958-BDC3-E2030B127695}"/>
    <dgm:cxn modelId="{88A1AB4D-0CE0-4A73-95E4-95F7F6612F2B}" type="presOf" srcId="{713F6AEA-1848-4F33-8151-8E7C533B2788}" destId="{34143809-418A-4862-A40D-860B13C63361}" srcOrd="0" destOrd="0" presId="urn:microsoft.com/office/officeart/2018/2/layout/IconLabelList"/>
    <dgm:cxn modelId="{932B1C6E-B2C4-4556-8ED4-D6500CBEC17E}" type="presOf" srcId="{B4E0BC40-A2CC-496C-A40C-8EF3A472A232}" destId="{EB0C4F3F-17CC-4A31-9157-2B804ACFE398}" srcOrd="0" destOrd="0" presId="urn:microsoft.com/office/officeart/2018/2/layout/IconLabelList"/>
    <dgm:cxn modelId="{063DDE79-5630-4263-9214-B070722E7364}" srcId="{713F6AEA-1848-4F33-8151-8E7C533B2788}" destId="{8A9E79B5-71C5-4F01-9794-0400D55A7FC8}" srcOrd="1" destOrd="0" parTransId="{AEA0E6D9-6C2F-4061-8DF0-A71447F46A89}" sibTransId="{97CA6E17-46BA-4121-BD08-448028228746}"/>
    <dgm:cxn modelId="{D80BBE9F-98E3-40E5-AAF3-F3ABF562F03C}" srcId="{713F6AEA-1848-4F33-8151-8E7C533B2788}" destId="{B4E0BC40-A2CC-496C-A40C-8EF3A472A232}" srcOrd="2" destOrd="0" parTransId="{7A3E9C0E-E7C8-46EE-A257-2B1ECD5EE945}" sibTransId="{FB60F7E2-A1F6-43AE-AD28-50D9E21726AD}"/>
    <dgm:cxn modelId="{056468E1-2E80-4BA0-B570-451B390E0D8E}" type="presOf" srcId="{9A5149E0-A951-482E-AD6B-B8AFA23C3526}" destId="{A0283A99-C62D-4762-B972-177544C5469D}" srcOrd="0" destOrd="0" presId="urn:microsoft.com/office/officeart/2018/2/layout/IconLabelList"/>
    <dgm:cxn modelId="{AE46F42F-0B58-46FA-B7EE-6EEE610F4889}" type="presParOf" srcId="{34143809-418A-4862-A40D-860B13C63361}" destId="{BEA7145E-9423-4149-86C1-27E3D9A9DF72}" srcOrd="0" destOrd="0" presId="urn:microsoft.com/office/officeart/2018/2/layout/IconLabelList"/>
    <dgm:cxn modelId="{A27EA2D4-1B15-46CF-A1B8-CB4376342B07}" type="presParOf" srcId="{BEA7145E-9423-4149-86C1-27E3D9A9DF72}" destId="{5342CF8D-265B-4E5C-B299-51CD2F710FBB}" srcOrd="0" destOrd="0" presId="urn:microsoft.com/office/officeart/2018/2/layout/IconLabelList"/>
    <dgm:cxn modelId="{6AD0436D-0B44-4C17-AF48-CC9B53213D00}" type="presParOf" srcId="{BEA7145E-9423-4149-86C1-27E3D9A9DF72}" destId="{CF253C07-1817-4A3C-8391-31B309172420}" srcOrd="1" destOrd="0" presId="urn:microsoft.com/office/officeart/2018/2/layout/IconLabelList"/>
    <dgm:cxn modelId="{325E7602-1151-4281-BF04-5464B2291D28}" type="presParOf" srcId="{BEA7145E-9423-4149-86C1-27E3D9A9DF72}" destId="{A0283A99-C62D-4762-B972-177544C5469D}" srcOrd="2" destOrd="0" presId="urn:microsoft.com/office/officeart/2018/2/layout/IconLabelList"/>
    <dgm:cxn modelId="{69BFBBBD-A0F9-4492-8EF8-91B0DD23F455}" type="presParOf" srcId="{34143809-418A-4862-A40D-860B13C63361}" destId="{88741B66-9EA5-46F3-B11F-A081EE3E4E76}" srcOrd="1" destOrd="0" presId="urn:microsoft.com/office/officeart/2018/2/layout/IconLabelList"/>
    <dgm:cxn modelId="{524510B0-5A42-43CD-9C69-AA70D383B9E6}" type="presParOf" srcId="{34143809-418A-4862-A40D-860B13C63361}" destId="{CAABCB5A-A137-46BA-9E6F-6855ADF2E72E}" srcOrd="2" destOrd="0" presId="urn:microsoft.com/office/officeart/2018/2/layout/IconLabelList"/>
    <dgm:cxn modelId="{47FAAE6E-A37C-4F09-B66F-909B63CBA29E}" type="presParOf" srcId="{CAABCB5A-A137-46BA-9E6F-6855ADF2E72E}" destId="{AF4A879F-366A-40A8-A7C4-7EC0C65D0379}" srcOrd="0" destOrd="0" presId="urn:microsoft.com/office/officeart/2018/2/layout/IconLabelList"/>
    <dgm:cxn modelId="{8056AB1B-9E53-4AFC-9400-C2902D1119E6}" type="presParOf" srcId="{CAABCB5A-A137-46BA-9E6F-6855ADF2E72E}" destId="{91D5348D-F752-477B-8A54-719F3F229277}" srcOrd="1" destOrd="0" presId="urn:microsoft.com/office/officeart/2018/2/layout/IconLabelList"/>
    <dgm:cxn modelId="{92774EC1-72E2-4F07-8B31-74B2BE7D02EA}" type="presParOf" srcId="{CAABCB5A-A137-46BA-9E6F-6855ADF2E72E}" destId="{210030F7-E149-4E36-99A3-A2357CC32C81}" srcOrd="2" destOrd="0" presId="urn:microsoft.com/office/officeart/2018/2/layout/IconLabelList"/>
    <dgm:cxn modelId="{DDCBC4C7-7F6F-454A-A6AF-9247D8741280}" type="presParOf" srcId="{34143809-418A-4862-A40D-860B13C63361}" destId="{E4D077E8-FA5D-4A58-AB63-E4A37201A14E}" srcOrd="3" destOrd="0" presId="urn:microsoft.com/office/officeart/2018/2/layout/IconLabelList"/>
    <dgm:cxn modelId="{1A88B1AF-6D8D-4B7D-B154-8EAD2CC2DAE1}" type="presParOf" srcId="{34143809-418A-4862-A40D-860B13C63361}" destId="{4201AE98-7913-46BB-A330-46A05A9AC0EC}" srcOrd="4" destOrd="0" presId="urn:microsoft.com/office/officeart/2018/2/layout/IconLabelList"/>
    <dgm:cxn modelId="{6EFDD085-34E5-4712-B1F4-BCDDB7290EA4}" type="presParOf" srcId="{4201AE98-7913-46BB-A330-46A05A9AC0EC}" destId="{ECDFD57C-2376-4E1F-B863-088C18411B80}" srcOrd="0" destOrd="0" presId="urn:microsoft.com/office/officeart/2018/2/layout/IconLabelList"/>
    <dgm:cxn modelId="{13B98453-0018-40E1-A89E-6B25E0769CE0}" type="presParOf" srcId="{4201AE98-7913-46BB-A330-46A05A9AC0EC}" destId="{5C277A3D-5008-44D5-A809-A5A1834E8631}" srcOrd="1" destOrd="0" presId="urn:microsoft.com/office/officeart/2018/2/layout/IconLabelList"/>
    <dgm:cxn modelId="{877C592F-1C48-4262-9912-EC8416E48F1B}" type="presParOf" srcId="{4201AE98-7913-46BB-A330-46A05A9AC0EC}" destId="{EB0C4F3F-17CC-4A31-9157-2B804ACFE398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42CF8D-265B-4E5C-B299-51CD2F710FBB}">
      <dsp:nvSpPr>
        <dsp:cNvPr id="0" name=""/>
        <dsp:cNvSpPr/>
      </dsp:nvSpPr>
      <dsp:spPr>
        <a:xfrm>
          <a:off x="1167993" y="421040"/>
          <a:ext cx="1292537" cy="129253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283A99-C62D-4762-B972-177544C5469D}">
      <dsp:nvSpPr>
        <dsp:cNvPr id="0" name=""/>
        <dsp:cNvSpPr/>
      </dsp:nvSpPr>
      <dsp:spPr>
        <a:xfrm>
          <a:off x="378109" y="2068861"/>
          <a:ext cx="2872305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Fits with what teachers already use </a:t>
          </a:r>
        </a:p>
      </dsp:txBody>
      <dsp:txXfrm>
        <a:off x="378109" y="2068861"/>
        <a:ext cx="2872305" cy="720000"/>
      </dsp:txXfrm>
    </dsp:sp>
    <dsp:sp modelId="{AF4A879F-366A-40A8-A7C4-7EC0C65D0379}">
      <dsp:nvSpPr>
        <dsp:cNvPr id="0" name=""/>
        <dsp:cNvSpPr/>
      </dsp:nvSpPr>
      <dsp:spPr>
        <a:xfrm>
          <a:off x="4542951" y="421040"/>
          <a:ext cx="1292537" cy="129253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0030F7-E149-4E36-99A3-A2357CC32C81}">
      <dsp:nvSpPr>
        <dsp:cNvPr id="0" name=""/>
        <dsp:cNvSpPr/>
      </dsp:nvSpPr>
      <dsp:spPr>
        <a:xfrm>
          <a:off x="3753067" y="2068861"/>
          <a:ext cx="2872305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Goes deeper in engaging student development  </a:t>
          </a:r>
        </a:p>
      </dsp:txBody>
      <dsp:txXfrm>
        <a:off x="3753067" y="2068861"/>
        <a:ext cx="2872305" cy="720000"/>
      </dsp:txXfrm>
    </dsp:sp>
    <dsp:sp modelId="{ECDFD57C-2376-4E1F-B863-088C18411B80}">
      <dsp:nvSpPr>
        <dsp:cNvPr id="0" name=""/>
        <dsp:cNvSpPr/>
      </dsp:nvSpPr>
      <dsp:spPr>
        <a:xfrm>
          <a:off x="7917909" y="421040"/>
          <a:ext cx="1292537" cy="129253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0C4F3F-17CC-4A31-9157-2B804ACFE398}">
      <dsp:nvSpPr>
        <dsp:cNvPr id="0" name=""/>
        <dsp:cNvSpPr/>
      </dsp:nvSpPr>
      <dsp:spPr>
        <a:xfrm>
          <a:off x="7128025" y="2068861"/>
          <a:ext cx="2872305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Turns SEL into action </a:t>
          </a:r>
        </a:p>
      </dsp:txBody>
      <dsp:txXfrm>
        <a:off x="7128025" y="2068861"/>
        <a:ext cx="2872305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E2A7A3-B85E-4F2F-A889-EFBAD1017182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EB3903-EFC2-403B-BCBD-5993BE3313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2605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3" name="Google Shape;853;g3f54e6a48b6_0_19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4" name="Google Shape;854;g3f54e6a48b6_0_19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fontAlgn="t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PAACT exists because early childhood is one of the biggest opportunities we have to change life trajectories. Yet we're seeing increasing behavioral challenges, stress, and unmet social-emotional needs in classrooms. The question is not whether children need support. It's how we provide it in scalable ways.</a:t>
            </a:r>
          </a:p>
          <a:p>
            <a:pPr marL="0" lvl="0" indent="0" algn="l" rtl="0">
              <a:lnSpc>
                <a:spcPct val="142857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50" i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10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Google Shape;859;g3f5805261c3_1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0" name="Google Shape;860;g3f5805261c3_1_1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42857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5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10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g2fc7903c92f_2_1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91" name="Google Shape;791;g2fc7903c92f_2_1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EB3903-EFC2-403B-BCBD-5993BE33133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5482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EB3903-EFC2-403B-BCBD-5993BE33133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293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05DE35-89E2-C10A-CAB4-ACE8D81BB5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6DEFA0-B403-B1F9-0A81-CC2FAEC094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099D69-8BB8-5A27-6EC2-3FCB4E7C10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“We’re seeing the strongest impacts in the areas that matter most for classroom functioning—relationships, engagement, and smoother daily routines.”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DE1BF4-868F-ADD9-EC85-1DE5062ACA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EB3903-EFC2-403B-BCBD-5993BE33133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6627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“At a big-picture level, this focuses on a small set of practices that integrate into daily routines—not separate lesson blocks.”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EB3903-EFC2-403B-BCBD-5993BE33133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5396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FE23A2-87E7-235D-685C-074E35E89B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C4F6BC-3326-ACF2-D7BF-1A3F477C5A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A67033-B6C3-CDAB-E8CE-D2C754926A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873D96-A2EC-440E-085F-21C261CC7B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EB3903-EFC2-403B-BCBD-5993BE33133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886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0537B2-E3FB-D054-0D2F-00D96060EF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F41225-A9DE-E439-8E0B-D5D67B2EEF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2BD57B-7067-0258-C6B5-836A5431D1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5396D2-C739-6FAB-7D15-68068250EA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EB3903-EFC2-403B-BCBD-5993BE33133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4059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47FA4-1D21-C654-1D14-13933F4911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FF74E6-CC7A-D5DB-FA50-E734915D12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A9360E-149E-F14E-2DB3-3B57CEE122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21585A-503C-7665-7FFC-072ACB5CD4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EB3903-EFC2-403B-BCBD-5993BE33133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6700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" name="Google Shape;923;g3f54e6a48b6_0_27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4" name="Google Shape;924;g3f54e6a48b6_0_27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en-US"/>
              <a:t>SEE Learning Play in Mexico -</a:t>
            </a:r>
          </a:p>
          <a:p>
            <a:pPr marL="0" indent="0">
              <a:buNone/>
            </a:pPr>
            <a:r>
              <a:rPr lang="en-US"/>
              <a:t>Teachers noticed that students moved away from "tattling" (noticing what peers were doing wrong) and moved towards noticing kindness (when a peer was helpful or played well). THEN they saw students transition from only noticing kindness within their class to reporting acts of kindness at home and from family.</a:t>
            </a:r>
          </a:p>
        </p:txBody>
      </p:sp>
    </p:spTree>
    <p:extLst>
      <p:ext uri="{BB962C8B-B14F-4D97-AF65-F5344CB8AC3E}">
        <p14:creationId xmlns:p14="http://schemas.microsoft.com/office/powerpoint/2010/main" val="38699176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BB9E19-4CBA-96A0-C7D0-D4D1DC2E5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B6087A-FBDB-0BDE-95B7-067F0924A5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E93387D-5107-74C3-EA5A-F243DDDCD3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“At a big-picture level, this focuses on a small set of practices that integrate into daily routines-not separate lesson blocks.”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442EB9-62A7-62EA-D11C-E05CBE9011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EB3903-EFC2-403B-BCBD-5993BE33133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2607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“We’re seeing the strongest changes in the areas that matter most for classroom functioning- relationships, engagement, and smoother daily routines.”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EB3903-EFC2-403B-BCBD-5993BE33133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8930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our pilot findings hold true in a larger study, this work has the potential to strengthen school readiness, support child well-being, and generate evidence that helps more Atlanta children thrive. That's why we're excited to explore this work with partners like PAACT.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EB3903-EFC2-403B-BCBD-5993BE33133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7633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9B799D-8F71-E6C4-9470-02F721E22F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154A37-81A8-94EA-3FDB-4F2DF2DF11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AC2C01-64B3-FCD6-D848-470333F531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our pilot findings hold true in a larger study, this work has the potential to strengthen school readiness, support child well-being, and generate evidence that helps more Atlanta children thrive. That's why we're excited to explore this work with partners like PAACT.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17A3F4-6499-82F0-76BB-CECC9CFF8B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EB3903-EFC2-403B-BCBD-5993BE33133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2404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2A384-86B1-2861-E18C-F8AE20995F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402B8E-9E9E-E8BF-2A76-69190E4961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7F58C7-7B3C-3F72-7625-85E5B3423C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89493-8CDC-4B3E-ADE9-2406F41B8867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EB1899-9F17-D013-0D92-BD8D5391C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5A8ED4-6522-6014-864E-29FB6B35E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D7C3A-0960-403C-AE62-D75816550D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352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387CDD-FB16-88C8-534E-1118CB5EA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3B0F06-7858-2060-D50B-D657B17716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63F6B5-4741-2C8F-9297-B0E10AC55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89493-8CDC-4B3E-ADE9-2406F41B8867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2E63B9-E768-489F-9420-0C791CD694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C57282-0B77-42FA-097B-5ECFECE3B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D7C3A-0960-403C-AE62-D75816550D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7262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CFA602-33FC-5619-AA94-E2861163C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18CE1F-8F72-CB74-846D-79356BF7B8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CD0BC7-2F78-6D37-59BD-5B925E2E8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89493-8CDC-4B3E-ADE9-2406F41B8867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5744DF-F086-7347-38CF-3FFF2EF20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DD8367-ECF7-54F4-DBD1-00B036B68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D7C3A-0960-403C-AE62-D75816550D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590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10047-318B-E0B3-132B-53C4C7B3C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4AAA23-5899-B82D-C36E-6A5A9FAB3C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795045-70BD-4363-3946-7A70FA7B37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D7F180-B1DD-B930-8A9C-821F5B4844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89493-8CDC-4B3E-ADE9-2406F41B8867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529BB9-A1D6-B63F-BFEE-20E5E70B0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E6511E-429E-1D27-A354-A29F8B1C3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D7C3A-0960-403C-AE62-D75816550D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361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2F03E-8A87-D016-D355-4C737062B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C74A59-76D9-6591-CEA9-C9CEAB8B13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A5E5A1-A05D-AED3-09F3-636132259B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7B5602-62E2-5F14-416B-CC6AB9F4DE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E2E93F-D825-2FEB-2830-15F4A7853B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7C5F3C9-C45F-4D03-0CCA-8E923147F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89493-8CDC-4B3E-ADE9-2406F41B8867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D2C76F4-38B0-F252-ABB6-C098B30A7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8D096D-865B-8DBA-B77C-DE85B0332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D7C3A-0960-403C-AE62-D75816550D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072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150DF-037D-DFAC-BB4A-4E7D20647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1DF837-375E-7EDE-14E5-AA0094872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89493-8CDC-4B3E-ADE9-2406F41B8867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F94240-BB18-3517-FDD2-13EC172F4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C62390-4CCA-9DF8-4692-92CECA8A0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D7C3A-0960-403C-AE62-D75816550D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704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66213A7-95BE-4C91-889A-C8D956BF2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89493-8CDC-4B3E-ADE9-2406F41B8867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49D780-A2F2-7901-4A1E-C3B2C0557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FD80D1-3C0B-D158-62F8-A6E49DFE7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D7C3A-0960-403C-AE62-D75816550D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90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CB875-881E-F1FF-F010-27912F540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1613D9-A28A-51DC-3382-DB31275611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6E7892-7D2A-5A83-7D37-8AB3CC1316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ED3F12-4BA3-8A28-A46B-4AEC28A305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89493-8CDC-4B3E-ADE9-2406F41B8867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97FFD6-0C08-BF08-477F-421544B57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AC8334-30C3-CC6B-D70B-2E0AB6DBA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D7C3A-0960-403C-AE62-D75816550D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368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7B5E3-6192-716E-3DD9-59C42C2C8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BA65CC5-4EAC-A732-98E9-44719BE60A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66FF95-46ED-AF1E-C394-8DB00BBB9B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907631-CA9E-F5E6-106E-2F2BB7EC6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89493-8CDC-4B3E-ADE9-2406F41B8867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AAC8A6-EC8D-3EF8-D7A9-31D50829D5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448DA1-D13C-4C5C-449F-19B25199B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D7C3A-0960-403C-AE62-D75816550D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5696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58C47-AA9E-4508-00DF-194E8A86F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E3880F-88E4-7D53-09BA-34DE172023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1CEB91-EF0B-4D37-767F-86E907A921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89493-8CDC-4B3E-ADE9-2406F41B8867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F73C95-3A84-AF4F-A147-3D5226655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55B62E-EFC7-7670-9F3F-340120E65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D7C3A-0960-403C-AE62-D75816550D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859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697F7E-000B-A5D6-5704-63996C6343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A62DF1-23E0-348E-CAF1-7C7CDD3B49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9C8309-0791-2FF2-83CC-76ED951F8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89493-8CDC-4B3E-ADE9-2406F41B8867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9628F9-4621-00FF-9EF6-C92B0C9F0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0541FE-AD4A-0333-F17D-58134B811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D7C3A-0960-403C-AE62-D75816550D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8653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1102800" cy="6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Helvetica Neue"/>
              <a:buNone/>
              <a:defRPr sz="4267" b="1" i="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body" idx="1"/>
          </p:nvPr>
        </p:nvSpPr>
        <p:spPr>
          <a:xfrm>
            <a:off x="197267" y="1285100"/>
            <a:ext cx="11886400" cy="37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585" lvl="0" indent="-393690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050"/>
              <a:buChar char="★"/>
              <a:defRPr sz="3467" b="0" i="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219170" lvl="1" indent="-3979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  <a:defRPr sz="3467" b="0" i="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828754" lvl="2" indent="-3979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 sz="3467" b="0" i="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2438339" lvl="3" indent="-3979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  <a:defRPr sz="3467" b="0" i="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3047924" lvl="4" indent="-3979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  <a:defRPr sz="3467" b="0" i="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3657509" lvl="5" indent="-3979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 sz="3467"/>
            </a:lvl6pPr>
            <a:lvl7pPr marL="4267093" lvl="6" indent="-3979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  <a:defRPr sz="3467"/>
            </a:lvl7pPr>
            <a:lvl8pPr marL="4876678" lvl="7" indent="-3979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  <a:defRPr sz="3467"/>
            </a:lvl8pPr>
            <a:lvl9pPr marL="5486263" lvl="8" indent="-3979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 sz="3467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2007433" y="610389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lvl="1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lvl="2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lvl="3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lvl="4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lvl="5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lvl="6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lvl="7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lvl="8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cxnSp>
        <p:nvCxnSpPr>
          <p:cNvPr id="15" name="Google Shape;15;p2"/>
          <p:cNvCxnSpPr/>
          <p:nvPr/>
        </p:nvCxnSpPr>
        <p:spPr>
          <a:xfrm>
            <a:off x="-51240" y="6830291"/>
            <a:ext cx="12258000" cy="0"/>
          </a:xfrm>
          <a:prstGeom prst="straightConnector1">
            <a:avLst/>
          </a:prstGeom>
          <a:noFill/>
          <a:ln w="9525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6" name="Google Shape;16;p2"/>
          <p:cNvSpPr/>
          <p:nvPr/>
        </p:nvSpPr>
        <p:spPr>
          <a:xfrm>
            <a:off x="0" y="494237"/>
            <a:ext cx="605200" cy="414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" name="Google Shape;17;p2" descr="A yellow and red bee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5098780"/>
            <a:ext cx="2203556" cy="20321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75183" y="6095115"/>
            <a:ext cx="1729948" cy="4062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987934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bg>
      <p:bgPr>
        <a:gradFill>
          <a:gsLst>
            <a:gs pos="0">
              <a:srgbClr val="1A5F8C"/>
            </a:gs>
            <a:gs pos="78000">
              <a:srgbClr val="062A41"/>
            </a:gs>
            <a:gs pos="100000">
              <a:srgbClr val="062A41"/>
            </a:gs>
          </a:gsLst>
          <a:lin ang="5400000" scaled="0"/>
        </a:gra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1022000" cy="6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Helvetica Neue"/>
              <a:buNone/>
              <a:defRPr sz="4267" b="1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body" idx="1"/>
          </p:nvPr>
        </p:nvSpPr>
        <p:spPr>
          <a:xfrm>
            <a:off x="838199" y="1181513"/>
            <a:ext cx="11008800" cy="45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585" lvl="0" indent="-524920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lt1"/>
              </a:buClr>
              <a:buSzPts val="2600"/>
              <a:buFont typeface="Helvetica Neue"/>
              <a:buChar char="•"/>
              <a:defRPr sz="3467" i="0">
                <a:solidFill>
                  <a:schemeClr val="lt1"/>
                </a:solidFill>
              </a:defRPr>
            </a:lvl1pPr>
            <a:lvl2pPr marL="1219170" lvl="1" indent="-52492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2600"/>
              <a:buFont typeface="Helvetica Neue"/>
              <a:buChar char="•"/>
              <a:defRPr sz="3467" i="0">
                <a:solidFill>
                  <a:schemeClr val="lt1"/>
                </a:solidFill>
              </a:defRPr>
            </a:lvl2pPr>
            <a:lvl3pPr marL="1828754" lvl="2" indent="-52492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2600"/>
              <a:buFont typeface="Helvetica Neue"/>
              <a:buChar char="•"/>
              <a:defRPr sz="3467" i="0">
                <a:solidFill>
                  <a:schemeClr val="lt1"/>
                </a:solidFill>
              </a:defRPr>
            </a:lvl3pPr>
            <a:lvl4pPr marL="2438339" lvl="3" indent="-52492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2600"/>
              <a:buFont typeface="Helvetica Neue"/>
              <a:buChar char="•"/>
              <a:defRPr sz="3467" i="0">
                <a:solidFill>
                  <a:schemeClr val="lt1"/>
                </a:solidFill>
              </a:defRPr>
            </a:lvl4pPr>
            <a:lvl5pPr marL="3047924" lvl="4" indent="-52492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2600"/>
              <a:buFont typeface="Helvetica Neue"/>
              <a:buChar char="•"/>
              <a:defRPr sz="3467" i="0">
                <a:solidFill>
                  <a:schemeClr val="lt1"/>
                </a:solidFill>
              </a:defRPr>
            </a:lvl5pPr>
            <a:lvl6pPr marL="3657509" lvl="5" indent="-52492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2600"/>
              <a:buFont typeface="Helvetica Neue"/>
              <a:buChar char="•"/>
              <a:defRPr sz="3467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4267093" lvl="6" indent="-52492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2600"/>
              <a:buFont typeface="Helvetica Neue"/>
              <a:buChar char="•"/>
              <a:defRPr sz="3467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4876678" lvl="7" indent="-52492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2600"/>
              <a:buFont typeface="Helvetica Neue"/>
              <a:buChar char="•"/>
              <a:defRPr sz="3467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5486263" lvl="8" indent="-52492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2600"/>
              <a:buFont typeface="Helvetica Neue"/>
              <a:buChar char="•"/>
              <a:defRPr sz="3467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2" name="Google Shape;22;p3"/>
          <p:cNvSpPr/>
          <p:nvPr/>
        </p:nvSpPr>
        <p:spPr>
          <a:xfrm>
            <a:off x="0" y="494237"/>
            <a:ext cx="605200" cy="414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p3"/>
          <p:cNvSpPr txBox="1">
            <a:spLocks noGrp="1"/>
          </p:cNvSpPr>
          <p:nvPr>
            <p:ph type="sldNum" idx="12"/>
          </p:nvPr>
        </p:nvSpPr>
        <p:spPr>
          <a:xfrm>
            <a:off x="839033" y="610389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lvl="1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lvl="2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lvl="3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lvl="4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lvl="5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lvl="6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lvl="7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lvl="8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pic>
        <p:nvPicPr>
          <p:cNvPr id="24" name="Google Shape;24;p3" descr="A black background with white tex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990665" y="5989172"/>
            <a:ext cx="2135723" cy="61482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048919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and Content">
  <p:cSld name="4_Title and Conten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>
            <a:spLocks noGrp="1"/>
          </p:cNvSpPr>
          <p:nvPr>
            <p:ph type="body" idx="1"/>
          </p:nvPr>
        </p:nvSpPr>
        <p:spPr>
          <a:xfrm>
            <a:off x="838200" y="1181513"/>
            <a:ext cx="4325600" cy="45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585" lvl="0" indent="-524920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2600"/>
              <a:buFont typeface="Helvetica Neue"/>
              <a:buChar char="•"/>
              <a:defRPr sz="3467" i="0"/>
            </a:lvl1pPr>
            <a:lvl2pPr marL="1219170" lvl="1" indent="-52492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00"/>
              <a:buFont typeface="Helvetica Neue"/>
              <a:buChar char="•"/>
              <a:defRPr sz="3467" i="0"/>
            </a:lvl2pPr>
            <a:lvl3pPr marL="1828754" lvl="2" indent="-52492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00"/>
              <a:buFont typeface="Helvetica Neue"/>
              <a:buChar char="•"/>
              <a:defRPr sz="3467" i="0"/>
            </a:lvl3pPr>
            <a:lvl4pPr marL="2438339" lvl="3" indent="-52492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00"/>
              <a:buFont typeface="Helvetica Neue"/>
              <a:buChar char="•"/>
              <a:defRPr sz="3467" i="0"/>
            </a:lvl4pPr>
            <a:lvl5pPr marL="3047924" lvl="4" indent="-52492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00"/>
              <a:buFont typeface="Helvetica Neue"/>
              <a:buChar char="•"/>
              <a:defRPr sz="3467" i="0"/>
            </a:lvl5pPr>
            <a:lvl6pPr marL="3657509" lvl="5" indent="-52492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00"/>
              <a:buFont typeface="Helvetica Neue"/>
              <a:buChar char="•"/>
              <a:defRPr sz="3467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4267093" lvl="6" indent="-52492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00"/>
              <a:buFont typeface="Helvetica Neue"/>
              <a:buChar char="•"/>
              <a:defRPr sz="3467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4876678" lvl="7" indent="-52492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00"/>
              <a:buFont typeface="Helvetica Neue"/>
              <a:buChar char="•"/>
              <a:defRPr sz="3467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5486263" lvl="8" indent="-52492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00"/>
              <a:buFont typeface="Helvetica Neue"/>
              <a:buChar char="•"/>
              <a:defRPr sz="3467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cxnSp>
        <p:nvCxnSpPr>
          <p:cNvPr id="27" name="Google Shape;27;p4"/>
          <p:cNvCxnSpPr/>
          <p:nvPr/>
        </p:nvCxnSpPr>
        <p:spPr>
          <a:xfrm>
            <a:off x="-51240" y="6830291"/>
            <a:ext cx="12258000" cy="0"/>
          </a:xfrm>
          <a:prstGeom prst="straightConnector1">
            <a:avLst/>
          </a:prstGeom>
          <a:noFill/>
          <a:ln w="95250" cap="flat" cmpd="sng">
            <a:solidFill>
              <a:srgbClr val="DA4E1F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8" name="Google Shape;28;p4"/>
          <p:cNvSpPr>
            <a:spLocks noGrp="1"/>
          </p:cNvSpPr>
          <p:nvPr>
            <p:ph type="pic" idx="2"/>
          </p:nvPr>
        </p:nvSpPr>
        <p:spPr>
          <a:xfrm>
            <a:off x="5513293" y="1183340"/>
            <a:ext cx="6678800" cy="4558400"/>
          </a:xfrm>
          <a:prstGeom prst="rect">
            <a:avLst/>
          </a:prstGeom>
          <a:solidFill>
            <a:srgbClr val="E8E8E8"/>
          </a:solidFill>
          <a:ln>
            <a:noFill/>
          </a:ln>
        </p:spPr>
      </p:sp>
      <p:pic>
        <p:nvPicPr>
          <p:cNvPr id="29" name="Google Shape;29;p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175183" y="6095115"/>
            <a:ext cx="1729948" cy="406255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4"/>
          <p:cNvSpPr txBox="1">
            <a:spLocks noGrp="1"/>
          </p:cNvSpPr>
          <p:nvPr>
            <p:ph type="title"/>
          </p:nvPr>
        </p:nvSpPr>
        <p:spPr>
          <a:xfrm>
            <a:off x="838199" y="365125"/>
            <a:ext cx="11089200" cy="6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Helvetica Neue"/>
              <a:buNone/>
              <a:defRPr sz="4267" b="1" i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/>
          <p:nvPr/>
        </p:nvSpPr>
        <p:spPr>
          <a:xfrm>
            <a:off x="0" y="494237"/>
            <a:ext cx="605200" cy="414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" name="Google Shape;32;p4"/>
          <p:cNvSpPr txBox="1">
            <a:spLocks noGrp="1"/>
          </p:cNvSpPr>
          <p:nvPr>
            <p:ph type="sldNum" idx="12"/>
          </p:nvPr>
        </p:nvSpPr>
        <p:spPr>
          <a:xfrm>
            <a:off x="2007433" y="610389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lvl="1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lvl="2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lvl="3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lvl="4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lvl="5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lvl="6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lvl="7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lvl="8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pic>
        <p:nvPicPr>
          <p:cNvPr id="33" name="Google Shape;33;p4" descr="A yellow and red bee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098780"/>
            <a:ext cx="2203556" cy="20321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341948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Image and Content">
  <p:cSld name="Title, Image and Conten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"/>
          <p:cNvSpPr>
            <a:spLocks noGrp="1"/>
          </p:cNvSpPr>
          <p:nvPr>
            <p:ph type="pic" idx="2"/>
          </p:nvPr>
        </p:nvSpPr>
        <p:spPr>
          <a:xfrm>
            <a:off x="0" y="1183340"/>
            <a:ext cx="7207600" cy="4558400"/>
          </a:xfrm>
          <a:prstGeom prst="rect">
            <a:avLst/>
          </a:prstGeom>
          <a:solidFill>
            <a:srgbClr val="E8E8E8"/>
          </a:solidFill>
          <a:ln>
            <a:noFill/>
          </a:ln>
        </p:spPr>
      </p:sp>
      <p:cxnSp>
        <p:nvCxnSpPr>
          <p:cNvPr id="36" name="Google Shape;36;p5"/>
          <p:cNvCxnSpPr/>
          <p:nvPr/>
        </p:nvCxnSpPr>
        <p:spPr>
          <a:xfrm>
            <a:off x="-51240" y="6830291"/>
            <a:ext cx="12258000" cy="0"/>
          </a:xfrm>
          <a:prstGeom prst="straightConnector1">
            <a:avLst/>
          </a:prstGeom>
          <a:noFill/>
          <a:ln w="9525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37" name="Google Shape;37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175183" y="6095115"/>
            <a:ext cx="1729948" cy="406255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5"/>
          <p:cNvSpPr txBox="1">
            <a:spLocks noGrp="1"/>
          </p:cNvSpPr>
          <p:nvPr>
            <p:ph type="body" idx="1"/>
          </p:nvPr>
        </p:nvSpPr>
        <p:spPr>
          <a:xfrm>
            <a:off x="7521388" y="1181513"/>
            <a:ext cx="4325600" cy="45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585" lvl="0" indent="-524920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2600"/>
              <a:buFont typeface="Helvetica Neue"/>
              <a:buChar char="•"/>
              <a:defRPr sz="3467" i="0"/>
            </a:lvl1pPr>
            <a:lvl2pPr marL="1219170" lvl="1" indent="-52492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00"/>
              <a:buFont typeface="Helvetica Neue"/>
              <a:buChar char="•"/>
              <a:defRPr sz="3467" i="0"/>
            </a:lvl2pPr>
            <a:lvl3pPr marL="1828754" lvl="2" indent="-52492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00"/>
              <a:buFont typeface="Helvetica Neue"/>
              <a:buChar char="•"/>
              <a:defRPr sz="3467" i="0"/>
            </a:lvl3pPr>
            <a:lvl4pPr marL="2438339" lvl="3" indent="-52492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00"/>
              <a:buFont typeface="Helvetica Neue"/>
              <a:buChar char="•"/>
              <a:defRPr sz="3467" i="0"/>
            </a:lvl4pPr>
            <a:lvl5pPr marL="3047924" lvl="4" indent="-52492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00"/>
              <a:buFont typeface="Helvetica Neue"/>
              <a:buChar char="•"/>
              <a:defRPr sz="3467" i="0"/>
            </a:lvl5pPr>
            <a:lvl6pPr marL="3657509" lvl="5" indent="-52492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00"/>
              <a:buFont typeface="Helvetica Neue"/>
              <a:buChar char="•"/>
              <a:defRPr sz="3467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4267093" lvl="6" indent="-52492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00"/>
              <a:buFont typeface="Helvetica Neue"/>
              <a:buChar char="•"/>
              <a:defRPr sz="3467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4876678" lvl="7" indent="-52492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00"/>
              <a:buFont typeface="Helvetica Neue"/>
              <a:buChar char="•"/>
              <a:defRPr sz="3467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5486263" lvl="8" indent="-52492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00"/>
              <a:buFont typeface="Helvetica Neue"/>
              <a:buChar char="•"/>
              <a:defRPr sz="3467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title"/>
          </p:nvPr>
        </p:nvSpPr>
        <p:spPr>
          <a:xfrm>
            <a:off x="838199" y="365125"/>
            <a:ext cx="11089200" cy="6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Helvetica Neue"/>
              <a:buNone/>
              <a:defRPr sz="4267" b="1" i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/>
          <p:nvPr/>
        </p:nvSpPr>
        <p:spPr>
          <a:xfrm>
            <a:off x="0" y="494237"/>
            <a:ext cx="605200" cy="414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5"/>
          <p:cNvSpPr txBox="1">
            <a:spLocks noGrp="1"/>
          </p:cNvSpPr>
          <p:nvPr>
            <p:ph type="sldNum" idx="12"/>
          </p:nvPr>
        </p:nvSpPr>
        <p:spPr>
          <a:xfrm>
            <a:off x="2007433" y="610389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lvl="1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lvl="2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lvl="3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lvl="4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lvl="5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lvl="6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lvl="7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lvl="8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pic>
        <p:nvPicPr>
          <p:cNvPr id="42" name="Google Shape;42;p5" descr="A yellow and red bee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098780"/>
            <a:ext cx="2203556" cy="20321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113098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2">
  <p:cSld name="Title and Content 2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>
            <a:spLocks noGrp="1"/>
          </p:cNvSpPr>
          <p:nvPr>
            <p:ph type="body" idx="1"/>
          </p:nvPr>
        </p:nvSpPr>
        <p:spPr>
          <a:xfrm>
            <a:off x="838200" y="1186249"/>
            <a:ext cx="5142400" cy="45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585" lvl="0" indent="-524920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2600"/>
              <a:buFont typeface="Helvetica Neue"/>
              <a:buChar char="•"/>
              <a:defRPr sz="3467" i="0">
                <a:solidFill>
                  <a:schemeClr val="dk1"/>
                </a:solidFill>
              </a:defRPr>
            </a:lvl1pPr>
            <a:lvl2pPr marL="1219170" lvl="1" indent="-52492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00"/>
              <a:buFont typeface="Helvetica Neue"/>
              <a:buChar char="•"/>
              <a:defRPr sz="3467" i="0">
                <a:solidFill>
                  <a:schemeClr val="dk1"/>
                </a:solidFill>
              </a:defRPr>
            </a:lvl2pPr>
            <a:lvl3pPr marL="1828754" lvl="2" indent="-52492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00"/>
              <a:buFont typeface="Helvetica Neue"/>
              <a:buChar char="•"/>
              <a:defRPr sz="3467" i="0">
                <a:solidFill>
                  <a:schemeClr val="dk1"/>
                </a:solidFill>
              </a:defRPr>
            </a:lvl3pPr>
            <a:lvl4pPr marL="2438339" lvl="3" indent="-52492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00"/>
              <a:buFont typeface="Helvetica Neue"/>
              <a:buChar char="•"/>
              <a:defRPr sz="3467" i="0">
                <a:solidFill>
                  <a:schemeClr val="dk1"/>
                </a:solidFill>
              </a:defRPr>
            </a:lvl4pPr>
            <a:lvl5pPr marL="3047924" lvl="4" indent="-52492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00"/>
              <a:buFont typeface="Helvetica Neue"/>
              <a:buChar char="•"/>
              <a:defRPr sz="3467" i="0">
                <a:solidFill>
                  <a:schemeClr val="dk1"/>
                </a:solidFill>
              </a:defRPr>
            </a:lvl5pPr>
            <a:lvl6pPr marL="3657509" lvl="5" indent="-52492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00"/>
              <a:buFont typeface="Helvetica Neue"/>
              <a:buChar char="•"/>
              <a:defRPr sz="3467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4267093" lvl="6" indent="-52492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00"/>
              <a:buFont typeface="Helvetica Neue"/>
              <a:buChar char="•"/>
              <a:defRPr sz="3467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4876678" lvl="7" indent="-52492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00"/>
              <a:buFont typeface="Helvetica Neue"/>
              <a:buChar char="•"/>
              <a:defRPr sz="3467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5486263" lvl="8" indent="-52492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00"/>
              <a:buFont typeface="Helvetica Neue"/>
              <a:buChar char="•"/>
              <a:defRPr sz="3467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body" idx="2"/>
          </p:nvPr>
        </p:nvSpPr>
        <p:spPr>
          <a:xfrm>
            <a:off x="6326659" y="1186249"/>
            <a:ext cx="5627600" cy="45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585" lvl="0" indent="-524920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2600"/>
              <a:buFont typeface="Helvetica Neue"/>
              <a:buChar char="•"/>
              <a:defRPr sz="3467" i="0"/>
            </a:lvl1pPr>
            <a:lvl2pPr marL="1219170" lvl="1" indent="-52492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00"/>
              <a:buFont typeface="Helvetica Neue"/>
              <a:buChar char="•"/>
              <a:defRPr sz="3467" i="0"/>
            </a:lvl2pPr>
            <a:lvl3pPr marL="1828754" lvl="2" indent="-52492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00"/>
              <a:buFont typeface="Helvetica Neue"/>
              <a:buChar char="•"/>
              <a:defRPr sz="3467" i="0"/>
            </a:lvl3pPr>
            <a:lvl4pPr marL="2438339" lvl="3" indent="-52492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00"/>
              <a:buFont typeface="Helvetica Neue"/>
              <a:buChar char="•"/>
              <a:defRPr sz="3467" i="0"/>
            </a:lvl4pPr>
            <a:lvl5pPr marL="3047924" lvl="4" indent="-52492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00"/>
              <a:buFont typeface="Helvetica Neue"/>
              <a:buChar char="•"/>
              <a:defRPr sz="3467" i="0"/>
            </a:lvl5pPr>
            <a:lvl6pPr marL="3657509" lvl="5" indent="-52492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00"/>
              <a:buFont typeface="Helvetica Neue"/>
              <a:buChar char="•"/>
              <a:defRPr sz="3467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4267093" lvl="6" indent="-52492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00"/>
              <a:buFont typeface="Helvetica Neue"/>
              <a:buChar char="•"/>
              <a:defRPr sz="3467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4876678" lvl="7" indent="-52492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00"/>
              <a:buFont typeface="Helvetica Neue"/>
              <a:buChar char="•"/>
              <a:defRPr sz="3467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5486263" lvl="8" indent="-52492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00"/>
              <a:buFont typeface="Helvetica Neue"/>
              <a:buChar char="•"/>
              <a:defRPr sz="3467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cxnSp>
        <p:nvCxnSpPr>
          <p:cNvPr id="46" name="Google Shape;46;p6"/>
          <p:cNvCxnSpPr/>
          <p:nvPr/>
        </p:nvCxnSpPr>
        <p:spPr>
          <a:xfrm>
            <a:off x="-51240" y="6830291"/>
            <a:ext cx="12258000" cy="0"/>
          </a:xfrm>
          <a:prstGeom prst="straightConnector1">
            <a:avLst/>
          </a:prstGeom>
          <a:noFill/>
          <a:ln w="9525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>
            <a:off x="838199" y="365125"/>
            <a:ext cx="11089200" cy="6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Helvetica Neue"/>
              <a:buNone/>
              <a:defRPr sz="4267" b="1" i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pic>
        <p:nvPicPr>
          <p:cNvPr id="48" name="Google Shape;48;p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175183" y="6095115"/>
            <a:ext cx="1729948" cy="406255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6"/>
          <p:cNvSpPr/>
          <p:nvPr/>
        </p:nvSpPr>
        <p:spPr>
          <a:xfrm>
            <a:off x="0" y="494237"/>
            <a:ext cx="605200" cy="414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6"/>
          <p:cNvSpPr txBox="1">
            <a:spLocks noGrp="1"/>
          </p:cNvSpPr>
          <p:nvPr>
            <p:ph type="sldNum" idx="12"/>
          </p:nvPr>
        </p:nvSpPr>
        <p:spPr>
          <a:xfrm>
            <a:off x="2007433" y="610389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lvl="1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lvl="2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lvl="3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lvl="4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lvl="5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lvl="6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lvl="7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lvl="8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pic>
        <p:nvPicPr>
          <p:cNvPr id="51" name="Google Shape;51;p6" descr="A yellow and red bee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098780"/>
            <a:ext cx="2203556" cy="20321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920663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3">
  <p:cSld name="Title and Content 3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>
            <a:spLocks noGrp="1"/>
          </p:cNvSpPr>
          <p:nvPr>
            <p:ph type="body" idx="1"/>
          </p:nvPr>
        </p:nvSpPr>
        <p:spPr>
          <a:xfrm>
            <a:off x="838200" y="1186249"/>
            <a:ext cx="3217600" cy="45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585" lvl="0" indent="-524920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2600"/>
              <a:buFont typeface="Helvetica Neue"/>
              <a:buChar char="•"/>
              <a:defRPr sz="3467" i="0"/>
            </a:lvl1pPr>
            <a:lvl2pPr marL="1219170" lvl="1" indent="-52492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00"/>
              <a:buFont typeface="Helvetica Neue"/>
              <a:buChar char="•"/>
              <a:defRPr sz="3467" i="0"/>
            </a:lvl2pPr>
            <a:lvl3pPr marL="1828754" lvl="2" indent="-52492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00"/>
              <a:buFont typeface="Helvetica Neue"/>
              <a:buChar char="•"/>
              <a:defRPr sz="3467" i="0"/>
            </a:lvl3pPr>
            <a:lvl4pPr marL="2438339" lvl="3" indent="-52492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00"/>
              <a:buFont typeface="Helvetica Neue"/>
              <a:buChar char="•"/>
              <a:defRPr sz="3467" i="0"/>
            </a:lvl4pPr>
            <a:lvl5pPr marL="3047924" lvl="4" indent="-52492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00"/>
              <a:buFont typeface="Helvetica Neue"/>
              <a:buChar char="•"/>
              <a:defRPr sz="3467" i="0"/>
            </a:lvl5pPr>
            <a:lvl6pPr marL="3657509" lvl="5" indent="-52492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00"/>
              <a:buFont typeface="Helvetica Neue"/>
              <a:buChar char="•"/>
              <a:defRPr sz="3467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4267093" lvl="6" indent="-52492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00"/>
              <a:buFont typeface="Helvetica Neue"/>
              <a:buChar char="•"/>
              <a:defRPr sz="3467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4876678" lvl="7" indent="-52492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00"/>
              <a:buFont typeface="Helvetica Neue"/>
              <a:buChar char="•"/>
              <a:defRPr sz="3467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5486263" lvl="8" indent="-52492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00"/>
              <a:buFont typeface="Helvetica Neue"/>
              <a:buChar char="•"/>
              <a:defRPr sz="3467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2"/>
          </p:nvPr>
        </p:nvSpPr>
        <p:spPr>
          <a:xfrm>
            <a:off x="4805128" y="1186249"/>
            <a:ext cx="3217600" cy="45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585" lvl="0" indent="-524920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2600"/>
              <a:buFont typeface="Helvetica Neue"/>
              <a:buChar char="•"/>
              <a:defRPr sz="3467" i="0"/>
            </a:lvl1pPr>
            <a:lvl2pPr marL="1219170" lvl="1" indent="-52492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00"/>
              <a:buFont typeface="Helvetica Neue"/>
              <a:buChar char="•"/>
              <a:defRPr sz="3467" i="0"/>
            </a:lvl2pPr>
            <a:lvl3pPr marL="1828754" lvl="2" indent="-52492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00"/>
              <a:buFont typeface="Helvetica Neue"/>
              <a:buChar char="•"/>
              <a:defRPr sz="3467" i="0"/>
            </a:lvl3pPr>
            <a:lvl4pPr marL="2438339" lvl="3" indent="-52492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00"/>
              <a:buFont typeface="Helvetica Neue"/>
              <a:buChar char="•"/>
              <a:defRPr sz="3467" i="0"/>
            </a:lvl4pPr>
            <a:lvl5pPr marL="3047924" lvl="4" indent="-52492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00"/>
              <a:buFont typeface="Helvetica Neue"/>
              <a:buChar char="•"/>
              <a:defRPr sz="3467" i="0"/>
            </a:lvl5pPr>
            <a:lvl6pPr marL="3657509" lvl="5" indent="-52492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00"/>
              <a:buFont typeface="Helvetica Neue"/>
              <a:buChar char="•"/>
              <a:defRPr sz="3467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4267093" lvl="6" indent="-52492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00"/>
              <a:buFont typeface="Helvetica Neue"/>
              <a:buChar char="•"/>
              <a:defRPr sz="3467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4876678" lvl="7" indent="-52492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00"/>
              <a:buFont typeface="Helvetica Neue"/>
              <a:buChar char="•"/>
              <a:defRPr sz="3467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5486263" lvl="8" indent="-52492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00"/>
              <a:buFont typeface="Helvetica Neue"/>
              <a:buChar char="•"/>
              <a:defRPr sz="3467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cxnSp>
        <p:nvCxnSpPr>
          <p:cNvPr id="55" name="Google Shape;55;p7"/>
          <p:cNvCxnSpPr/>
          <p:nvPr/>
        </p:nvCxnSpPr>
        <p:spPr>
          <a:xfrm>
            <a:off x="-51240" y="6830291"/>
            <a:ext cx="12258000" cy="0"/>
          </a:xfrm>
          <a:prstGeom prst="straightConnector1">
            <a:avLst/>
          </a:prstGeom>
          <a:noFill/>
          <a:ln w="9525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6" name="Google Shape;56;p7"/>
          <p:cNvSpPr txBox="1">
            <a:spLocks noGrp="1"/>
          </p:cNvSpPr>
          <p:nvPr>
            <p:ph type="title"/>
          </p:nvPr>
        </p:nvSpPr>
        <p:spPr>
          <a:xfrm>
            <a:off x="838199" y="365125"/>
            <a:ext cx="11089200" cy="6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Helvetica Neue"/>
              <a:buNone/>
              <a:defRPr sz="4267" b="1" i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pic>
        <p:nvPicPr>
          <p:cNvPr id="57" name="Google Shape;57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175183" y="6095115"/>
            <a:ext cx="1729948" cy="406255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7"/>
          <p:cNvSpPr txBox="1">
            <a:spLocks noGrp="1"/>
          </p:cNvSpPr>
          <p:nvPr>
            <p:ph type="body" idx="3"/>
          </p:nvPr>
        </p:nvSpPr>
        <p:spPr>
          <a:xfrm>
            <a:off x="8655469" y="1190731"/>
            <a:ext cx="3217600" cy="45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585" lvl="0" indent="-524920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2600"/>
              <a:buFont typeface="Helvetica Neue"/>
              <a:buChar char="•"/>
              <a:defRPr sz="3467" i="0"/>
            </a:lvl1pPr>
            <a:lvl2pPr marL="1219170" lvl="1" indent="-52492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00"/>
              <a:buFont typeface="Helvetica Neue"/>
              <a:buChar char="•"/>
              <a:defRPr sz="3467" i="0"/>
            </a:lvl2pPr>
            <a:lvl3pPr marL="1828754" lvl="2" indent="-52492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00"/>
              <a:buFont typeface="Helvetica Neue"/>
              <a:buChar char="•"/>
              <a:defRPr sz="3467" i="0"/>
            </a:lvl3pPr>
            <a:lvl4pPr marL="2438339" lvl="3" indent="-52492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00"/>
              <a:buFont typeface="Helvetica Neue"/>
              <a:buChar char="•"/>
              <a:defRPr sz="3467" i="0"/>
            </a:lvl4pPr>
            <a:lvl5pPr marL="3047924" lvl="4" indent="-52492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00"/>
              <a:buFont typeface="Helvetica Neue"/>
              <a:buChar char="•"/>
              <a:defRPr sz="3467" i="0"/>
            </a:lvl5pPr>
            <a:lvl6pPr marL="3657509" lvl="5" indent="-52492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00"/>
              <a:buFont typeface="Helvetica Neue"/>
              <a:buChar char="•"/>
              <a:defRPr sz="3467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4267093" lvl="6" indent="-52492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00"/>
              <a:buFont typeface="Helvetica Neue"/>
              <a:buChar char="•"/>
              <a:defRPr sz="3467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4876678" lvl="7" indent="-52492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00"/>
              <a:buFont typeface="Helvetica Neue"/>
              <a:buChar char="•"/>
              <a:defRPr sz="3467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5486263" lvl="8" indent="-52492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00"/>
              <a:buFont typeface="Helvetica Neue"/>
              <a:buChar char="•"/>
              <a:defRPr sz="3467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9" name="Google Shape;59;p7"/>
          <p:cNvSpPr/>
          <p:nvPr/>
        </p:nvSpPr>
        <p:spPr>
          <a:xfrm>
            <a:off x="0" y="494237"/>
            <a:ext cx="605200" cy="414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7"/>
          <p:cNvSpPr txBox="1">
            <a:spLocks noGrp="1"/>
          </p:cNvSpPr>
          <p:nvPr>
            <p:ph type="sldNum" idx="12"/>
          </p:nvPr>
        </p:nvSpPr>
        <p:spPr>
          <a:xfrm>
            <a:off x="2007433" y="610389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lvl="1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lvl="2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lvl="3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lvl="4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lvl="5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lvl="6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lvl="7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lvl="8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pic>
        <p:nvPicPr>
          <p:cNvPr id="61" name="Google Shape;61;p7" descr="A yellow and red bee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098780"/>
            <a:ext cx="2203556" cy="20321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949534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4">
  <p:cSld name="Title and Content 4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3" name="Google Shape;63;p8"/>
          <p:cNvCxnSpPr/>
          <p:nvPr/>
        </p:nvCxnSpPr>
        <p:spPr>
          <a:xfrm>
            <a:off x="-51240" y="6830291"/>
            <a:ext cx="12258000" cy="0"/>
          </a:xfrm>
          <a:prstGeom prst="straightConnector1">
            <a:avLst/>
          </a:prstGeom>
          <a:noFill/>
          <a:ln w="9525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64" name="Google Shape;64;p8"/>
          <p:cNvSpPr txBox="1">
            <a:spLocks noGrp="1"/>
          </p:cNvSpPr>
          <p:nvPr>
            <p:ph type="body" idx="1"/>
          </p:nvPr>
        </p:nvSpPr>
        <p:spPr>
          <a:xfrm>
            <a:off x="823452" y="3684036"/>
            <a:ext cx="3217600" cy="20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585" lvl="0" indent="-457189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 b="0" i="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219170" lvl="1" indent="-457189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 b="0" i="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828754" lvl="2" indent="-457189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 b="0" i="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2438339" lvl="3" indent="-457189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 b="0" i="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3047924" lvl="4" indent="-457189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 b="0" i="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3657509" lvl="5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4267093" lvl="6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4876678" lvl="7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5486263" lvl="8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8"/>
          <p:cNvSpPr txBox="1">
            <a:spLocks noGrp="1"/>
          </p:cNvSpPr>
          <p:nvPr>
            <p:ph type="body" idx="2"/>
          </p:nvPr>
        </p:nvSpPr>
        <p:spPr>
          <a:xfrm>
            <a:off x="4776932" y="3684036"/>
            <a:ext cx="3217600" cy="20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585" lvl="0" indent="-457189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 b="0" i="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219170" lvl="1" indent="-457189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 b="0" i="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828754" lvl="2" indent="-457189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 b="0" i="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2438339" lvl="3" indent="-457189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 b="0" i="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3047924" lvl="4" indent="-457189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 b="0" i="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3657509" lvl="5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4267093" lvl="6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4876678" lvl="7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5486263" lvl="8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6" name="Google Shape;66;p8"/>
          <p:cNvSpPr txBox="1">
            <a:spLocks noGrp="1"/>
          </p:cNvSpPr>
          <p:nvPr>
            <p:ph type="body" idx="3"/>
          </p:nvPr>
        </p:nvSpPr>
        <p:spPr>
          <a:xfrm>
            <a:off x="8672775" y="3644571"/>
            <a:ext cx="3217600" cy="20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585" lvl="0" indent="-457189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 b="0" i="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219170" lvl="1" indent="-457189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 b="0" i="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828754" lvl="2" indent="-457189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 b="0" i="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2438339" lvl="3" indent="-457189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 b="0" i="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3047924" lvl="4" indent="-457189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 b="0" i="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3657509" lvl="5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4267093" lvl="6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4876678" lvl="7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5486263" lvl="8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8"/>
          <p:cNvSpPr txBox="1">
            <a:spLocks noGrp="1"/>
          </p:cNvSpPr>
          <p:nvPr>
            <p:ph type="title"/>
          </p:nvPr>
        </p:nvSpPr>
        <p:spPr>
          <a:xfrm>
            <a:off x="838199" y="365125"/>
            <a:ext cx="11089200" cy="6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Helvetica Neue"/>
              <a:buNone/>
              <a:defRPr sz="4267" b="1" i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pic>
        <p:nvPicPr>
          <p:cNvPr id="68" name="Google Shape;68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175183" y="6095115"/>
            <a:ext cx="1729948" cy="406255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8"/>
          <p:cNvSpPr txBox="1">
            <a:spLocks noGrp="1"/>
          </p:cNvSpPr>
          <p:nvPr>
            <p:ph type="body" idx="4"/>
          </p:nvPr>
        </p:nvSpPr>
        <p:spPr>
          <a:xfrm>
            <a:off x="841381" y="1187367"/>
            <a:ext cx="3217600" cy="20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585" lvl="0" indent="-457189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 b="0" i="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219170" lvl="1" indent="-457189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 b="0" i="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828754" lvl="2" indent="-457189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 b="0" i="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2438339" lvl="3" indent="-457189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 b="0" i="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3047924" lvl="4" indent="-457189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 b="0" i="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3657509" lvl="5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4267093" lvl="6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4876678" lvl="7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5486263" lvl="8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0" name="Google Shape;70;p8"/>
          <p:cNvSpPr txBox="1">
            <a:spLocks noGrp="1"/>
          </p:cNvSpPr>
          <p:nvPr>
            <p:ph type="body" idx="5"/>
          </p:nvPr>
        </p:nvSpPr>
        <p:spPr>
          <a:xfrm>
            <a:off x="4758957" y="1191848"/>
            <a:ext cx="3217600" cy="20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585" lvl="0" indent="-457189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 b="0" i="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219170" lvl="1" indent="-457189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 b="0" i="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828754" lvl="2" indent="-457189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 b="0" i="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2438339" lvl="3" indent="-457189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 b="0" i="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3047924" lvl="4" indent="-457189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 b="0" i="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3657509" lvl="5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4267093" lvl="6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4876678" lvl="7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5486263" lvl="8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8"/>
          <p:cNvSpPr txBox="1">
            <a:spLocks noGrp="1"/>
          </p:cNvSpPr>
          <p:nvPr>
            <p:ph type="body" idx="6"/>
          </p:nvPr>
        </p:nvSpPr>
        <p:spPr>
          <a:xfrm>
            <a:off x="8698947" y="1151507"/>
            <a:ext cx="3217600" cy="20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585" lvl="0" indent="-457189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 b="0" i="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219170" lvl="1" indent="-457189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 b="0" i="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828754" lvl="2" indent="-457189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 b="0" i="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2438339" lvl="3" indent="-457189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 b="0" i="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3047924" lvl="4" indent="-457189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 b="0" i="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3657509" lvl="5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4267093" lvl="6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4876678" lvl="7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5486263" lvl="8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8"/>
          <p:cNvSpPr/>
          <p:nvPr/>
        </p:nvSpPr>
        <p:spPr>
          <a:xfrm>
            <a:off x="0" y="494237"/>
            <a:ext cx="605200" cy="414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8"/>
          <p:cNvSpPr txBox="1">
            <a:spLocks noGrp="1"/>
          </p:cNvSpPr>
          <p:nvPr>
            <p:ph type="sldNum" idx="12"/>
          </p:nvPr>
        </p:nvSpPr>
        <p:spPr>
          <a:xfrm>
            <a:off x="2007433" y="610389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lvl="1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lvl="2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lvl="3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lvl="4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lvl="5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lvl="6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lvl="7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lvl="8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pic>
        <p:nvPicPr>
          <p:cNvPr id="74" name="Google Shape;74;p8" descr="A yellow and red bee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098780"/>
            <a:ext cx="2203556" cy="20321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394330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- Light" type="title">
  <p:cSld name="Title Slide - Ligh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0"/>
          <p:cNvSpPr txBox="1">
            <a:spLocks noGrp="1"/>
          </p:cNvSpPr>
          <p:nvPr>
            <p:ph type="ctrTitle"/>
          </p:nvPr>
        </p:nvSpPr>
        <p:spPr>
          <a:xfrm>
            <a:off x="6285143" y="2375451"/>
            <a:ext cx="5068800" cy="11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Helvetica Neue"/>
              <a:buNone/>
              <a:defRPr sz="4800" b="1" i="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0"/>
          <p:cNvSpPr txBox="1">
            <a:spLocks noGrp="1"/>
          </p:cNvSpPr>
          <p:nvPr>
            <p:ph type="subTitle" idx="1"/>
          </p:nvPr>
        </p:nvSpPr>
        <p:spPr>
          <a:xfrm>
            <a:off x="6285141" y="3602039"/>
            <a:ext cx="506880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 b="0" i="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67"/>
            </a:lvl3pPr>
            <a:lvl4pPr lvl="3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9pPr>
          </a:lstStyle>
          <a:p>
            <a:endParaRPr/>
          </a:p>
        </p:txBody>
      </p:sp>
      <p:pic>
        <p:nvPicPr>
          <p:cNvPr id="82" name="Google Shape;82;p10"/>
          <p:cNvPicPr preferRelativeResize="0"/>
          <p:nvPr/>
        </p:nvPicPr>
        <p:blipFill rotWithShape="1">
          <a:blip r:embed="rId2">
            <a:alphaModFix amt="15000"/>
          </a:blip>
          <a:srcRect/>
          <a:stretch/>
        </p:blipFill>
        <p:spPr>
          <a:xfrm rot="941604">
            <a:off x="-487897" y="-335074"/>
            <a:ext cx="6255920" cy="7182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55577" y="5946694"/>
            <a:ext cx="2698219" cy="6336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111021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 - Light">
  <p:cSld name="1_Title Slide - Ligh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1"/>
          <p:cNvSpPr txBox="1">
            <a:spLocks noGrp="1"/>
          </p:cNvSpPr>
          <p:nvPr>
            <p:ph type="ctrTitle"/>
          </p:nvPr>
        </p:nvSpPr>
        <p:spPr>
          <a:xfrm>
            <a:off x="2681331" y="1232199"/>
            <a:ext cx="8735200" cy="15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Helvetica Neue"/>
              <a:buNone/>
              <a:defRPr sz="8000" b="1" i="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1"/>
          <p:cNvSpPr txBox="1">
            <a:spLocks noGrp="1"/>
          </p:cNvSpPr>
          <p:nvPr>
            <p:ph type="subTitle" idx="1"/>
          </p:nvPr>
        </p:nvSpPr>
        <p:spPr>
          <a:xfrm>
            <a:off x="2689413" y="3001272"/>
            <a:ext cx="866440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 b="0" i="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67"/>
            </a:lvl3pPr>
            <a:lvl4pPr lvl="3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9pPr>
          </a:lstStyle>
          <a:p>
            <a:endParaRPr/>
          </a:p>
        </p:txBody>
      </p:sp>
      <p:pic>
        <p:nvPicPr>
          <p:cNvPr id="87" name="Google Shape;87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746891" y="5879458"/>
            <a:ext cx="2698219" cy="633641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1"/>
          <p:cNvSpPr/>
          <p:nvPr/>
        </p:nvSpPr>
        <p:spPr>
          <a:xfrm>
            <a:off x="1" y="1783455"/>
            <a:ext cx="2393600" cy="941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9" name="Google Shape;89;p11" descr="A group of orange lights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 r="48119" b="29701"/>
          <a:stretch/>
        </p:blipFill>
        <p:spPr>
          <a:xfrm rot="2777333">
            <a:off x="1668835" y="3261297"/>
            <a:ext cx="685260" cy="551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1" descr="A group of orange lights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94001" y="903959"/>
            <a:ext cx="1320801" cy="7851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487746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Breaker - Light">
  <p:cSld name="Slide Breaker - Light">
    <p:bg>
      <p:bgPr>
        <a:solidFill>
          <a:schemeClr val="lt1"/>
        </a:solid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22822" y="1426341"/>
            <a:ext cx="2660705" cy="305461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3" name="Google Shape;93;p12"/>
          <p:cNvCxnSpPr/>
          <p:nvPr/>
        </p:nvCxnSpPr>
        <p:spPr>
          <a:xfrm>
            <a:off x="-51240" y="6830291"/>
            <a:ext cx="12258000" cy="0"/>
          </a:xfrm>
          <a:prstGeom prst="straightConnector1">
            <a:avLst/>
          </a:prstGeom>
          <a:noFill/>
          <a:ln w="95250" cap="flat" cmpd="sng">
            <a:solidFill>
              <a:srgbClr val="DA4E1F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94" name="Google Shape;94;p12"/>
          <p:cNvSpPr txBox="1">
            <a:spLocks noGrp="1"/>
          </p:cNvSpPr>
          <p:nvPr>
            <p:ph type="ctrTitle"/>
          </p:nvPr>
        </p:nvSpPr>
        <p:spPr>
          <a:xfrm>
            <a:off x="3649517" y="2281323"/>
            <a:ext cx="6543200" cy="11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Helvetica Neue"/>
              <a:buNone/>
              <a:defRPr sz="4800" b="1" i="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2"/>
          <p:cNvSpPr txBox="1">
            <a:spLocks noGrp="1"/>
          </p:cNvSpPr>
          <p:nvPr>
            <p:ph type="subTitle" idx="1"/>
          </p:nvPr>
        </p:nvSpPr>
        <p:spPr>
          <a:xfrm>
            <a:off x="3649517" y="3507909"/>
            <a:ext cx="654320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 b="0" i="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67"/>
            </a:lvl3pPr>
            <a:lvl4pPr lvl="3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9pPr>
          </a:lstStyle>
          <a:p>
            <a:endParaRPr/>
          </a:p>
        </p:txBody>
      </p:sp>
      <p:pic>
        <p:nvPicPr>
          <p:cNvPr id="96" name="Google Shape;96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75183" y="6095115"/>
            <a:ext cx="1729948" cy="4062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381746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941602">
            <a:off x="-320196" y="3533004"/>
            <a:ext cx="3700877" cy="4248768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3"/>
          <p:cNvSpPr txBox="1">
            <a:spLocks noGrp="1"/>
          </p:cNvSpPr>
          <p:nvPr>
            <p:ph type="sldNum" idx="12"/>
          </p:nvPr>
        </p:nvSpPr>
        <p:spPr>
          <a:xfrm>
            <a:off x="8382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lvl="1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lvl="2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lvl="3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lvl="4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lvl="5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lvl="6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lvl="7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lvl="8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100" name="Google Shape;100;p13"/>
          <p:cNvSpPr txBox="1">
            <a:spLocks noGrp="1"/>
          </p:cNvSpPr>
          <p:nvPr>
            <p:ph type="ctrTitle"/>
          </p:nvPr>
        </p:nvSpPr>
        <p:spPr>
          <a:xfrm>
            <a:off x="645459" y="1245899"/>
            <a:ext cx="10771200" cy="15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Helvetica Neue"/>
              <a:buNone/>
              <a:defRPr sz="8000" b="1" i="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3"/>
          <p:cNvSpPr txBox="1">
            <a:spLocks noGrp="1"/>
          </p:cNvSpPr>
          <p:nvPr>
            <p:ph type="subTitle" idx="1"/>
          </p:nvPr>
        </p:nvSpPr>
        <p:spPr>
          <a:xfrm>
            <a:off x="670051" y="2916239"/>
            <a:ext cx="1077320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 b="0" i="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67"/>
            </a:lvl3pPr>
            <a:lvl4pPr lvl="3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9pPr>
          </a:lstStyle>
          <a:p>
            <a:endParaRPr/>
          </a:p>
        </p:txBody>
      </p:sp>
      <p:pic>
        <p:nvPicPr>
          <p:cNvPr id="102" name="Google Shape;102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75183" y="6202693"/>
            <a:ext cx="1729948" cy="4062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737299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Only">
  <p:cSld name="1_Title Only">
    <p:bg>
      <p:bgPr>
        <a:gradFill>
          <a:gsLst>
            <a:gs pos="0">
              <a:srgbClr val="1A5F8C"/>
            </a:gs>
            <a:gs pos="78000">
              <a:srgbClr val="062A41"/>
            </a:gs>
            <a:gs pos="100000">
              <a:srgbClr val="062A41"/>
            </a:gs>
          </a:gsLst>
          <a:lin ang="4199895" scaled="0"/>
        </a:gra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4"/>
          <p:cNvSpPr txBox="1">
            <a:spLocks noGrp="1"/>
          </p:cNvSpPr>
          <p:nvPr>
            <p:ph type="sldNum" idx="12"/>
          </p:nvPr>
        </p:nvSpPr>
        <p:spPr>
          <a:xfrm>
            <a:off x="8382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lvl="1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lvl="2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lvl="3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lvl="4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lvl="5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lvl="6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lvl="7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lvl="8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pic>
        <p:nvPicPr>
          <p:cNvPr id="105" name="Google Shape;105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941602">
            <a:off x="-340607" y="3536166"/>
            <a:ext cx="3727485" cy="4272269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4"/>
          <p:cNvSpPr txBox="1">
            <a:spLocks noGrp="1"/>
          </p:cNvSpPr>
          <p:nvPr>
            <p:ph type="ctrTitle"/>
          </p:nvPr>
        </p:nvSpPr>
        <p:spPr>
          <a:xfrm>
            <a:off x="645457" y="1245899"/>
            <a:ext cx="11241600" cy="15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Helvetica Neue"/>
              <a:buNone/>
              <a:defRPr sz="8000" b="1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14"/>
          <p:cNvSpPr txBox="1">
            <a:spLocks noGrp="1"/>
          </p:cNvSpPr>
          <p:nvPr>
            <p:ph type="subTitle" idx="1"/>
          </p:nvPr>
        </p:nvSpPr>
        <p:spPr>
          <a:xfrm>
            <a:off x="670051" y="2916239"/>
            <a:ext cx="1121720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3200" b="0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67"/>
            </a:lvl3pPr>
            <a:lvl4pPr lvl="3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9pPr>
          </a:lstStyle>
          <a:p>
            <a:endParaRPr/>
          </a:p>
        </p:txBody>
      </p:sp>
      <p:pic>
        <p:nvPicPr>
          <p:cNvPr id="108" name="Google Shape;108;p14" descr="A black background with white 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90665" y="5989172"/>
            <a:ext cx="2135723" cy="61482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695277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nd Title - Blue">
  <p:cSld name="Image and Title - Blue">
    <p:bg>
      <p:bgPr>
        <a:gradFill>
          <a:gsLst>
            <a:gs pos="0">
              <a:srgbClr val="1A5F8C"/>
            </a:gs>
            <a:gs pos="78000">
              <a:srgbClr val="062A41"/>
            </a:gs>
            <a:gs pos="100000">
              <a:srgbClr val="062A41"/>
            </a:gs>
          </a:gsLst>
          <a:lin ang="4199895" scaled="0"/>
        </a:gra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5"/>
          <p:cNvSpPr>
            <a:spLocks noGrp="1"/>
          </p:cNvSpPr>
          <p:nvPr>
            <p:ph type="pic" idx="2"/>
          </p:nvPr>
        </p:nvSpPr>
        <p:spPr>
          <a:xfrm>
            <a:off x="1" y="0"/>
            <a:ext cx="5150400" cy="6866000"/>
          </a:xfrm>
          <a:prstGeom prst="rect">
            <a:avLst/>
          </a:prstGeom>
          <a:solidFill>
            <a:srgbClr val="E8E8E8"/>
          </a:solidFill>
          <a:ln>
            <a:noFill/>
          </a:ln>
        </p:spPr>
      </p:sp>
      <p:pic>
        <p:nvPicPr>
          <p:cNvPr id="111" name="Google Shape;111;p15"/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 rot="941602">
            <a:off x="115065" y="4207764"/>
            <a:ext cx="2245104" cy="2573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5" descr="A black background with white 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90665" y="5989172"/>
            <a:ext cx="2135723" cy="61482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5"/>
          <p:cNvSpPr txBox="1">
            <a:spLocks noGrp="1"/>
          </p:cNvSpPr>
          <p:nvPr>
            <p:ph type="title"/>
          </p:nvPr>
        </p:nvSpPr>
        <p:spPr>
          <a:xfrm>
            <a:off x="6035400" y="2819633"/>
            <a:ext cx="5869600" cy="572400"/>
          </a:xfrm>
          <a:prstGeom prst="rect">
            <a:avLst/>
          </a:prstGeom>
        </p:spPr>
        <p:txBody>
          <a:bodyPr spcFirstLastPara="1" wrap="square" lIns="68575" tIns="34275" rIns="68575" bIns="3427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4" name="Google Shape;114;p15"/>
          <p:cNvSpPr txBox="1">
            <a:spLocks noGrp="1"/>
          </p:cNvSpPr>
          <p:nvPr>
            <p:ph type="title" idx="3"/>
          </p:nvPr>
        </p:nvSpPr>
        <p:spPr>
          <a:xfrm>
            <a:off x="6035400" y="3617067"/>
            <a:ext cx="5869600" cy="5724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3200" b="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Helvetica Neue"/>
              <a:buNone/>
              <a:defRPr sz="32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Helvetica Neue"/>
              <a:buNone/>
              <a:defRPr sz="32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Helvetica Neue"/>
              <a:buNone/>
              <a:defRPr sz="32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Helvetica Neue"/>
              <a:buNone/>
              <a:defRPr sz="32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Helvetica Neue"/>
              <a:buNone/>
              <a:defRPr sz="32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Helvetica Neue"/>
              <a:buNone/>
              <a:defRPr sz="32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Helvetica Neue"/>
              <a:buNone/>
              <a:defRPr sz="32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Helvetica Neue"/>
              <a:buNone/>
              <a:defRPr sz="32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4537067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nd Title - Light">
  <p:cSld name="Image and Title - Light">
    <p:bg>
      <p:bgPr>
        <a:solidFill>
          <a:schemeClr val="lt1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"/>
          <p:cNvSpPr>
            <a:spLocks noGrp="1"/>
          </p:cNvSpPr>
          <p:nvPr>
            <p:ph type="pic" idx="2"/>
          </p:nvPr>
        </p:nvSpPr>
        <p:spPr>
          <a:xfrm>
            <a:off x="1" y="0"/>
            <a:ext cx="5150400" cy="6866000"/>
          </a:xfrm>
          <a:prstGeom prst="rect">
            <a:avLst/>
          </a:prstGeom>
          <a:solidFill>
            <a:srgbClr val="E8E8E8"/>
          </a:solidFill>
          <a:ln>
            <a:noFill/>
          </a:ln>
        </p:spPr>
      </p:sp>
      <p:pic>
        <p:nvPicPr>
          <p:cNvPr id="117" name="Google Shape;117;p16"/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 rot="941602">
            <a:off x="115065" y="4221210"/>
            <a:ext cx="2245104" cy="2573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75183" y="6095115"/>
            <a:ext cx="1729948" cy="406255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6"/>
          <p:cNvSpPr txBox="1">
            <a:spLocks noGrp="1"/>
          </p:cNvSpPr>
          <p:nvPr>
            <p:ph type="title"/>
          </p:nvPr>
        </p:nvSpPr>
        <p:spPr>
          <a:xfrm>
            <a:off x="6035400" y="3617067"/>
            <a:ext cx="5869600" cy="5724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3200" b="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Font typeface="Helvetica Neue"/>
              <a:buNone/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Font typeface="Helvetica Neue"/>
              <a:buNone/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Font typeface="Helvetica Neue"/>
              <a:buNone/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Font typeface="Helvetica Neue"/>
              <a:buNone/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Font typeface="Helvetica Neue"/>
              <a:buNone/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Font typeface="Helvetica Neue"/>
              <a:buNone/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Font typeface="Helvetica Neue"/>
              <a:buNone/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Font typeface="Helvetica Neue"/>
              <a:buNone/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20" name="Google Shape;120;p16"/>
          <p:cNvSpPr txBox="1">
            <a:spLocks noGrp="1"/>
          </p:cNvSpPr>
          <p:nvPr>
            <p:ph type="title" idx="3"/>
          </p:nvPr>
        </p:nvSpPr>
        <p:spPr>
          <a:xfrm>
            <a:off x="6035400" y="2819633"/>
            <a:ext cx="5869600" cy="572400"/>
          </a:xfrm>
          <a:prstGeom prst="rect">
            <a:avLst/>
          </a:prstGeom>
        </p:spPr>
        <p:txBody>
          <a:bodyPr spcFirstLastPara="1" wrap="square" lIns="68575" tIns="34275" rIns="68575" bIns="3427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436515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nd Title - Orange">
  <p:cSld name="Image and Title - Orange">
    <p:bg>
      <p:bgPr>
        <a:gradFill>
          <a:gsLst>
            <a:gs pos="0">
              <a:srgbClr val="DA4E1F"/>
            </a:gs>
            <a:gs pos="78000">
              <a:srgbClr val="6E2A1D"/>
            </a:gs>
            <a:gs pos="100000">
              <a:srgbClr val="6E2A1D"/>
            </a:gs>
          </a:gsLst>
          <a:lin ang="4199895" scaled="0"/>
        </a:gra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7"/>
          <p:cNvSpPr>
            <a:spLocks noGrp="1"/>
          </p:cNvSpPr>
          <p:nvPr>
            <p:ph type="pic" idx="2"/>
          </p:nvPr>
        </p:nvSpPr>
        <p:spPr>
          <a:xfrm>
            <a:off x="1" y="0"/>
            <a:ext cx="5150400" cy="6866000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23" name="Google Shape;123;p17"/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 rot="941602">
            <a:off x="115065" y="4207764"/>
            <a:ext cx="2245104" cy="2573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7" descr="A black background with white 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90665" y="5989172"/>
            <a:ext cx="2135723" cy="614829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17"/>
          <p:cNvSpPr txBox="1">
            <a:spLocks noGrp="1"/>
          </p:cNvSpPr>
          <p:nvPr>
            <p:ph type="title"/>
          </p:nvPr>
        </p:nvSpPr>
        <p:spPr>
          <a:xfrm>
            <a:off x="6035400" y="3617067"/>
            <a:ext cx="5869600" cy="5724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3200" b="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Helvetica Neue"/>
              <a:buNone/>
              <a:defRPr sz="32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Helvetica Neue"/>
              <a:buNone/>
              <a:defRPr sz="32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Helvetica Neue"/>
              <a:buNone/>
              <a:defRPr sz="32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Helvetica Neue"/>
              <a:buNone/>
              <a:defRPr sz="32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Helvetica Neue"/>
              <a:buNone/>
              <a:defRPr sz="32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Helvetica Neue"/>
              <a:buNone/>
              <a:defRPr sz="32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Helvetica Neue"/>
              <a:buNone/>
              <a:defRPr sz="32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Helvetica Neue"/>
              <a:buNone/>
              <a:defRPr sz="32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26" name="Google Shape;126;p17"/>
          <p:cNvSpPr txBox="1">
            <a:spLocks noGrp="1"/>
          </p:cNvSpPr>
          <p:nvPr>
            <p:ph type="title" idx="3"/>
          </p:nvPr>
        </p:nvSpPr>
        <p:spPr>
          <a:xfrm>
            <a:off x="6035400" y="2819633"/>
            <a:ext cx="5869600" cy="572400"/>
          </a:xfrm>
          <a:prstGeom prst="rect">
            <a:avLst/>
          </a:prstGeom>
        </p:spPr>
        <p:txBody>
          <a:bodyPr spcFirstLastPara="1" wrap="square" lIns="68575" tIns="34275" rIns="68575" bIns="3427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7022809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Slide Breaker - Blue">
  <p:cSld name="2_Slide Breaker - Blue">
    <p:bg>
      <p:bgPr>
        <a:gradFill>
          <a:gsLst>
            <a:gs pos="0">
              <a:srgbClr val="1A5F8C"/>
            </a:gs>
            <a:gs pos="78000">
              <a:srgbClr val="062A41"/>
            </a:gs>
            <a:gs pos="100000">
              <a:srgbClr val="062A41"/>
            </a:gs>
          </a:gsLst>
          <a:lin ang="4199895" scaled="0"/>
        </a:gradFill>
        <a:effectLst/>
      </p:bgPr>
    </p:bg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18"/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622823" y="1439704"/>
            <a:ext cx="2660705" cy="3049577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8"/>
          <p:cNvSpPr txBox="1">
            <a:spLocks noGrp="1"/>
          </p:cNvSpPr>
          <p:nvPr>
            <p:ph type="ctrTitle"/>
          </p:nvPr>
        </p:nvSpPr>
        <p:spPr>
          <a:xfrm>
            <a:off x="3649517" y="2281323"/>
            <a:ext cx="6543200" cy="11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Helvetica Neue"/>
              <a:buNone/>
              <a:defRPr sz="4800" b="1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18"/>
          <p:cNvSpPr txBox="1">
            <a:spLocks noGrp="1"/>
          </p:cNvSpPr>
          <p:nvPr>
            <p:ph type="subTitle" idx="1"/>
          </p:nvPr>
        </p:nvSpPr>
        <p:spPr>
          <a:xfrm>
            <a:off x="3649517" y="3507909"/>
            <a:ext cx="654320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 b="0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/>
            </a:lvl2pPr>
            <a:lvl3pPr lvl="2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/>
            </a:lvl3pPr>
            <a:lvl4pPr lvl="3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/>
            </a:lvl4pPr>
            <a:lvl5pPr lvl="4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/>
            </a:lvl5pPr>
            <a:lvl6pPr lvl="5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/>
            </a:lvl6pPr>
            <a:lvl7pPr lvl="6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/>
            </a:lvl7pPr>
            <a:lvl8pPr lvl="7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/>
            </a:lvl8pPr>
            <a:lvl9pPr lvl="8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/>
            </a:lvl9pPr>
          </a:lstStyle>
          <a:p>
            <a:endParaRPr/>
          </a:p>
        </p:txBody>
      </p:sp>
      <p:pic>
        <p:nvPicPr>
          <p:cNvPr id="131" name="Google Shape;131;p18" descr="A black background with white 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90665" y="5989172"/>
            <a:ext cx="2135723" cy="61482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9347949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Breaker - Orange">
  <p:cSld name="Slide Breaker - Orange">
    <p:bg>
      <p:bgPr>
        <a:gradFill>
          <a:gsLst>
            <a:gs pos="0">
              <a:srgbClr val="DA4E1F"/>
            </a:gs>
            <a:gs pos="78000">
              <a:srgbClr val="6E2A1D"/>
            </a:gs>
            <a:gs pos="100000">
              <a:srgbClr val="6E2A1D"/>
            </a:gs>
          </a:gsLst>
          <a:lin ang="4199895" scaled="0"/>
        </a:gradFill>
        <a:effectLst/>
      </p:bgPr>
    </p:bg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19"/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622823" y="1439704"/>
            <a:ext cx="2660705" cy="3049577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9"/>
          <p:cNvSpPr txBox="1">
            <a:spLocks noGrp="1"/>
          </p:cNvSpPr>
          <p:nvPr>
            <p:ph type="ctrTitle"/>
          </p:nvPr>
        </p:nvSpPr>
        <p:spPr>
          <a:xfrm>
            <a:off x="3649517" y="2281323"/>
            <a:ext cx="6543200" cy="11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Helvetica Neue"/>
              <a:buNone/>
              <a:defRPr sz="4800" b="1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19"/>
          <p:cNvSpPr txBox="1">
            <a:spLocks noGrp="1"/>
          </p:cNvSpPr>
          <p:nvPr>
            <p:ph type="subTitle" idx="1"/>
          </p:nvPr>
        </p:nvSpPr>
        <p:spPr>
          <a:xfrm>
            <a:off x="3649517" y="3507909"/>
            <a:ext cx="654320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 b="0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/>
            </a:lvl2pPr>
            <a:lvl3pPr lvl="2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/>
            </a:lvl3pPr>
            <a:lvl4pPr lvl="3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/>
            </a:lvl4pPr>
            <a:lvl5pPr lvl="4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/>
            </a:lvl5pPr>
            <a:lvl6pPr lvl="5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/>
            </a:lvl6pPr>
            <a:lvl7pPr lvl="6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/>
            </a:lvl7pPr>
            <a:lvl8pPr lvl="7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/>
            </a:lvl8pPr>
            <a:lvl9pPr lvl="8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/>
            </a:lvl9pPr>
          </a:lstStyle>
          <a:p>
            <a:endParaRPr/>
          </a:p>
        </p:txBody>
      </p:sp>
      <p:pic>
        <p:nvPicPr>
          <p:cNvPr id="136" name="Google Shape;136;p19" descr="A black background with white 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90665" y="5989172"/>
            <a:ext cx="2135723" cy="61482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5872382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1" type="obj">
  <p:cSld name="Title and Content 1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6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  <a:defRPr sz="2667" b="1" i="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300"/>
              <a:buNone/>
              <a:defRPr sz="3067"/>
            </a:lvl2pPr>
            <a:lvl3pPr lvl="2">
              <a:spcBef>
                <a:spcPts val="0"/>
              </a:spcBef>
              <a:spcAft>
                <a:spcPts val="0"/>
              </a:spcAft>
              <a:buSzPts val="2300"/>
              <a:buNone/>
              <a:defRPr sz="3067"/>
            </a:lvl3pPr>
            <a:lvl4pPr lvl="3">
              <a:spcBef>
                <a:spcPts val="0"/>
              </a:spcBef>
              <a:spcAft>
                <a:spcPts val="0"/>
              </a:spcAft>
              <a:buSzPts val="2300"/>
              <a:buNone/>
              <a:defRPr sz="3067"/>
            </a:lvl4pPr>
            <a:lvl5pPr lvl="4">
              <a:spcBef>
                <a:spcPts val="0"/>
              </a:spcBef>
              <a:spcAft>
                <a:spcPts val="0"/>
              </a:spcAft>
              <a:buSzPts val="2300"/>
              <a:buNone/>
              <a:defRPr sz="3067"/>
            </a:lvl5pPr>
            <a:lvl6pPr lvl="5">
              <a:spcBef>
                <a:spcPts val="0"/>
              </a:spcBef>
              <a:spcAft>
                <a:spcPts val="0"/>
              </a:spcAft>
              <a:buSzPts val="2300"/>
              <a:buNone/>
              <a:defRPr sz="3067"/>
            </a:lvl6pPr>
            <a:lvl7pPr lvl="6">
              <a:spcBef>
                <a:spcPts val="0"/>
              </a:spcBef>
              <a:spcAft>
                <a:spcPts val="0"/>
              </a:spcAft>
              <a:buSzPts val="2300"/>
              <a:buNone/>
              <a:defRPr sz="3067"/>
            </a:lvl7pPr>
            <a:lvl8pPr lvl="7">
              <a:spcBef>
                <a:spcPts val="0"/>
              </a:spcBef>
              <a:spcAft>
                <a:spcPts val="0"/>
              </a:spcAft>
              <a:buSzPts val="2300"/>
              <a:buNone/>
              <a:defRPr sz="3067"/>
            </a:lvl8pPr>
            <a:lvl9pPr lvl="8">
              <a:spcBef>
                <a:spcPts val="0"/>
              </a:spcBef>
              <a:spcAft>
                <a:spcPts val="0"/>
              </a:spcAft>
              <a:buSzPts val="2300"/>
              <a:buNone/>
              <a:defRPr sz="3067"/>
            </a:lvl9pPr>
          </a:lstStyle>
          <a:p>
            <a:endParaRPr/>
          </a:p>
        </p:txBody>
      </p:sp>
      <p:sp>
        <p:nvSpPr>
          <p:cNvPr id="139" name="Google Shape;139;p20"/>
          <p:cNvSpPr txBox="1">
            <a:spLocks noGrp="1"/>
          </p:cNvSpPr>
          <p:nvPr>
            <p:ph type="body" idx="1"/>
          </p:nvPr>
        </p:nvSpPr>
        <p:spPr>
          <a:xfrm>
            <a:off x="838200" y="1491087"/>
            <a:ext cx="10515600" cy="46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585" lvl="0" indent="-423323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600" i="0"/>
            </a:lvl1pPr>
            <a:lvl2pPr marL="1219170" lvl="1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600" i="0"/>
            </a:lvl2pPr>
            <a:lvl3pPr marL="1828754" lvl="2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600" i="0"/>
            </a:lvl3pPr>
            <a:lvl4pPr marL="2438339" lvl="3" indent="-40639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600" i="0"/>
            </a:lvl4pPr>
            <a:lvl5pPr marL="3047924" lvl="4" indent="-40639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600" i="0"/>
            </a:lvl5pPr>
            <a:lvl6pPr marL="3657509" lvl="5" indent="-40639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600"/>
            </a:lvl6pPr>
            <a:lvl7pPr marL="4267093" lvl="6" indent="-40639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600"/>
            </a:lvl7pPr>
            <a:lvl8pPr marL="4876678" lvl="7" indent="-40639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600"/>
            </a:lvl8pPr>
            <a:lvl9pPr marL="5486263" lvl="8" indent="-40639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600"/>
            </a:lvl9pPr>
          </a:lstStyle>
          <a:p>
            <a:endParaRPr/>
          </a:p>
        </p:txBody>
      </p:sp>
      <p:sp>
        <p:nvSpPr>
          <p:cNvPr id="140" name="Google Shape;140;p20"/>
          <p:cNvSpPr txBox="1">
            <a:spLocks noGrp="1"/>
          </p:cNvSpPr>
          <p:nvPr>
            <p:ph type="sldNum" idx="12"/>
          </p:nvPr>
        </p:nvSpPr>
        <p:spPr>
          <a:xfrm>
            <a:off x="8382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lvl="1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lvl="2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lvl="3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lvl="4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lvl="5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lvl="6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lvl="7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lvl="8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pic>
        <p:nvPicPr>
          <p:cNvPr id="141" name="Google Shape;141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623855" y="6256481"/>
            <a:ext cx="1729948" cy="40625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2" name="Google Shape;142;p20"/>
          <p:cNvCxnSpPr/>
          <p:nvPr/>
        </p:nvCxnSpPr>
        <p:spPr>
          <a:xfrm>
            <a:off x="-51240" y="6830291"/>
            <a:ext cx="12258000" cy="0"/>
          </a:xfrm>
          <a:prstGeom prst="straightConnector1">
            <a:avLst/>
          </a:prstGeom>
          <a:noFill/>
          <a:ln w="95250" cap="flat" cmpd="sng">
            <a:solidFill>
              <a:srgbClr val="DA4E1F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43" name="Google Shape;143;p20"/>
          <p:cNvSpPr txBox="1">
            <a:spLocks noGrp="1"/>
          </p:cNvSpPr>
          <p:nvPr>
            <p:ph type="title" idx="2"/>
          </p:nvPr>
        </p:nvSpPr>
        <p:spPr>
          <a:xfrm>
            <a:off x="838200" y="897151"/>
            <a:ext cx="10515600" cy="4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Baskervville"/>
              <a:buNone/>
              <a:defRPr sz="2267" i="0">
                <a:latin typeface="Baskervville"/>
                <a:ea typeface="Baskervville"/>
                <a:cs typeface="Baskervville"/>
                <a:sym typeface="Baskervvill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164035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1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21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21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17056596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1" type="obj">
  <p:cSld name="1_Title and Content 1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6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Helvetica Neue"/>
              <a:buNone/>
              <a:defRPr sz="3067" b="1" i="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3067" b="1"/>
            </a:lvl9pPr>
          </a:lstStyle>
          <a:p>
            <a:endParaRPr/>
          </a:p>
        </p:txBody>
      </p:sp>
      <p:sp>
        <p:nvSpPr>
          <p:cNvPr id="175" name="Google Shape;175;p26"/>
          <p:cNvSpPr txBox="1">
            <a:spLocks noGrp="1"/>
          </p:cNvSpPr>
          <p:nvPr>
            <p:ph type="body" idx="1"/>
          </p:nvPr>
        </p:nvSpPr>
        <p:spPr>
          <a:xfrm>
            <a:off x="838200" y="1181513"/>
            <a:ext cx="10515600" cy="49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585" lvl="0" indent="-406390" algn="l">
              <a:lnSpc>
                <a:spcPct val="10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ibre Baskerville"/>
              <a:buChar char="•"/>
              <a:defRPr sz="1600" i="0"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marL="1219170" lvl="1" indent="-40639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ibre Baskerville"/>
              <a:buChar char="•"/>
              <a:defRPr sz="1600" i="0"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marL="1828754" lvl="2" indent="-40639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ibre Baskerville"/>
              <a:buChar char="•"/>
              <a:defRPr sz="1600" i="0"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marL="2438339" lvl="3" indent="-40639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ibre Baskerville"/>
              <a:buChar char="•"/>
              <a:defRPr sz="1600" i="0"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marL="3047924" lvl="4" indent="-40639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ibre Baskerville"/>
              <a:buChar char="•"/>
              <a:defRPr sz="1600" i="0"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marL="3657509" lvl="5" indent="-40639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ibre Baskerville"/>
              <a:buChar char="•"/>
              <a:defRPr sz="1600"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marL="4267093" lvl="6" indent="-40639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ibre Baskerville"/>
              <a:buChar char="•"/>
              <a:defRPr sz="1600"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marL="4876678" lvl="7" indent="-40639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ibre Baskerville"/>
              <a:buChar char="•"/>
              <a:defRPr sz="1600"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marL="5486263" lvl="8" indent="-406390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ibre Baskerville"/>
              <a:buChar char="•"/>
              <a:defRPr sz="1600"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>
            <a:endParaRPr/>
          </a:p>
        </p:txBody>
      </p:sp>
      <p:sp>
        <p:nvSpPr>
          <p:cNvPr id="176" name="Google Shape;176;p26"/>
          <p:cNvSpPr txBox="1">
            <a:spLocks noGrp="1"/>
          </p:cNvSpPr>
          <p:nvPr>
            <p:ph type="sldNum" idx="12"/>
          </p:nvPr>
        </p:nvSpPr>
        <p:spPr>
          <a:xfrm>
            <a:off x="8382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pic>
        <p:nvPicPr>
          <p:cNvPr id="177" name="Google Shape;177;p2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623855" y="6256481"/>
            <a:ext cx="1729948" cy="40625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8" name="Google Shape;178;p26"/>
          <p:cNvCxnSpPr/>
          <p:nvPr/>
        </p:nvCxnSpPr>
        <p:spPr>
          <a:xfrm>
            <a:off x="-51240" y="6830291"/>
            <a:ext cx="12258000" cy="0"/>
          </a:xfrm>
          <a:prstGeom prst="straightConnector1">
            <a:avLst/>
          </a:prstGeom>
          <a:noFill/>
          <a:ln w="71450" cap="flat" cmpd="sng">
            <a:solidFill>
              <a:srgbClr val="DA4E1F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182603169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E Learning | Powerpoint Template">
  <p:cSld name="SEE Learning | Powerpoint Template"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103"/>
          <p:cNvSpPr txBox="1">
            <a:spLocks noGrp="1"/>
          </p:cNvSpPr>
          <p:nvPr>
            <p:ph type="sldNum" idx="12"/>
          </p:nvPr>
        </p:nvSpPr>
        <p:spPr>
          <a:xfrm>
            <a:off x="8382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lvl="1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lvl="2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lvl="3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lvl="4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lvl="5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lvl="6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lvl="7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lvl="8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668" name="Google Shape;668;p103"/>
          <p:cNvSpPr txBox="1">
            <a:spLocks noGrp="1"/>
          </p:cNvSpPr>
          <p:nvPr>
            <p:ph type="body" idx="1"/>
          </p:nvPr>
        </p:nvSpPr>
        <p:spPr>
          <a:xfrm>
            <a:off x="6326651" y="1490975"/>
            <a:ext cx="5027200" cy="46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585" lvl="0" indent="-406390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DA4E1F"/>
              </a:buClr>
              <a:buSzPts val="1200"/>
              <a:buChar char="•"/>
              <a:defRPr sz="1600" i="0"/>
            </a:lvl1pPr>
            <a:lvl2pPr marL="1219170" lvl="1" indent="-40639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DA4E1F"/>
              </a:buClr>
              <a:buSzPts val="1200"/>
              <a:buChar char="•"/>
              <a:defRPr sz="1600" i="0"/>
            </a:lvl2pPr>
            <a:lvl3pPr marL="1828754" lvl="2" indent="-40639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DA4E1F"/>
              </a:buClr>
              <a:buSzPts val="1200"/>
              <a:buChar char="•"/>
              <a:defRPr sz="1600" i="0"/>
            </a:lvl3pPr>
            <a:lvl4pPr marL="2438339" lvl="3" indent="-40639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DA4E1F"/>
              </a:buClr>
              <a:buSzPts val="1200"/>
              <a:buChar char="•"/>
              <a:defRPr sz="1600" i="0"/>
            </a:lvl4pPr>
            <a:lvl5pPr marL="3047924" lvl="4" indent="-40639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DA4E1F"/>
              </a:buClr>
              <a:buSzPts val="1200"/>
              <a:buChar char="•"/>
              <a:defRPr sz="1600" i="0"/>
            </a:lvl5pPr>
            <a:lvl6pPr marL="3657509" lvl="5" indent="-40639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DA4E1F"/>
              </a:buClr>
              <a:buSzPts val="1200"/>
              <a:buChar char="•"/>
              <a:defRPr sz="1600"/>
            </a:lvl6pPr>
            <a:lvl7pPr marL="4267093" lvl="6" indent="-40639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DA4E1F"/>
              </a:buClr>
              <a:buSzPts val="1200"/>
              <a:buChar char="•"/>
              <a:defRPr sz="1600"/>
            </a:lvl7pPr>
            <a:lvl8pPr marL="4876678" lvl="7" indent="-40639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DA4E1F"/>
              </a:buClr>
              <a:buSzPts val="1200"/>
              <a:buChar char="•"/>
              <a:defRPr sz="1600"/>
            </a:lvl8pPr>
            <a:lvl9pPr marL="5486263" lvl="8" indent="-40639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DA4E1F"/>
              </a:buClr>
              <a:buSzPts val="1200"/>
              <a:buChar char="•"/>
              <a:defRPr sz="1600"/>
            </a:lvl9pPr>
          </a:lstStyle>
          <a:p>
            <a:endParaRPr/>
          </a:p>
        </p:txBody>
      </p:sp>
      <p:pic>
        <p:nvPicPr>
          <p:cNvPr id="669" name="Google Shape;669;p10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623855" y="6256481"/>
            <a:ext cx="1729948" cy="40625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70" name="Google Shape;670;p103"/>
          <p:cNvCxnSpPr/>
          <p:nvPr/>
        </p:nvCxnSpPr>
        <p:spPr>
          <a:xfrm>
            <a:off x="-51240" y="6830291"/>
            <a:ext cx="12258000" cy="0"/>
          </a:xfrm>
          <a:prstGeom prst="straightConnector1">
            <a:avLst/>
          </a:prstGeom>
          <a:noFill/>
          <a:ln w="71450" cap="flat" cmpd="sng">
            <a:solidFill>
              <a:srgbClr val="DA4E1F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671" name="Google Shape;671;p10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6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  <a:defRPr sz="2667" b="1" i="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300"/>
              <a:buNone/>
              <a:defRPr sz="3067"/>
            </a:lvl2pPr>
            <a:lvl3pPr lvl="2">
              <a:spcBef>
                <a:spcPts val="0"/>
              </a:spcBef>
              <a:spcAft>
                <a:spcPts val="0"/>
              </a:spcAft>
              <a:buSzPts val="2300"/>
              <a:buNone/>
              <a:defRPr sz="3067"/>
            </a:lvl3pPr>
            <a:lvl4pPr lvl="3">
              <a:spcBef>
                <a:spcPts val="0"/>
              </a:spcBef>
              <a:spcAft>
                <a:spcPts val="0"/>
              </a:spcAft>
              <a:buSzPts val="2300"/>
              <a:buNone/>
              <a:defRPr sz="3067"/>
            </a:lvl4pPr>
            <a:lvl5pPr lvl="4">
              <a:spcBef>
                <a:spcPts val="0"/>
              </a:spcBef>
              <a:spcAft>
                <a:spcPts val="0"/>
              </a:spcAft>
              <a:buSzPts val="2300"/>
              <a:buNone/>
              <a:defRPr sz="3067"/>
            </a:lvl5pPr>
            <a:lvl6pPr lvl="5">
              <a:spcBef>
                <a:spcPts val="0"/>
              </a:spcBef>
              <a:spcAft>
                <a:spcPts val="0"/>
              </a:spcAft>
              <a:buSzPts val="2300"/>
              <a:buNone/>
              <a:defRPr sz="3067"/>
            </a:lvl6pPr>
            <a:lvl7pPr lvl="6">
              <a:spcBef>
                <a:spcPts val="0"/>
              </a:spcBef>
              <a:spcAft>
                <a:spcPts val="0"/>
              </a:spcAft>
              <a:buSzPts val="2300"/>
              <a:buNone/>
              <a:defRPr sz="3067"/>
            </a:lvl7pPr>
            <a:lvl8pPr lvl="7">
              <a:spcBef>
                <a:spcPts val="0"/>
              </a:spcBef>
              <a:spcAft>
                <a:spcPts val="0"/>
              </a:spcAft>
              <a:buSzPts val="2300"/>
              <a:buNone/>
              <a:defRPr sz="3067"/>
            </a:lvl8pPr>
            <a:lvl9pPr lvl="8">
              <a:spcBef>
                <a:spcPts val="0"/>
              </a:spcBef>
              <a:spcAft>
                <a:spcPts val="0"/>
              </a:spcAft>
              <a:buSzPts val="2300"/>
              <a:buNone/>
              <a:defRPr sz="3067"/>
            </a:lvl9pPr>
          </a:lstStyle>
          <a:p>
            <a:endParaRPr/>
          </a:p>
        </p:txBody>
      </p:sp>
      <p:sp>
        <p:nvSpPr>
          <p:cNvPr id="672" name="Google Shape;672;p103"/>
          <p:cNvSpPr txBox="1">
            <a:spLocks noGrp="1"/>
          </p:cNvSpPr>
          <p:nvPr>
            <p:ph type="body" idx="2"/>
          </p:nvPr>
        </p:nvSpPr>
        <p:spPr>
          <a:xfrm>
            <a:off x="838200" y="1491075"/>
            <a:ext cx="5027200" cy="46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585" lvl="0" indent="-406390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600" i="0"/>
            </a:lvl1pPr>
            <a:lvl2pPr marL="1219170" lvl="1" indent="-40639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600" i="0"/>
            </a:lvl2pPr>
            <a:lvl3pPr marL="1828754" lvl="2" indent="-40639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600" i="0"/>
            </a:lvl3pPr>
            <a:lvl4pPr marL="2438339" lvl="3" indent="-40639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600" i="0"/>
            </a:lvl4pPr>
            <a:lvl5pPr marL="3047924" lvl="4" indent="-40639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600" i="0"/>
            </a:lvl5pPr>
            <a:lvl6pPr marL="3657509" lvl="5" indent="-40639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600"/>
            </a:lvl6pPr>
            <a:lvl7pPr marL="4267093" lvl="6" indent="-40639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600"/>
            </a:lvl7pPr>
            <a:lvl8pPr marL="4876678" lvl="7" indent="-40639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600"/>
            </a:lvl8pPr>
            <a:lvl9pPr marL="5486263" lvl="8" indent="-40639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600"/>
            </a:lvl9pPr>
          </a:lstStyle>
          <a:p>
            <a:endParaRPr/>
          </a:p>
        </p:txBody>
      </p:sp>
      <p:sp>
        <p:nvSpPr>
          <p:cNvPr id="673" name="Google Shape;673;p103"/>
          <p:cNvSpPr txBox="1">
            <a:spLocks noGrp="1"/>
          </p:cNvSpPr>
          <p:nvPr>
            <p:ph type="title" idx="3"/>
          </p:nvPr>
        </p:nvSpPr>
        <p:spPr>
          <a:xfrm>
            <a:off x="838200" y="897151"/>
            <a:ext cx="10515600" cy="4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Baskervville"/>
              <a:buNone/>
              <a:defRPr sz="2267" i="0">
                <a:latin typeface="Baskervville"/>
                <a:ea typeface="Baskervville"/>
                <a:cs typeface="Baskervville"/>
                <a:sym typeface="Baskervvill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4119045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6" name="Google Shape;76;p9"/>
          <p:cNvCxnSpPr/>
          <p:nvPr/>
        </p:nvCxnSpPr>
        <p:spPr>
          <a:xfrm>
            <a:off x="-51240" y="6830291"/>
            <a:ext cx="12258000" cy="0"/>
          </a:xfrm>
          <a:prstGeom prst="straightConnector1">
            <a:avLst/>
          </a:prstGeom>
          <a:noFill/>
          <a:ln w="95250" cap="flat" cmpd="sng">
            <a:solidFill>
              <a:srgbClr val="DA4E1F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77" name="Google Shape;7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175183" y="6095115"/>
            <a:ext cx="1729948" cy="406255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9"/>
          <p:cNvSpPr txBox="1">
            <a:spLocks noGrp="1"/>
          </p:cNvSpPr>
          <p:nvPr>
            <p:ph type="sldNum" idx="12"/>
          </p:nvPr>
        </p:nvSpPr>
        <p:spPr>
          <a:xfrm>
            <a:off x="839033" y="610389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lvl="1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lvl="2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lvl="3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lvl="4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lvl="5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lvl="6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lvl="7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lvl="8" indent="0" algn="l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593628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D25EE02-51EB-D3EA-6AD2-AD4DE9D65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5F06FB-A929-BE0D-ECC2-70F7F22B5E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2505E4-7704-80CF-5001-23E1F68E15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2689493-8CDC-4B3E-ADE9-2406F41B8867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F50C04-1260-F177-AA21-5CE9E12599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29982E-A50E-FDDD-17DE-F8DE52FBF5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A4D7C3A-0960-403C-AE62-D75816550D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117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Helvetica Neue"/>
              <a:buNone/>
              <a:defRPr sz="33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429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03296314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4.jpg"/><Relationship Id="rId7" Type="http://schemas.openxmlformats.org/officeDocument/2006/relationships/image" Target="../media/image1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10" Type="http://schemas.openxmlformats.org/officeDocument/2006/relationships/image" Target="../media/image21.png"/><Relationship Id="rId4" Type="http://schemas.openxmlformats.org/officeDocument/2006/relationships/image" Target="../media/image15.jpg"/><Relationship Id="rId9" Type="http://schemas.openxmlformats.org/officeDocument/2006/relationships/image" Target="../media/image2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Google Shape;856;p1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1102800" cy="672800"/>
          </a:xfrm>
          <a:prstGeom prst="rect">
            <a:avLst/>
          </a:prstGeom>
        </p:spPr>
        <p:txBody>
          <a:bodyPr spcFirstLastPara="1" wrap="square" lIns="91433" tIns="45700" rIns="91433" bIns="45700" anchor="ctr" anchorCtr="0">
            <a:noAutofit/>
          </a:bodyPr>
          <a:lstStyle/>
          <a:p>
            <a:r>
              <a:rPr lang="en" dirty="0"/>
              <a:t>Why Start in Early Childcare? </a:t>
            </a:r>
            <a:endParaRPr dirty="0"/>
          </a:p>
        </p:txBody>
      </p:sp>
      <p:sp>
        <p:nvSpPr>
          <p:cNvPr id="857" name="Google Shape;857;p128"/>
          <p:cNvSpPr txBox="1">
            <a:spLocks noGrp="1"/>
          </p:cNvSpPr>
          <p:nvPr>
            <p:ph type="body" idx="1"/>
          </p:nvPr>
        </p:nvSpPr>
        <p:spPr>
          <a:xfrm>
            <a:off x="-213360" y="838685"/>
            <a:ext cx="12405360" cy="4353600"/>
          </a:xfrm>
          <a:prstGeom prst="rect">
            <a:avLst/>
          </a:prstGeom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1219170" indent="0">
              <a:lnSpc>
                <a:spcPct val="142857"/>
              </a:lnSpc>
              <a:spcBef>
                <a:spcPts val="1467"/>
              </a:spcBef>
              <a:buNone/>
            </a:pPr>
            <a:r>
              <a:rPr lang="en" sz="3200" dirty="0"/>
              <a:t>🌱 90% of brain development occurs before age 5</a:t>
            </a:r>
            <a:endParaRPr sz="3200" dirty="0"/>
          </a:p>
          <a:p>
            <a:pPr marL="1219170" indent="0">
              <a:lnSpc>
                <a:spcPct val="142857"/>
              </a:lnSpc>
              <a:spcBef>
                <a:spcPts val="1467"/>
              </a:spcBef>
              <a:buNone/>
            </a:pPr>
            <a:r>
              <a:rPr lang="en" sz="3200" dirty="0"/>
              <a:t>🌱 Relationships provide the foundation for learning</a:t>
            </a:r>
            <a:endParaRPr sz="3200" dirty="0"/>
          </a:p>
          <a:p>
            <a:pPr marL="1219170" indent="0">
              <a:lnSpc>
                <a:spcPct val="142857"/>
              </a:lnSpc>
              <a:spcBef>
                <a:spcPts val="1467"/>
              </a:spcBef>
              <a:buNone/>
            </a:pPr>
            <a:r>
              <a:rPr lang="en" sz="3200" dirty="0"/>
              <a:t>🌱 Social-emotional skills support school readiness</a:t>
            </a:r>
            <a:endParaRPr sz="3200" dirty="0"/>
          </a:p>
          <a:p>
            <a:pPr marL="1219170" indent="0">
              <a:lnSpc>
                <a:spcPct val="142857"/>
              </a:lnSpc>
              <a:spcBef>
                <a:spcPts val="1467"/>
              </a:spcBef>
              <a:buNone/>
            </a:pPr>
            <a:r>
              <a:rPr lang="en" sz="3200" dirty="0"/>
              <a:t>🌱 Early supports create opportunities for all children to thrive</a:t>
            </a:r>
            <a:endParaRPr sz="3200" dirty="0"/>
          </a:p>
          <a:p>
            <a:pPr marL="2438339" lvl="4" indent="0">
              <a:lnSpc>
                <a:spcPct val="142857"/>
              </a:lnSpc>
              <a:spcBef>
                <a:spcPts val="1467"/>
              </a:spcBef>
              <a:buNone/>
            </a:pPr>
            <a:r>
              <a:rPr lang="en" sz="2400" dirty="0"/>
              <a:t>Why? Because it is both a period of tremendous opportunity and one of our best chances to promote equity.</a:t>
            </a:r>
            <a:r>
              <a:rPr lang="en" sz="1200" dirty="0"/>
              <a:t> </a:t>
            </a:r>
          </a:p>
          <a:p>
            <a:pPr marL="2438339" lvl="4" indent="0">
              <a:lnSpc>
                <a:spcPct val="142857"/>
              </a:lnSpc>
              <a:spcBef>
                <a:spcPts val="1467"/>
              </a:spcBef>
              <a:buNone/>
            </a:pPr>
            <a:r>
              <a:rPr lang="en" sz="1200" i="1" dirty="0"/>
              <a:t>Marmot, 2010; Blair &amp; Raver, 2015; Shonkoff et al., 2012</a:t>
            </a:r>
            <a:endParaRPr sz="1200" i="1" dirty="0"/>
          </a:p>
          <a:p>
            <a:pPr indent="0">
              <a:lnSpc>
                <a:spcPct val="100000"/>
              </a:lnSpc>
              <a:buNone/>
            </a:pPr>
            <a:endParaRPr sz="2933" dirty="0"/>
          </a:p>
          <a:p>
            <a:pPr marL="1219170" indent="0">
              <a:lnSpc>
                <a:spcPct val="142857"/>
              </a:lnSpc>
              <a:spcBef>
                <a:spcPts val="1467"/>
              </a:spcBef>
              <a:spcAft>
                <a:spcPts val="1467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1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1102800" cy="672800"/>
          </a:xfrm>
          <a:prstGeom prst="rect">
            <a:avLst/>
          </a:prstGeom>
        </p:spPr>
        <p:txBody>
          <a:bodyPr spcFirstLastPara="1" wrap="square" lIns="91433" tIns="45700" rIns="91433" bIns="45700" anchor="ctr" anchorCtr="0">
            <a:noAutofit/>
          </a:bodyPr>
          <a:lstStyle/>
          <a:p>
            <a:r>
              <a:rPr lang="en" dirty="0"/>
              <a:t>Why Now? </a:t>
            </a:r>
            <a:endParaRPr dirty="0"/>
          </a:p>
        </p:txBody>
      </p:sp>
      <p:sp>
        <p:nvSpPr>
          <p:cNvPr id="863" name="Google Shape;863;p129"/>
          <p:cNvSpPr txBox="1">
            <a:spLocks noGrp="1"/>
          </p:cNvSpPr>
          <p:nvPr>
            <p:ph type="body" idx="1"/>
          </p:nvPr>
        </p:nvSpPr>
        <p:spPr>
          <a:xfrm>
            <a:off x="251001" y="829440"/>
            <a:ext cx="11689999" cy="4353600"/>
          </a:xfrm>
          <a:prstGeom prst="rect">
            <a:avLst/>
          </a:prstGeom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1219170" indent="0">
              <a:lnSpc>
                <a:spcPct val="142857"/>
              </a:lnSpc>
              <a:spcBef>
                <a:spcPts val="1467"/>
              </a:spcBef>
              <a:buNone/>
            </a:pPr>
            <a:r>
              <a:rPr lang="en" sz="3200" dirty="0"/>
              <a:t>• Increased stress and trauma in young children</a:t>
            </a:r>
            <a:endParaRPr sz="3200" dirty="0"/>
          </a:p>
          <a:p>
            <a:pPr marL="1219170" indent="0">
              <a:lnSpc>
                <a:spcPct val="142857"/>
              </a:lnSpc>
              <a:spcBef>
                <a:spcPts val="1467"/>
              </a:spcBef>
              <a:buNone/>
            </a:pPr>
            <a:r>
              <a:rPr lang="en" sz="3200" dirty="0"/>
              <a:t>• Escalating behavioral challenges in classrooms</a:t>
            </a:r>
            <a:endParaRPr sz="3200" dirty="0"/>
          </a:p>
          <a:p>
            <a:pPr marL="1219170" indent="0">
              <a:lnSpc>
                <a:spcPct val="142857"/>
              </a:lnSpc>
              <a:spcBef>
                <a:spcPts val="1467"/>
              </a:spcBef>
              <a:buNone/>
            </a:pPr>
            <a:r>
              <a:rPr lang="en" sz="3200" dirty="0"/>
              <a:t>• Rising educator stress and burnout</a:t>
            </a:r>
            <a:endParaRPr sz="3200" dirty="0"/>
          </a:p>
          <a:p>
            <a:pPr marL="1219170" indent="0">
              <a:lnSpc>
                <a:spcPct val="142857"/>
              </a:lnSpc>
              <a:spcBef>
                <a:spcPts val="1467"/>
              </a:spcBef>
              <a:buNone/>
            </a:pPr>
            <a:r>
              <a:rPr lang="en" sz="3200" dirty="0"/>
              <a:t>• Growing need for practical, relationship-based supports</a:t>
            </a:r>
            <a:endParaRPr sz="3200" dirty="0"/>
          </a:p>
          <a:p>
            <a:pPr marL="609585" lvl="1" indent="0">
              <a:spcBef>
                <a:spcPts val="1467"/>
              </a:spcBef>
              <a:buNone/>
            </a:pPr>
            <a:endParaRPr lang="en-US" sz="3200" dirty="0"/>
          </a:p>
          <a:p>
            <a:pPr marL="1219170" lvl="2" indent="0" algn="ctr">
              <a:spcBef>
                <a:spcPts val="1467"/>
              </a:spcBef>
              <a:buNone/>
            </a:pPr>
            <a:r>
              <a:rPr lang="en-US" sz="3200" dirty="0">
                <a:solidFill>
                  <a:schemeClr val="accent2"/>
                </a:solidFill>
              </a:rPr>
              <a:t>Programs need strategies that support both child well-being and educator resilience.</a:t>
            </a:r>
          </a:p>
          <a:p>
            <a:pPr marL="0" indent="0">
              <a:lnSpc>
                <a:spcPct val="142857"/>
              </a:lnSpc>
              <a:spcBef>
                <a:spcPts val="1467"/>
              </a:spcBef>
              <a:buNone/>
            </a:pPr>
            <a:endParaRPr sz="2667" dirty="0"/>
          </a:p>
          <a:p>
            <a:pPr indent="0">
              <a:lnSpc>
                <a:spcPct val="100000"/>
              </a:lnSpc>
              <a:buNone/>
            </a:pPr>
            <a:endParaRPr sz="2933" dirty="0"/>
          </a:p>
          <a:p>
            <a:pPr marL="1219170" indent="0">
              <a:lnSpc>
                <a:spcPct val="142857"/>
              </a:lnSpc>
              <a:spcBef>
                <a:spcPts val="1467"/>
              </a:spcBef>
              <a:spcAft>
                <a:spcPts val="1467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p1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1102800" cy="6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>
              <a:buSzPts val="2300"/>
            </a:pPr>
            <a:r>
              <a:rPr lang="en" sz="4270" dirty="0"/>
              <a:t>WHY COMPASSION </a:t>
            </a:r>
            <a:endParaRPr sz="4270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C711D87-4E48-BD79-35D5-7911922AB6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1430788"/>
              </p:ext>
            </p:extLst>
          </p:nvPr>
        </p:nvGraphicFramePr>
        <p:xfrm>
          <a:off x="0" y="2165728"/>
          <a:ext cx="12192000" cy="2164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31080">
                  <a:extLst>
                    <a:ext uri="{9D8B030D-6E8A-4147-A177-3AD203B41FA5}">
                      <a16:colId xmlns:a16="http://schemas.microsoft.com/office/drawing/2014/main" val="1683265820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129450249"/>
                    </a:ext>
                  </a:extLst>
                </a:gridCol>
                <a:gridCol w="3703320">
                  <a:extLst>
                    <a:ext uri="{9D8B030D-6E8A-4147-A177-3AD203B41FA5}">
                      <a16:colId xmlns:a16="http://schemas.microsoft.com/office/drawing/2014/main" val="10840019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3200" dirty="0">
                          <a:solidFill>
                            <a:schemeClr val="tx1"/>
                          </a:solidFill>
                          <a:latin typeface="Helvetica Neue"/>
                        </a:rPr>
                        <a:t>🧡 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latin typeface="Helvetica Neue"/>
                        </a:rPr>
                        <a:t>Children &amp;</a:t>
                      </a: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Helvetica Neue"/>
                        </a:rPr>
                        <a:t> Safety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latin typeface="Helvetica Neue"/>
                        </a:rPr>
                        <a:t>→</a:t>
                      </a:r>
                    </a:p>
                    <a:p>
                      <a:pPr marL="342900" indent="-342900" fontAlgn="t">
                        <a:buFont typeface="Arial" panose="020B0604020202020204" pitchFamily="34" charset="0"/>
                        <a:buChar char="•"/>
                      </a:pPr>
                      <a:endParaRPr lang="en-US" sz="2000" b="0" dirty="0">
                        <a:solidFill>
                          <a:schemeClr val="tx1"/>
                        </a:solidFill>
                        <a:latin typeface="Helvetica Neue"/>
                      </a:endParaRPr>
                    </a:p>
                    <a:p>
                      <a:pPr marL="342900" indent="-342900" fontAlgn="t">
                        <a:buFont typeface="Arial" panose="020B0604020202020204" pitchFamily="34" charset="0"/>
                        <a:buChar char="•"/>
                      </a:pPr>
                      <a:endParaRPr lang="en-US" sz="2000" b="0" dirty="0">
                        <a:solidFill>
                          <a:schemeClr val="tx1"/>
                        </a:solidFill>
                        <a:latin typeface="Helvetica Neue"/>
                      </a:endParaRPr>
                    </a:p>
                    <a:p>
                      <a:pPr marL="342900" indent="-342900"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Helvetica Neue"/>
                        </a:rPr>
                        <a:t>Children feel supported</a:t>
                      </a:r>
                    </a:p>
                    <a:p>
                      <a:pPr marL="342900" indent="-342900"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Helvetica Neue"/>
                        </a:rPr>
                        <a:t>Reduces stress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800" dirty="0">
                          <a:solidFill>
                            <a:schemeClr val="tx1"/>
                          </a:solidFill>
                          <a:latin typeface="Helvetica Neue"/>
                        </a:rPr>
                        <a:t>🤝 </a:t>
                      </a: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Helvetica Neue"/>
                        </a:rPr>
                        <a:t>Builds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latin typeface="Helvetica Neue"/>
                        </a:rPr>
                        <a:t>→ </a:t>
                      </a: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Helvetica Neue"/>
                        </a:rPr>
                        <a:t>Connection </a:t>
                      </a:r>
                    </a:p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2000" b="0" dirty="0">
                        <a:solidFill>
                          <a:schemeClr val="tx1"/>
                        </a:solidFill>
                        <a:latin typeface="Helvetica Neue"/>
                      </a:endParaRPr>
                    </a:p>
                    <a:p>
                      <a:pPr marL="342900" marR="0" lvl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Helvetica Neue"/>
                        </a:rPr>
                        <a:t>Strengthens relationships</a:t>
                      </a:r>
                    </a:p>
                    <a:p>
                      <a:pPr marL="342900" lvl="0" indent="-342900"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Helvetica Neue"/>
                        </a:rPr>
                        <a:t>Increases belonging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US" sz="2800" dirty="0">
                          <a:solidFill>
                            <a:schemeClr val="tx1"/>
                          </a:solidFill>
                          <a:latin typeface="Helvetica Neue"/>
                        </a:rPr>
                        <a:t>🌱 </a:t>
                      </a: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Helvetica Neue"/>
                        </a:rPr>
                        <a:t>Supports Development</a:t>
                      </a:r>
                      <a:endParaRPr lang="en-US" sz="2800" dirty="0">
                        <a:solidFill>
                          <a:schemeClr val="tx1"/>
                        </a:solidFill>
                        <a:latin typeface="Helvetica Neue"/>
                      </a:endParaRPr>
                    </a:p>
                    <a:p>
                      <a:pPr marL="342900" lvl="0" indent="-342900" fontAlgn="t">
                        <a:buFont typeface="Arial" panose="020B0604020202020204" pitchFamily="34" charset="0"/>
                        <a:buChar char="•"/>
                      </a:pPr>
                      <a:endParaRPr lang="en-US" sz="2000" b="0" dirty="0">
                        <a:solidFill>
                          <a:schemeClr val="tx1"/>
                        </a:solidFill>
                        <a:latin typeface="Helvetica Neue"/>
                      </a:endParaRPr>
                    </a:p>
                    <a:p>
                      <a:pPr marL="342900" lvl="0" indent="-342900"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Helvetica Neue"/>
                        </a:rPr>
                        <a:t>Improves self-regulation</a:t>
                      </a:r>
                    </a:p>
                    <a:p>
                      <a:pPr marL="342900" lvl="0" indent="-342900"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Helvetica Neue"/>
                        </a:rPr>
                        <a:t>Encourages positive interactions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973170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F708AD1-531A-9CE7-9805-C5200C5536EA}"/>
              </a:ext>
            </a:extLst>
          </p:cNvPr>
          <p:cNvSpPr txBox="1"/>
          <p:nvPr/>
        </p:nvSpPr>
        <p:spPr>
          <a:xfrm>
            <a:off x="1477820" y="4869346"/>
            <a:ext cx="87025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i="1" dirty="0">
                <a:latin typeface="Helvetica Neue"/>
              </a:rPr>
              <a:t>When children feel safe and connected, they develop the self-regulation skills they need to engage in learning, build relationships, and thrive.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8601A1-9274-4ABC-A886-16DA967A3B71}"/>
              </a:ext>
            </a:extLst>
          </p:cNvPr>
          <p:cNvSpPr txBox="1"/>
          <p:nvPr/>
        </p:nvSpPr>
        <p:spPr>
          <a:xfrm>
            <a:off x="1070840" y="1250084"/>
            <a:ext cx="106375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en-US" sz="3200" b="1" i="0" dirty="0">
                <a:effectLst/>
                <a:latin typeface="Helvetica Neue"/>
              </a:rPr>
              <a:t>Compassion May Create the Conditions for Learning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09C509D2-0C1A-47B8-89C1-D3AB17D452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Google Shape;333;p17">
            <a:extLst>
              <a:ext uri="{FF2B5EF4-FFF2-40B4-BE49-F238E27FC236}">
                <a16:creationId xmlns:a16="http://schemas.microsoft.com/office/drawing/2014/main" id="{3569C08A-0510-745C-CC9F-4009BD51589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-12754" y="-214584"/>
            <a:ext cx="7876594" cy="1672499"/>
          </a:xfrm>
          <a:prstGeom prst="rect">
            <a:avLst/>
          </a:prstGeom>
        </p:spPr>
        <p:txBody>
          <a:bodyPr spcFirstLastPara="1" lIns="91425" tIns="45700" rIns="91425" bIns="45700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 sz="4270" dirty="0">
                <a:latin typeface="Helvetica Neue"/>
              </a:rPr>
              <a:t>What is SEE Learning Play</a:t>
            </a:r>
          </a:p>
        </p:txBody>
      </p:sp>
      <p:pic>
        <p:nvPicPr>
          <p:cNvPr id="2" name="Google Shape;338;p17" descr="A cover of a book&#10;&#10;Description automatically generated">
            <a:extLst>
              <a:ext uri="{FF2B5EF4-FFF2-40B4-BE49-F238E27FC236}">
                <a16:creationId xmlns:a16="http://schemas.microsoft.com/office/drawing/2014/main" id="{E1DCAD95-2595-1273-2293-2D6235646285}"/>
              </a:ext>
            </a:extLst>
          </p:cNvPr>
          <p:cNvPicPr preferRelativeResize="0"/>
          <p:nvPr/>
        </p:nvPicPr>
        <p:blipFill rotWithShape="1">
          <a:blip r:embed="rId3"/>
          <a:srcRect r="-2" b="20009"/>
          <a:stretch>
            <a:fillRect/>
          </a:stretch>
        </p:blipFill>
        <p:spPr>
          <a:xfrm>
            <a:off x="1705847" y="1134835"/>
            <a:ext cx="3006061" cy="3339639"/>
          </a:xfrm>
          <a:prstGeom prst="rect">
            <a:avLst/>
          </a:prstGeom>
          <a:noFill/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73EB4BA-A0B4-227E-9638-F4CDC0B75A9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9198" t="32038" r="2534" b="1"/>
          <a:stretch>
            <a:fillRect/>
          </a:stretch>
        </p:blipFill>
        <p:spPr>
          <a:xfrm>
            <a:off x="228600" y="4588329"/>
            <a:ext cx="5960556" cy="226967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C4BB909-9DBC-1F38-EB6A-42A41DD22405}"/>
              </a:ext>
            </a:extLst>
          </p:cNvPr>
          <p:cNvSpPr txBox="1"/>
          <p:nvPr/>
        </p:nvSpPr>
        <p:spPr>
          <a:xfrm>
            <a:off x="6524436" y="1919929"/>
            <a:ext cx="4184687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b="0" i="0" dirty="0">
                <a:effectLst/>
                <a:latin typeface="Helvetica Neue"/>
              </a:rPr>
              <a:t>Compassion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latin typeface="Helvetica Neue"/>
              </a:rPr>
              <a:t>Resilience </a:t>
            </a:r>
            <a:endParaRPr lang="en-US" sz="3200" b="0" i="0" dirty="0">
              <a:effectLst/>
              <a:latin typeface="Helvetica Neue"/>
            </a:endParaRP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b="0" i="0" dirty="0">
                <a:effectLst/>
                <a:latin typeface="Helvetica Neue"/>
              </a:rPr>
              <a:t>Emotional awareness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b="0" i="0" dirty="0">
                <a:effectLst/>
                <a:latin typeface="Helvetica Neue"/>
              </a:rPr>
              <a:t>Self-regulation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b="0" i="0" dirty="0">
                <a:effectLst/>
                <a:latin typeface="Helvetica Neue"/>
              </a:rPr>
              <a:t>Play-based learning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latin typeface="Helvetica Neue"/>
              </a:rPr>
              <a:t>Flourishing </a:t>
            </a:r>
            <a:endParaRPr lang="en-US" sz="3200" b="0" i="0" dirty="0">
              <a:effectLst/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7690758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5D78BB-6073-662D-0C98-265F20316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3331" y="414818"/>
            <a:ext cx="9236700" cy="615760"/>
          </a:xfrm>
        </p:spPr>
        <p:txBody>
          <a:bodyPr anchor="b">
            <a:noAutofit/>
          </a:bodyPr>
          <a:lstStyle/>
          <a:p>
            <a:pPr algn="ctr" fontAlgn="t"/>
            <a:r>
              <a:rPr lang="en-US" sz="4270" dirty="0">
                <a:latin typeface="Helvetica Neue"/>
              </a:rPr>
              <a:t>Shared Goals. Shared Impact.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1998368"/>
            <a:ext cx="11695083" cy="782176"/>
            <a:chOff x="-2" y="1998368"/>
            <a:chExt cx="11695083" cy="78217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96F036A3-DF4F-12FF-D50B-C6E48890E22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0779107"/>
              </p:ext>
            </p:extLst>
          </p:nvPr>
        </p:nvGraphicFramePr>
        <p:xfrm>
          <a:off x="0" y="1399676"/>
          <a:ext cx="12070079" cy="5210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03157">
                  <a:extLst>
                    <a:ext uri="{9D8B030D-6E8A-4147-A177-3AD203B41FA5}">
                      <a16:colId xmlns:a16="http://schemas.microsoft.com/office/drawing/2014/main" val="3884121575"/>
                    </a:ext>
                  </a:extLst>
                </a:gridCol>
                <a:gridCol w="7266922">
                  <a:extLst>
                    <a:ext uri="{9D8B030D-6E8A-4147-A177-3AD203B41FA5}">
                      <a16:colId xmlns:a16="http://schemas.microsoft.com/office/drawing/2014/main" val="2293150489"/>
                    </a:ext>
                  </a:extLst>
                </a:gridCol>
              </a:tblGrid>
              <a:tr h="481916">
                <a:tc>
                  <a:txBody>
                    <a:bodyPr/>
                    <a:lstStyle/>
                    <a:p>
                      <a:pPr algn="ctr" fontAlgn="t">
                        <a:lnSpc>
                          <a:spcPct val="119048"/>
                        </a:lnSpc>
                        <a:buNone/>
                      </a:pPr>
                      <a:r>
                        <a:rPr lang="en-US" sz="2800" b="0" i="0" dirty="0">
                          <a:solidFill>
                            <a:schemeClr val="tx1"/>
                          </a:solidFill>
                          <a:effectLst/>
                          <a:latin typeface="Helvetica Neue"/>
                        </a:rPr>
                        <a:t>🎯 </a:t>
                      </a:r>
                      <a:r>
                        <a:rPr lang="en-US" sz="2800" b="1" i="0" dirty="0">
                          <a:solidFill>
                            <a:schemeClr val="tx1"/>
                          </a:solidFill>
                          <a:effectLst/>
                          <a:latin typeface="Helvetica Neue"/>
                        </a:rPr>
                        <a:t>PAACT Priority  </a:t>
                      </a:r>
                      <a:endParaRPr lang="en-US" sz="2800" b="0" i="0" dirty="0">
                        <a:solidFill>
                          <a:schemeClr val="tx1"/>
                        </a:solidFill>
                        <a:effectLst/>
                        <a:latin typeface="Helvetica Neue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9048"/>
                        </a:lnSpc>
                        <a:buNone/>
                      </a:pPr>
                      <a:r>
                        <a:rPr lang="en-US" sz="2800" b="0" i="0" dirty="0">
                          <a:solidFill>
                            <a:schemeClr val="tx1"/>
                          </a:solidFill>
                          <a:effectLst/>
                          <a:latin typeface="Helvetica Neue"/>
                        </a:rPr>
                        <a:t>🔬 </a:t>
                      </a:r>
                      <a:r>
                        <a:rPr lang="en-US" sz="2800" b="1" i="0" dirty="0">
                          <a:solidFill>
                            <a:schemeClr val="tx1"/>
                          </a:solidFill>
                          <a:effectLst/>
                          <a:latin typeface="Helvetica Neue"/>
                        </a:rPr>
                        <a:t>Study Outcomes </a:t>
                      </a:r>
                      <a:endParaRPr lang="en-US" sz="2800" b="0" i="0" dirty="0">
                        <a:solidFill>
                          <a:schemeClr val="tx1"/>
                        </a:solidFill>
                        <a:effectLst/>
                        <a:latin typeface="Helvetica Neue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1906091"/>
                  </a:ext>
                </a:extLst>
              </a:tr>
              <a:tr h="54940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800" dirty="0">
                          <a:effectLst/>
                          <a:latin typeface="Helvetica Neue"/>
                        </a:rPr>
                        <a:t>🧒 </a:t>
                      </a:r>
                      <a:r>
                        <a:rPr lang="en-US" sz="2800" b="1" dirty="0">
                          <a:effectLst/>
                          <a:latin typeface="Helvetica Neue"/>
                        </a:rPr>
                        <a:t>Healthy Development</a:t>
                      </a:r>
                      <a:endParaRPr lang="en-US" sz="2800" dirty="0">
                        <a:effectLst/>
                        <a:latin typeface="Helvetica Neue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9048"/>
                        </a:lnSpc>
                        <a:buNone/>
                      </a:pPr>
                      <a:r>
                        <a:rPr lang="en-US" sz="2800" b="0" i="0" dirty="0">
                          <a:effectLst/>
                          <a:latin typeface="Helvetica Neue"/>
                        </a:rPr>
                        <a:t>Understand drivers of child mental health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3880905"/>
                  </a:ext>
                </a:extLst>
              </a:tr>
              <a:tr h="54940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800" dirty="0">
                          <a:effectLst/>
                          <a:latin typeface="Helvetica Neue"/>
                        </a:rPr>
                        <a:t>📚 </a:t>
                      </a:r>
                      <a:r>
                        <a:rPr lang="en-US" sz="2800" b="1" dirty="0">
                          <a:effectLst/>
                          <a:latin typeface="Helvetica Neue"/>
                        </a:rPr>
                        <a:t>School Readiness</a:t>
                      </a:r>
                      <a:endParaRPr lang="en-US" sz="2800" dirty="0">
                        <a:effectLst/>
                        <a:latin typeface="Helvetica Neue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9048"/>
                        </a:lnSpc>
                        <a:buNone/>
                      </a:pPr>
                      <a:r>
                        <a:rPr lang="en-US" sz="2800" b="0" i="0" dirty="0">
                          <a:effectLst/>
                          <a:latin typeface="Helvetica Neue"/>
                        </a:rPr>
                        <a:t>Insights that support school readiness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38538"/>
                  </a:ext>
                </a:extLst>
              </a:tr>
              <a:tr h="98818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800" dirty="0">
                          <a:effectLst/>
                          <a:latin typeface="Helvetica Neue"/>
                        </a:rPr>
                        <a:t>👨‍👩‍👧 </a:t>
                      </a:r>
                      <a:r>
                        <a:rPr lang="en-US" sz="2800" b="1" dirty="0">
                          <a:effectLst/>
                          <a:latin typeface="Helvetica Neue"/>
                        </a:rPr>
                        <a:t>Family Support</a:t>
                      </a:r>
                      <a:endParaRPr lang="en-US" sz="2800" dirty="0">
                        <a:effectLst/>
                        <a:latin typeface="Helvetica Neue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9048"/>
                        </a:lnSpc>
                        <a:buNone/>
                      </a:pPr>
                      <a:r>
                        <a:rPr lang="en-US" sz="2800" b="0" i="0" dirty="0">
                          <a:effectLst/>
                          <a:latin typeface="Helvetica Neue"/>
                        </a:rPr>
                        <a:t>Insights that can Inform family-centered solutions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095794"/>
                  </a:ext>
                </a:extLst>
              </a:tr>
              <a:tr h="54940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800" dirty="0">
                          <a:effectLst/>
                          <a:latin typeface="Helvetica Neue"/>
                        </a:rPr>
                        <a:t>📊 </a:t>
                      </a:r>
                      <a:r>
                        <a:rPr lang="en-US" sz="2800" b="1" dirty="0">
                          <a:effectLst/>
                          <a:latin typeface="Helvetica Neue"/>
                        </a:rPr>
                        <a:t>Data-Driven Decisions</a:t>
                      </a:r>
                      <a:endParaRPr lang="en-US" sz="2800" dirty="0">
                        <a:effectLst/>
                        <a:latin typeface="Helvetica Neue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9048"/>
                        </a:lnSpc>
                        <a:buNone/>
                      </a:pPr>
                      <a:r>
                        <a:rPr lang="en-US" sz="2800" b="0" i="0" dirty="0">
                          <a:effectLst/>
                          <a:latin typeface="Helvetica Neue"/>
                        </a:rPr>
                        <a:t>Generate actionable evidence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7571761"/>
                  </a:ext>
                </a:extLst>
              </a:tr>
              <a:tr h="549403">
                <a:tc>
                  <a:txBody>
                    <a:bodyPr/>
                    <a:lstStyle/>
                    <a:p>
                      <a:pPr fontAlgn="t">
                        <a:lnSpc>
                          <a:spcPct val="119048"/>
                        </a:lnSpc>
                        <a:buNone/>
                      </a:pPr>
                      <a:r>
                        <a:rPr lang="en-US" sz="2800" b="0" i="0" dirty="0">
                          <a:effectLst/>
                          <a:latin typeface="Helvetica Neue"/>
                        </a:rPr>
                        <a:t>🌉 </a:t>
                      </a:r>
                      <a:r>
                        <a:rPr lang="en-US" sz="2800" b="1" i="0" dirty="0">
                          <a:effectLst/>
                          <a:latin typeface="Helvetica Neue"/>
                        </a:rPr>
                        <a:t>Greater Equity</a:t>
                      </a:r>
                      <a:endParaRPr lang="en-US" sz="2800" b="0" i="0" dirty="0">
                        <a:effectLst/>
                        <a:latin typeface="Helvetica Neue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9048"/>
                        </a:lnSpc>
                        <a:buNone/>
                      </a:pPr>
                      <a:r>
                        <a:rPr lang="en-US" sz="2800" b="0" i="0" dirty="0">
                          <a:effectLst/>
                          <a:latin typeface="Helvetica Neue"/>
                        </a:rPr>
                        <a:t>Identify where support is needed most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9467014"/>
                  </a:ext>
                </a:extLst>
              </a:tr>
              <a:tr h="596062">
                <a:tc gridSpan="2">
                  <a:txBody>
                    <a:bodyPr/>
                    <a:lstStyle/>
                    <a:p>
                      <a:pPr algn="ctr" fontAlgn="t">
                        <a:lnSpc>
                          <a:spcPct val="119048"/>
                        </a:lnSpc>
                        <a:buNone/>
                      </a:pPr>
                      <a:r>
                        <a:rPr lang="en-US" sz="2800" b="0" i="0" u="sng" dirty="0">
                          <a:effectLst/>
                          <a:latin typeface="Helvetica Neue"/>
                        </a:rPr>
                        <a:t>SHARED OUTCOME</a:t>
                      </a:r>
                      <a:r>
                        <a:rPr lang="en-US" sz="2800" b="0" i="0" dirty="0">
                          <a:effectLst/>
                          <a:latin typeface="Helvetica Neue"/>
                        </a:rPr>
                        <a:t>: How can we help more Atlanta children enter school healthy, supported, and ready to thrive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fontAlgn="t">
                        <a:lnSpc>
                          <a:spcPct val="119048"/>
                        </a:lnSpc>
                        <a:buNone/>
                      </a:pPr>
                      <a:endParaRPr lang="en-US" sz="1050" b="0" i="0" dirty="0">
                        <a:effectLst/>
                        <a:latin typeface="Segoe UI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8868201"/>
                  </a:ext>
                </a:extLst>
              </a:tr>
            </a:tbl>
          </a:graphicData>
        </a:graphic>
      </p:graphicFrame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D6611B36-75F9-1A3C-7420-F677B186E196}"/>
              </a:ext>
            </a:extLst>
          </p:cNvPr>
          <p:cNvCxnSpPr/>
          <p:nvPr/>
        </p:nvCxnSpPr>
        <p:spPr>
          <a:xfrm>
            <a:off x="4741188" y="1785008"/>
            <a:ext cx="1354812" cy="0"/>
          </a:xfrm>
          <a:prstGeom prst="straightConnector1">
            <a:avLst/>
          </a:prstGeom>
          <a:ln w="5715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84466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39D989-2A6A-C524-36D0-BC4C9AA20B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56E9B3E6-E277-4D68-BA48-9CB43FFBD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08689C-D69E-7EAD-11F3-225B40E54A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10173010" cy="1554480"/>
          </a:xfrm>
        </p:spPr>
        <p:txBody>
          <a:bodyPr anchor="ctr">
            <a:normAutofit/>
          </a:bodyPr>
          <a:lstStyle/>
          <a:p>
            <a:r>
              <a:rPr lang="en-US" sz="4800"/>
              <a:t>SEE Play Aligns Naturally Within Existing SEL</a:t>
            </a: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" name="Content Placeholder 2">
            <a:extLst>
              <a:ext uri="{FF2B5EF4-FFF2-40B4-BE49-F238E27FC236}">
                <a16:creationId xmlns:a16="http://schemas.microsoft.com/office/drawing/2014/main" id="{38D55ED3-8664-5C59-9391-4019FD0C84E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8369691"/>
              </p:ext>
            </p:extLst>
          </p:nvPr>
        </p:nvGraphicFramePr>
        <p:xfrm>
          <a:off x="712706" y="2233451"/>
          <a:ext cx="10378440" cy="32099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3F2E149F-08D6-D38E-34D8-A644532CE009}"/>
              </a:ext>
            </a:extLst>
          </p:cNvPr>
          <p:cNvSpPr txBox="1"/>
          <p:nvPr/>
        </p:nvSpPr>
        <p:spPr>
          <a:xfrm>
            <a:off x="712706" y="5095724"/>
            <a:ext cx="3806415" cy="1267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ts val="1500"/>
              </a:lnSpc>
              <a:buNone/>
            </a:pPr>
            <a:r>
              <a:rPr lang="en-US" b="1" i="0" dirty="0">
                <a:effectLst/>
                <a:latin typeface="+mj-lt"/>
              </a:rPr>
              <a:t>Teacher voices:</a:t>
            </a:r>
          </a:p>
          <a:p>
            <a:pPr fontAlgn="t">
              <a:lnSpc>
                <a:spcPts val="1500"/>
              </a:lnSpc>
              <a:buNone/>
            </a:pPr>
            <a:endParaRPr lang="en-US" b="0" i="0" dirty="0">
              <a:effectLst/>
              <a:latin typeface="+mj-lt"/>
            </a:endParaRPr>
          </a:p>
          <a:p>
            <a:pPr fontAlgn="t">
              <a:lnSpc>
                <a:spcPts val="1500"/>
              </a:lnSpc>
              <a:buNone/>
            </a:pPr>
            <a:r>
              <a:rPr lang="en-US" b="0" i="0" dirty="0">
                <a:effectLst/>
                <a:latin typeface="+mj-lt"/>
              </a:rPr>
              <a:t>“Fit into supports we already had.”</a:t>
            </a:r>
            <a:br>
              <a:rPr lang="en-US" b="0" i="0" dirty="0">
                <a:effectLst/>
                <a:latin typeface="+mj-lt"/>
              </a:rPr>
            </a:br>
            <a:endParaRPr lang="en-US" dirty="0">
              <a:latin typeface="+mj-lt"/>
            </a:endParaRPr>
          </a:p>
          <a:p>
            <a:pPr fontAlgn="t">
              <a:lnSpc>
                <a:spcPts val="1500"/>
              </a:lnSpc>
              <a:buNone/>
            </a:pPr>
            <a:r>
              <a:rPr lang="en-US" b="0" i="0" dirty="0">
                <a:effectLst/>
                <a:latin typeface="+mj-lt"/>
              </a:rPr>
              <a:t>“Created a more unified SEL approach.”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95BB10E-44F0-9948-FC74-4C777589B819}"/>
              </a:ext>
            </a:extLst>
          </p:cNvPr>
          <p:cNvCxnSpPr/>
          <p:nvPr/>
        </p:nvCxnSpPr>
        <p:spPr>
          <a:xfrm>
            <a:off x="838200" y="4948518"/>
            <a:ext cx="10252946" cy="0"/>
          </a:xfrm>
          <a:prstGeom prst="line">
            <a:avLst/>
          </a:prstGeom>
          <a:ln w="57150">
            <a:solidFill>
              <a:srgbClr val="0F9E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A4142824-FDFD-9DE8-305D-0234A4C14E79}"/>
              </a:ext>
            </a:extLst>
          </p:cNvPr>
          <p:cNvSpPr txBox="1"/>
          <p:nvPr/>
        </p:nvSpPr>
        <p:spPr>
          <a:xfrm>
            <a:off x="4108998" y="5081566"/>
            <a:ext cx="4696597" cy="1290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ts val="1500"/>
              </a:lnSpc>
              <a:buNone/>
            </a:pPr>
            <a:r>
              <a:rPr lang="en-US" b="1" i="0" dirty="0">
                <a:effectLst/>
                <a:latin typeface="+mj-lt"/>
              </a:rPr>
              <a:t>Teacher voices:</a:t>
            </a:r>
            <a:endParaRPr lang="en-US" b="0" i="0" dirty="0">
              <a:effectLst/>
              <a:latin typeface="+mj-lt"/>
            </a:endParaRPr>
          </a:p>
          <a:p>
            <a:pPr fontAlgn="t">
              <a:lnSpc>
                <a:spcPts val="1500"/>
              </a:lnSpc>
              <a:buNone/>
            </a:pPr>
            <a:br>
              <a:rPr lang="en-US" b="0" i="0" dirty="0">
                <a:effectLst/>
                <a:latin typeface="+mj-lt"/>
              </a:rPr>
            </a:br>
            <a:r>
              <a:rPr lang="en-US" b="0" i="0" dirty="0">
                <a:effectLst/>
                <a:latin typeface="+mj-lt"/>
              </a:rPr>
              <a:t>“More child-friendly with activities and visuals.”</a:t>
            </a:r>
          </a:p>
          <a:p>
            <a:pPr fontAlgn="t">
              <a:lnSpc>
                <a:spcPts val="1500"/>
              </a:lnSpc>
              <a:buNone/>
            </a:pPr>
            <a:endParaRPr lang="en-US" b="0" i="0" dirty="0">
              <a:effectLst/>
              <a:latin typeface="+mj-lt"/>
            </a:endParaRPr>
          </a:p>
          <a:p>
            <a:pPr fontAlgn="t">
              <a:lnSpc>
                <a:spcPts val="1500"/>
              </a:lnSpc>
              <a:buNone/>
            </a:pPr>
            <a:br>
              <a:rPr lang="en-US" b="0" i="0" dirty="0">
                <a:effectLst/>
                <a:latin typeface="+mj-lt"/>
              </a:rPr>
            </a:br>
            <a:r>
              <a:rPr lang="en-US" b="0" i="0" dirty="0">
                <a:effectLst/>
                <a:latin typeface="+mj-lt"/>
              </a:rPr>
              <a:t>“Kids used their words and engaged more.”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2AB1277-1AC5-C589-6672-A8C667EBB4DF}"/>
              </a:ext>
            </a:extLst>
          </p:cNvPr>
          <p:cNvSpPr txBox="1"/>
          <p:nvPr/>
        </p:nvSpPr>
        <p:spPr>
          <a:xfrm>
            <a:off x="8803594" y="4996927"/>
            <a:ext cx="3652586" cy="14600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ts val="1500"/>
              </a:lnSpc>
              <a:buNone/>
            </a:pPr>
            <a:r>
              <a:rPr lang="en-US" b="1" i="0" dirty="0">
                <a:effectLst/>
                <a:latin typeface="+mj-lt"/>
              </a:rPr>
              <a:t>Teacher voices:</a:t>
            </a:r>
            <a:endParaRPr lang="en-US" b="0" i="0" dirty="0">
              <a:effectLst/>
              <a:latin typeface="+mj-lt"/>
            </a:endParaRPr>
          </a:p>
          <a:p>
            <a:pPr fontAlgn="t">
              <a:lnSpc>
                <a:spcPts val="1500"/>
              </a:lnSpc>
              <a:buNone/>
            </a:pPr>
            <a:br>
              <a:rPr lang="en-US" b="0" i="0" dirty="0">
                <a:effectLst/>
                <a:latin typeface="+mj-lt"/>
              </a:rPr>
            </a:br>
            <a:r>
              <a:rPr lang="en-US" b="0" i="0" dirty="0">
                <a:effectLst/>
                <a:latin typeface="+mj-lt"/>
              </a:rPr>
              <a:t>“Helped the kids more.”</a:t>
            </a:r>
          </a:p>
          <a:p>
            <a:pPr fontAlgn="t">
              <a:lnSpc>
                <a:spcPts val="1500"/>
              </a:lnSpc>
              <a:buNone/>
            </a:pPr>
            <a:endParaRPr lang="en-US" b="0" i="0" dirty="0">
              <a:effectLst/>
              <a:latin typeface="+mj-lt"/>
            </a:endParaRPr>
          </a:p>
          <a:p>
            <a:pPr fontAlgn="t">
              <a:lnSpc>
                <a:spcPts val="1500"/>
              </a:lnSpc>
              <a:buNone/>
            </a:pPr>
            <a:br>
              <a:rPr lang="en-US" b="0" i="0" dirty="0">
                <a:effectLst/>
                <a:latin typeface="+mj-lt"/>
              </a:rPr>
            </a:br>
            <a:r>
              <a:rPr lang="en-US" b="0" i="0" dirty="0">
                <a:effectLst/>
                <a:latin typeface="+mj-lt"/>
              </a:rPr>
              <a:t>“Did kindness better… felt more accountable.”</a:t>
            </a:r>
          </a:p>
        </p:txBody>
      </p:sp>
    </p:spTree>
    <p:extLst>
      <p:ext uri="{BB962C8B-B14F-4D97-AF65-F5344CB8AC3E}">
        <p14:creationId xmlns:p14="http://schemas.microsoft.com/office/powerpoint/2010/main" val="21339035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20D5D19D-0789-4518-B5DC-D47ADF69D2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659646-A358-0100-19B2-EA74DB8C5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10" y="3130041"/>
            <a:ext cx="4036334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/>
              <a:t>What the Program Looks Like </a:t>
            </a:r>
          </a:p>
        </p:txBody>
      </p:sp>
      <p:sp>
        <p:nvSpPr>
          <p:cNvPr id="8" name="Google Shape;435;p30">
            <a:extLst>
              <a:ext uri="{FF2B5EF4-FFF2-40B4-BE49-F238E27FC236}">
                <a16:creationId xmlns:a16="http://schemas.microsoft.com/office/drawing/2014/main" id="{86A9E3BF-26BE-20F8-94CA-2B9386600AE4}"/>
              </a:ext>
            </a:extLst>
          </p:cNvPr>
          <p:cNvSpPr txBox="1">
            <a:spLocks/>
          </p:cNvSpPr>
          <p:nvPr/>
        </p:nvSpPr>
        <p:spPr>
          <a:xfrm>
            <a:off x="1113809" y="1122362"/>
            <a:ext cx="4036333" cy="1709849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000"/>
              </a:spcBef>
              <a:buClr>
                <a:schemeClr val="lt1"/>
              </a:buClr>
              <a:buSzPts val="3000"/>
            </a:pPr>
            <a:r>
              <a:rPr lang="en-US" sz="2000">
                <a:latin typeface="+mn-lt"/>
                <a:ea typeface="+mn-ea"/>
                <a:cs typeface="+mn-cs"/>
              </a:rPr>
              <a:t>Building a Compassionate Classroom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15431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oogle Shape;434;p30">
            <a:extLst>
              <a:ext uri="{FF2B5EF4-FFF2-40B4-BE49-F238E27FC236}">
                <a16:creationId xmlns:a16="http://schemas.microsoft.com/office/drawing/2014/main" id="{F17822CC-4E78-A61F-8233-275C2140E02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/>
          <a:srcRect l="5614" r="1711" b="1"/>
          <a:stretch>
            <a:fillRect/>
          </a:stretch>
        </p:blipFill>
        <p:spPr>
          <a:xfrm>
            <a:off x="5922492" y="666728"/>
            <a:ext cx="5536001" cy="546579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865547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556D2A-8DB2-AE39-C7E8-5282A00D3F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972D0B-900B-2326-B821-0275C59A4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10" y="2960716"/>
            <a:ext cx="4036334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The Compassion Tree </a:t>
            </a:r>
          </a:p>
        </p:txBody>
      </p:sp>
      <p:sp>
        <p:nvSpPr>
          <p:cNvPr id="8" name="Google Shape;435;p30">
            <a:extLst>
              <a:ext uri="{FF2B5EF4-FFF2-40B4-BE49-F238E27FC236}">
                <a16:creationId xmlns:a16="http://schemas.microsoft.com/office/drawing/2014/main" id="{B724D05B-7984-1219-F7B1-BE2A2AEC12E7}"/>
              </a:ext>
            </a:extLst>
          </p:cNvPr>
          <p:cNvSpPr txBox="1">
            <a:spLocks/>
          </p:cNvSpPr>
          <p:nvPr/>
        </p:nvSpPr>
        <p:spPr>
          <a:xfrm>
            <a:off x="1113809" y="953037"/>
            <a:ext cx="4036333" cy="1709849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000"/>
              </a:spcBef>
              <a:buClr>
                <a:schemeClr val="lt1"/>
              </a:buClr>
              <a:buSzPts val="3000"/>
            </a:pPr>
            <a:r>
              <a: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Building a Compassionate Classroom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1" name="Rectangle 50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oogle Shape;441;p31">
            <a:extLst>
              <a:ext uri="{FF2B5EF4-FFF2-40B4-BE49-F238E27FC236}">
                <a16:creationId xmlns:a16="http://schemas.microsoft.com/office/drawing/2014/main" id="{1764DEA2-282E-5BCD-93D6-7742CA5DCCEF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/>
          <a:srcRect l="-13758" r="-11885" b="-4090"/>
          <a:stretch/>
        </p:blipFill>
        <p:spPr>
          <a:xfrm>
            <a:off x="5922492" y="1496289"/>
            <a:ext cx="5536001" cy="38066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827660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251164-9D5A-ED97-2E6C-9F1B6F7B9C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D57531C8-7214-C6F1-D367-016637AD15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6FF3A805-56A4-C1B4-514A-04AB441923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5B60BDD3-A3FC-D107-78D2-559FFD1036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F1EC9A88-10C6-D52D-F076-21AC2854F4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3EA8C05C-5D23-EB6E-6E30-E57FCFD8F4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1" name="Rectangle 50">
            <a:extLst>
              <a:ext uri="{FF2B5EF4-FFF2-40B4-BE49-F238E27FC236}">
                <a16:creationId xmlns:a16="http://schemas.microsoft.com/office/drawing/2014/main" id="{263FC6A6-B81C-ED54-06BE-F601D3EF4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02813FDC-E007-B919-6EFF-0C609D9839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Google Shape;460;p33">
            <a:extLst>
              <a:ext uri="{FF2B5EF4-FFF2-40B4-BE49-F238E27FC236}">
                <a16:creationId xmlns:a16="http://schemas.microsoft.com/office/drawing/2014/main" id="{34867446-1AEB-B96D-78F3-3A1F5F4F961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The Compassion Tree: Lets Share</a:t>
            </a:r>
            <a:endParaRPr/>
          </a:p>
        </p:txBody>
      </p:sp>
      <p:sp>
        <p:nvSpPr>
          <p:cNvPr id="5" name="Google Shape;461;p33">
            <a:extLst>
              <a:ext uri="{FF2B5EF4-FFF2-40B4-BE49-F238E27FC236}">
                <a16:creationId xmlns:a16="http://schemas.microsoft.com/office/drawing/2014/main" id="{D969210A-D229-47DC-CD24-F4D72D4D4D93}"/>
              </a:ext>
            </a:extLst>
          </p:cNvPr>
          <p:cNvSpPr txBox="1">
            <a:spLocks/>
          </p:cNvSpPr>
          <p:nvPr/>
        </p:nvSpPr>
        <p:spPr>
          <a:xfrm>
            <a:off x="838200" y="1881188"/>
            <a:ext cx="5067300" cy="435254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spcBef>
                <a:spcPts val="0"/>
              </a:spcBef>
              <a:buClr>
                <a:srgbClr val="000000"/>
              </a:buClr>
              <a:buSzPct val="49549"/>
            </a:pPr>
            <a:r>
              <a:rPr lang="en-US" sz="2400"/>
              <a:t>What did you notice doing this activity?</a:t>
            </a:r>
            <a:endParaRPr lang="en-US"/>
          </a:p>
          <a:p>
            <a:pPr marL="285750" indent="-285750">
              <a:spcBef>
                <a:spcPts val="600"/>
              </a:spcBef>
              <a:buClr>
                <a:srgbClr val="000000"/>
              </a:buClr>
              <a:buSzPct val="49549"/>
            </a:pPr>
            <a:r>
              <a:rPr lang="en-US" sz="2400"/>
              <a:t>How did it feel to contribute to the tree and see others' contributions?</a:t>
            </a:r>
            <a:endParaRPr lang="en-US"/>
          </a:p>
          <a:p>
            <a:pPr marL="285750" indent="-285750">
              <a:spcBef>
                <a:spcPts val="600"/>
              </a:spcBef>
              <a:buClr>
                <a:srgbClr val="000000"/>
              </a:buClr>
              <a:buSzPct val="49549"/>
            </a:pPr>
            <a:r>
              <a:rPr lang="en-US" sz="2400"/>
              <a:t>How did participating in this activity affect your mood or mindset?</a:t>
            </a:r>
            <a:endParaRPr lang="en-US"/>
          </a:p>
          <a:p>
            <a:pPr marL="285750" indent="-285750">
              <a:spcBef>
                <a:spcPts val="600"/>
              </a:spcBef>
              <a:buClr>
                <a:srgbClr val="000000"/>
              </a:buClr>
              <a:buSzPct val="49549"/>
            </a:pPr>
            <a:r>
              <a:rPr lang="en-US" sz="2400"/>
              <a:t>In what ways do you envision using a Compassion Tree or similar activity in your classroom?</a:t>
            </a:r>
            <a:endParaRPr lang="en-US"/>
          </a:p>
          <a:p>
            <a:pPr marL="285750" indent="-285750">
              <a:spcBef>
                <a:spcPts val="600"/>
              </a:spcBef>
              <a:buClr>
                <a:srgbClr val="000000"/>
              </a:buClr>
              <a:buSzPct val="49549"/>
            </a:pPr>
            <a:r>
              <a:rPr lang="en-US" sz="2400"/>
              <a:t>How might this activity help students connect with one another?</a:t>
            </a:r>
            <a:endParaRPr lang="en-US"/>
          </a:p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ct val="49549"/>
              <a:buFont typeface="Arial"/>
              <a:buNone/>
            </a:pPr>
            <a:endParaRPr lang="en-US" sz="2400"/>
          </a:p>
        </p:txBody>
      </p:sp>
      <p:pic>
        <p:nvPicPr>
          <p:cNvPr id="7" name="Google Shape;462;p33">
            <a:extLst>
              <a:ext uri="{FF2B5EF4-FFF2-40B4-BE49-F238E27FC236}">
                <a16:creationId xmlns:a16="http://schemas.microsoft.com/office/drawing/2014/main" id="{B40F94EB-0AFF-881B-DBB3-30DB39920261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 r="3369" b="-1"/>
          <a:stretch/>
        </p:blipFill>
        <p:spPr>
          <a:xfrm>
            <a:off x="6286500" y="1400741"/>
            <a:ext cx="5067300" cy="43525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032539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DC4176-D677-63A8-A907-D50BC269DF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6B0AFA4D-75CE-C909-76BB-2CCA182B0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4EE43A08-813E-7D90-0ACB-23FE3D686C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61F7D76A-4CFE-51D1-A5EF-8FC086400A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D805C29D-5B80-7068-5830-55CC5D1C6C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499E517E-200A-7F83-EFE0-2FAA7C2695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1" name="Rectangle 50">
            <a:extLst>
              <a:ext uri="{FF2B5EF4-FFF2-40B4-BE49-F238E27FC236}">
                <a16:creationId xmlns:a16="http://schemas.microsoft.com/office/drawing/2014/main" id="{E2547286-B40F-B407-1E48-6E5A5881AA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A560EC96-B0FF-EDE5-6FA4-C470D61BC2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Google Shape;446;p32">
            <a:extLst>
              <a:ext uri="{FF2B5EF4-FFF2-40B4-BE49-F238E27FC236}">
                <a16:creationId xmlns:a16="http://schemas.microsoft.com/office/drawing/2014/main" id="{442A1A29-618B-51E1-0502-629BA6925D4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67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US" sz="3400"/>
              <a:t>Examples of Compassionate Acts</a:t>
            </a:r>
            <a:endParaRPr sz="3400"/>
          </a:p>
        </p:txBody>
      </p:sp>
      <p:pic>
        <p:nvPicPr>
          <p:cNvPr id="9" name="Google Shape;448;p32">
            <a:extLst>
              <a:ext uri="{FF2B5EF4-FFF2-40B4-BE49-F238E27FC236}">
                <a16:creationId xmlns:a16="http://schemas.microsoft.com/office/drawing/2014/main" id="{5A7F79B8-2E23-DA47-CBB5-6B2DA45E04D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8199" y="1149631"/>
            <a:ext cx="2285998" cy="1760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449;p32">
            <a:extLst>
              <a:ext uri="{FF2B5EF4-FFF2-40B4-BE49-F238E27FC236}">
                <a16:creationId xmlns:a16="http://schemas.microsoft.com/office/drawing/2014/main" id="{622AC5B9-5F88-EAE3-4C46-A6F7A0B7211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13784" y="1147068"/>
            <a:ext cx="2285998" cy="17653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450;p32">
            <a:extLst>
              <a:ext uri="{FF2B5EF4-FFF2-40B4-BE49-F238E27FC236}">
                <a16:creationId xmlns:a16="http://schemas.microsoft.com/office/drawing/2014/main" id="{EE77D031-18DF-0C8F-C4AB-4B9E57A43EB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901576" y="1143000"/>
            <a:ext cx="2285998" cy="17734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451;p32">
            <a:extLst>
              <a:ext uri="{FF2B5EF4-FFF2-40B4-BE49-F238E27FC236}">
                <a16:creationId xmlns:a16="http://schemas.microsoft.com/office/drawing/2014/main" id="{E4467F63-B40D-9CB0-6DE9-3C8677F9A85E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96875" y="3375239"/>
            <a:ext cx="2285998" cy="1760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452;p32">
            <a:extLst>
              <a:ext uri="{FF2B5EF4-FFF2-40B4-BE49-F238E27FC236}">
                <a16:creationId xmlns:a16="http://schemas.microsoft.com/office/drawing/2014/main" id="{FCBAB475-F9EF-902B-DAA0-83C41AB15120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569223" y="3372677"/>
            <a:ext cx="2285998" cy="17653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453;p32">
            <a:extLst>
              <a:ext uri="{FF2B5EF4-FFF2-40B4-BE49-F238E27FC236}">
                <a16:creationId xmlns:a16="http://schemas.microsoft.com/office/drawing/2014/main" id="{26A9C6E1-4447-03E6-DC05-A91E918290C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241572" y="3372677"/>
            <a:ext cx="2285998" cy="17653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454;p32">
            <a:extLst>
              <a:ext uri="{FF2B5EF4-FFF2-40B4-BE49-F238E27FC236}">
                <a16:creationId xmlns:a16="http://schemas.microsoft.com/office/drawing/2014/main" id="{76F4378C-E291-2A53-10DB-9AD36D080768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913920" y="3369525"/>
            <a:ext cx="2285998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455;p32" descr="A cartoon of a child and a child&#10;&#10;Description automatically generated">
            <a:extLst>
              <a:ext uri="{FF2B5EF4-FFF2-40B4-BE49-F238E27FC236}">
                <a16:creationId xmlns:a16="http://schemas.microsoft.com/office/drawing/2014/main" id="{C3D1D022-FD1A-A136-EADE-1E38B68A72FA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569222" y="1164710"/>
            <a:ext cx="2242767" cy="16757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071271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6" name="Google Shape;926;p138" title="f6044d87-8415-4b74-96c0-9f7af8cc7899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7367" y="277467"/>
            <a:ext cx="8006933" cy="6005200"/>
          </a:xfrm>
          <a:prstGeom prst="rect">
            <a:avLst/>
          </a:prstGeom>
          <a:noFill/>
          <a:ln w="381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927" name="Google Shape;927;p138" title="SEELearning_Play_VisualAssets_Bee_2024_v2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462102" y="1201934"/>
            <a:ext cx="1061868" cy="1061868"/>
          </a:xfrm>
          <a:prstGeom prst="rect">
            <a:avLst/>
          </a:prstGeom>
          <a:noFill/>
          <a:ln>
            <a:noFill/>
          </a:ln>
        </p:spPr>
      </p:pic>
      <p:pic>
        <p:nvPicPr>
          <p:cNvPr id="928" name="Google Shape;928;p138" title="SEELearning_Play_VisualAssets_Bee_2024_v2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50965">
            <a:off x="10279386" y="975886"/>
            <a:ext cx="905493" cy="905493"/>
          </a:xfrm>
          <a:prstGeom prst="rect">
            <a:avLst/>
          </a:prstGeom>
          <a:noFill/>
          <a:ln>
            <a:noFill/>
          </a:ln>
        </p:spPr>
      </p:pic>
      <p:pic>
        <p:nvPicPr>
          <p:cNvPr id="929" name="Google Shape;929;p138" title="SEELearning_Play_VisualAssets_Bee_2024_v2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1380269">
            <a:off x="9459999" y="2395863"/>
            <a:ext cx="848540" cy="8485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26423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E446B0-A787-8823-4B76-BB2514801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444CFE10-1D94-0CF1-A232-98752BE935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FFFFE0-1C9C-EF39-F30F-6FAF355400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7705172" cy="1298448"/>
          </a:xfrm>
        </p:spPr>
        <p:txBody>
          <a:bodyPr anchor="b">
            <a:normAutofit/>
          </a:bodyPr>
          <a:lstStyle/>
          <a:p>
            <a:r>
              <a:rPr lang="en-US" sz="3200" b="1" dirty="0">
                <a:latin typeface="Helvetica Neue"/>
              </a:rPr>
              <a:t>What the Program Looks Like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90FB82A-73ED-6876-C1C0-6DD1B9BF05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AD0530C-C027-B27F-B0E7-201D916B4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97E08-B345-06A3-2C1F-224575CA61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2" y="2517349"/>
            <a:ext cx="7969338" cy="363945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 fontAlgn="t">
              <a:buNone/>
            </a:pPr>
            <a:r>
              <a:rPr lang="en-US" sz="3200" dirty="0">
                <a:latin typeface="Helvetica Neue"/>
              </a:rPr>
              <a:t>Core practices embedded in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3200" dirty="0">
                <a:latin typeface="Helvetica Neue"/>
              </a:rPr>
              <a:t>Transitions</a:t>
            </a:r>
          </a:p>
          <a:p>
            <a:pPr lvl="1" fontAlgn="t">
              <a:buFont typeface="Courier New" panose="020B0604020202020204" pitchFamily="34" charset="0"/>
              <a:buChar char="o"/>
            </a:pPr>
            <a:r>
              <a:rPr lang="en-US" sz="3200" dirty="0">
                <a:latin typeface="Helvetica Neue"/>
              </a:rPr>
              <a:t>Routines</a:t>
            </a:r>
          </a:p>
          <a:p>
            <a:pPr lvl="1" fontAlgn="t">
              <a:buFont typeface="Courier New" panose="020B0604020202020204" pitchFamily="34" charset="0"/>
              <a:buChar char="o"/>
            </a:pPr>
            <a:r>
              <a:rPr lang="en-US" sz="3200" dirty="0">
                <a:latin typeface="Helvetica Neue"/>
              </a:rPr>
              <a:t>Interactions</a:t>
            </a:r>
          </a:p>
          <a:p>
            <a:endParaRPr lang="en-US" sz="3200" dirty="0">
              <a:latin typeface="Helvetica Neue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D9D3020-8800-9739-A362-1A02194B2C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7964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F7AC5A-8697-FCA0-B683-CDCA9DD0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386930"/>
            <a:ext cx="12191998" cy="1188950"/>
          </a:xfrm>
        </p:spPr>
        <p:txBody>
          <a:bodyPr anchor="b">
            <a:normAutofit/>
          </a:bodyPr>
          <a:lstStyle/>
          <a:p>
            <a:r>
              <a:rPr lang="en-US" sz="3800" b="1" dirty="0"/>
              <a:t>What We See So Far - </a:t>
            </a:r>
            <a:r>
              <a:rPr lang="en-US" sz="3800" b="1" dirty="0">
                <a:latin typeface="Aptos Display"/>
                <a:cs typeface="Segoe UI"/>
              </a:rPr>
              <a:t>Early Signals from the  Classroom</a:t>
            </a:r>
            <a:endParaRPr lang="en-US" sz="3800" b="1" dirty="0">
              <a:latin typeface="Aptos Display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1998368"/>
            <a:ext cx="11695083" cy="782176"/>
            <a:chOff x="-2" y="1998368"/>
            <a:chExt cx="11695083" cy="78217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F77D6A-A11C-A98C-FA5C-251AB88957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0" y="2599509"/>
            <a:ext cx="10143668" cy="343553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fontAlgn="t"/>
            <a:r>
              <a:rPr lang="en-US" sz="2400" dirty="0">
                <a:latin typeface="Aptos Display"/>
                <a:cs typeface="Segoe UI"/>
              </a:rPr>
              <a:t>Improvements in prosocial behavior &amp; teacher–child relationships</a:t>
            </a:r>
          </a:p>
          <a:p>
            <a:r>
              <a:rPr lang="en-US" sz="2400" dirty="0">
                <a:latin typeface="Aptos Display"/>
                <a:cs typeface="Segoe UI"/>
              </a:rPr>
              <a:t>Gains in engagement and early academic skills</a:t>
            </a:r>
            <a:endParaRPr lang="en-US" sz="2400" dirty="0">
              <a:latin typeface="Aptos Display"/>
            </a:endParaRPr>
          </a:p>
          <a:p>
            <a:r>
              <a:rPr lang="en-US" sz="2400" dirty="0">
                <a:latin typeface="Aptos Display"/>
                <a:cs typeface="Segoe UI"/>
              </a:rPr>
              <a:t>Biggest benefits for children with greatest need</a:t>
            </a:r>
            <a:endParaRPr lang="en-US" sz="2400" dirty="0">
              <a:latin typeface="Aptos Display"/>
            </a:endParaRPr>
          </a:p>
          <a:p>
            <a:r>
              <a:rPr lang="en-US" sz="2400" dirty="0">
                <a:latin typeface="Aptos Display"/>
                <a:cs typeface="Segoe UI"/>
              </a:rPr>
              <a:t>High implementation in real classrooms</a:t>
            </a:r>
            <a:endParaRPr lang="en-US" sz="2400" dirty="0">
              <a:latin typeface="Aptos Display"/>
            </a:endParaRPr>
          </a:p>
          <a:p>
            <a:r>
              <a:rPr lang="en-US" sz="2400" dirty="0">
                <a:latin typeface="Aptos Display"/>
                <a:cs typeface="Segoe UI"/>
              </a:rPr>
              <a:t>100% of teachers wanted to continue</a:t>
            </a:r>
            <a:endParaRPr lang="en-US" sz="2400" dirty="0">
              <a:latin typeface="Aptos Display"/>
            </a:endParaRPr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984224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90F38D-05EB-C5F9-FF63-8501BC29C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en-US" sz="4270" dirty="0">
                <a:latin typeface="Helvetica Neue"/>
              </a:rPr>
              <a:t>How PAACT Can Help – Why Now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887EF8-6DAA-D0C7-4BA9-F6B7FDDA9C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79" y="2704014"/>
            <a:ext cx="11551919" cy="3124658"/>
          </a:xfrm>
        </p:spPr>
        <p:txBody>
          <a:bodyPr anchor="ctr">
            <a:noAutofit/>
          </a:bodyPr>
          <a:lstStyle/>
          <a:p>
            <a:pPr fontAlgn="t">
              <a:buNone/>
            </a:pPr>
            <a:r>
              <a:rPr lang="en-US" sz="3200" u="sng" dirty="0">
                <a:latin typeface="Helvetica Neue"/>
              </a:rPr>
              <a:t>As we pursue external funding, we are seeking</a:t>
            </a:r>
            <a:r>
              <a:rPr lang="en-US" sz="3200" dirty="0">
                <a:latin typeface="Helvetica Neue"/>
              </a:rPr>
              <a:t>:</a:t>
            </a:r>
          </a:p>
          <a:p>
            <a:pPr fontAlgn="t">
              <a:buNone/>
            </a:pPr>
            <a:r>
              <a:rPr lang="en-US" dirty="0"/>
              <a:t>🌟 </a:t>
            </a:r>
            <a:r>
              <a:rPr lang="en-US" b="1" dirty="0"/>
              <a:t>$1M+ Funding Opportunity</a:t>
            </a:r>
            <a:br>
              <a:rPr lang="en-US" dirty="0"/>
            </a:br>
            <a:r>
              <a:rPr lang="en-US" dirty="0"/>
              <a:t>• Interest from William T. Grant &amp; Spencer Foundations</a:t>
            </a:r>
          </a:p>
          <a:p>
            <a:pPr fontAlgn="t">
              <a:buNone/>
            </a:pPr>
            <a:r>
              <a:rPr lang="en-US" dirty="0"/>
              <a:t>🤝 </a:t>
            </a:r>
            <a:r>
              <a:rPr lang="en-US" b="1" dirty="0"/>
              <a:t>Your Partnership Matters</a:t>
            </a:r>
            <a:br>
              <a:rPr lang="en-US" dirty="0"/>
            </a:br>
            <a:r>
              <a:rPr lang="en-US" dirty="0"/>
              <a:t>• Need 100 early childhood classrooms to move proposals forward this Fall</a:t>
            </a:r>
          </a:p>
          <a:p>
            <a:pPr fontAlgn="t">
              <a:buNone/>
            </a:pPr>
            <a:endParaRPr lang="en-US" sz="3200" dirty="0">
              <a:latin typeface="Helvetica Neue"/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23117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DA5DCF8-0A20-83FC-1628-38075DF46E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A90D58A7-A4D6-1917-08B1-BB453E5125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C009998-AADE-7FC2-DB31-D509554B3F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2450EB8-2C56-EC09-A37A-F3553BDBB0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C4DFA57-A187-72A1-3ACF-7D135329B4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47A3FB4-4BB7-6EEC-28FE-84D0D5FD9E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DEF85A6A-6F05-80C4-CA05-4F717B0121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3D18A4-A681-A000-3212-440BE294E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en-US" sz="4270" dirty="0">
                <a:latin typeface="Helvetica Neue"/>
              </a:rPr>
              <a:t>How PAACT Can Help – What to do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F3B754-F1BE-3729-07A5-D114907CD7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79" y="2704014"/>
            <a:ext cx="11551919" cy="3124658"/>
          </a:xfrm>
        </p:spPr>
        <p:txBody>
          <a:bodyPr anchor="ctr">
            <a:noAutofit/>
          </a:bodyPr>
          <a:lstStyle/>
          <a:p>
            <a:pPr fontAlgn="t">
              <a:buNone/>
            </a:pPr>
            <a:r>
              <a:rPr lang="en-US" sz="3200" u="sng" dirty="0">
                <a:latin typeface="Helvetica Neue"/>
              </a:rPr>
              <a:t>As we pursue external funding, we are seeking</a:t>
            </a:r>
            <a:r>
              <a:rPr lang="en-US" sz="3200" dirty="0">
                <a:latin typeface="Helvetica Neue"/>
              </a:rPr>
              <a:t>:</a:t>
            </a:r>
          </a:p>
          <a:p>
            <a:pPr lvl="1" fontAlgn="t">
              <a:buNone/>
            </a:pPr>
            <a:r>
              <a:rPr lang="en-US" sz="2800" dirty="0">
                <a:latin typeface="Helvetica Neue"/>
              </a:rPr>
              <a:t>📄 Letters of support from community partners</a:t>
            </a:r>
          </a:p>
          <a:p>
            <a:pPr lvl="1" fontAlgn="t">
              <a:buNone/>
            </a:pPr>
            <a:endParaRPr lang="en-US" sz="2800" dirty="0">
              <a:latin typeface="Helvetica Neue"/>
            </a:endParaRPr>
          </a:p>
          <a:p>
            <a:pPr lvl="1" fontAlgn="t">
              <a:buNone/>
            </a:pPr>
            <a:r>
              <a:rPr lang="en-US" sz="2800" dirty="0">
                <a:latin typeface="Helvetica Neue"/>
              </a:rPr>
              <a:t>🤝 Opportunities for collaboration and feedback</a:t>
            </a:r>
          </a:p>
          <a:p>
            <a:pPr lvl="1" fontAlgn="t">
              <a:buNone/>
            </a:pPr>
            <a:endParaRPr lang="en-US" sz="2800" dirty="0">
              <a:latin typeface="Helvetica Neue"/>
            </a:endParaRPr>
          </a:p>
          <a:p>
            <a:pPr lvl="1" fontAlgn="t">
              <a:buNone/>
            </a:pPr>
            <a:r>
              <a:rPr lang="en-US" sz="2800" dirty="0">
                <a:latin typeface="Helvetica Neue"/>
              </a:rPr>
              <a:t>📢 Champions who believe this work has potential to benefit Atlanta children &amp; families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4EFABB39-3CB5-CD34-0728-AEFAAC34E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31613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ontent Slides">
  <a:themeElements>
    <a:clrScheme name="Custom 3">
      <a:dk1>
        <a:srgbClr val="000000"/>
      </a:dk1>
      <a:lt1>
        <a:srgbClr val="FFFFFF"/>
      </a:lt1>
      <a:dk2>
        <a:srgbClr val="262626"/>
      </a:dk2>
      <a:lt2>
        <a:srgbClr val="E7E6E6"/>
      </a:lt2>
      <a:accent1>
        <a:srgbClr val="DA4C20"/>
      </a:accent1>
      <a:accent2>
        <a:srgbClr val="A92F22"/>
      </a:accent2>
      <a:accent3>
        <a:srgbClr val="006090"/>
      </a:accent3>
      <a:accent4>
        <a:srgbClr val="7CCB34"/>
      </a:accent4>
      <a:accent5>
        <a:srgbClr val="F1B524"/>
      </a:accent5>
      <a:accent6>
        <a:srgbClr val="D8D9D5"/>
      </a:accent6>
      <a:hlink>
        <a:srgbClr val="00608E"/>
      </a:hlink>
      <a:folHlink>
        <a:srgbClr val="08365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452</TotalTime>
  <Words>910</Words>
  <Application>Microsoft Office PowerPoint</Application>
  <PresentationFormat>Widescreen</PresentationFormat>
  <Paragraphs>121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5" baseType="lpstr">
      <vt:lpstr>Aptos</vt:lpstr>
      <vt:lpstr>Aptos Display</vt:lpstr>
      <vt:lpstr>Arial</vt:lpstr>
      <vt:lpstr>Baskervville</vt:lpstr>
      <vt:lpstr>Calibri</vt:lpstr>
      <vt:lpstr>Courier New</vt:lpstr>
      <vt:lpstr>Helvetica Neue</vt:lpstr>
      <vt:lpstr>Libre Baskerville</vt:lpstr>
      <vt:lpstr>Office Theme</vt:lpstr>
      <vt:lpstr>Content Slides</vt:lpstr>
      <vt:lpstr>Why Start in Early Childcare? </vt:lpstr>
      <vt:lpstr>Why Now? </vt:lpstr>
      <vt:lpstr>WHY COMPASSION </vt:lpstr>
      <vt:lpstr>What is SEE Learning Play</vt:lpstr>
      <vt:lpstr>Shared Goals. Shared Impact.</vt:lpstr>
      <vt:lpstr>SEE Play Aligns Naturally Within Existing SEL</vt:lpstr>
      <vt:lpstr>What the Program Looks Like </vt:lpstr>
      <vt:lpstr>The Compassion Tree </vt:lpstr>
      <vt:lpstr>The Compassion Tree: Lets Share</vt:lpstr>
      <vt:lpstr>Examples of Compassionate Acts</vt:lpstr>
      <vt:lpstr>PowerPoint Presentation</vt:lpstr>
      <vt:lpstr>What the Program Looks Like </vt:lpstr>
      <vt:lpstr>What We See So Far - Early Signals from the  Classroom</vt:lpstr>
      <vt:lpstr>How PAACT Can Help – Why Now  </vt:lpstr>
      <vt:lpstr>How PAACT Can Help – What to do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Frazier, Tyralynn</dc:creator>
  <cp:lastModifiedBy>Frazier, Tyralynn</cp:lastModifiedBy>
  <cp:revision>201</cp:revision>
  <dcterms:created xsi:type="dcterms:W3CDTF">2026-06-17T12:58:33Z</dcterms:created>
  <dcterms:modified xsi:type="dcterms:W3CDTF">2026-09-27T18:55:02Z</dcterms:modified>
</cp:coreProperties>
</file>