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75" d="100"/>
          <a:sy n="75" d="100"/>
        </p:scale>
        <p:origin x="51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3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6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0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4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4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4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22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2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4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2287A-2907-4677-B7A5-12FE548418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0296F-5434-4793-87B7-76526B8E0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2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46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 Rounded MT Bold" panose="020F0704030504030204" pitchFamily="34" charset="0"/>
              </a:rPr>
              <a:t>Commonwealth Collegiate Academy</a:t>
            </a:r>
            <a:br>
              <a:rPr lang="en-US" b="1" dirty="0" smtClean="0">
                <a:latin typeface="Arial Rounded MT Bold" panose="020F0704030504030204" pitchFamily="34" charset="0"/>
              </a:rPr>
            </a:br>
            <a:r>
              <a:rPr lang="en-US" b="1" dirty="0" smtClean="0">
                <a:latin typeface="Arial Rounded MT Bold" panose="020F0704030504030204" pitchFamily="34" charset="0"/>
              </a:rPr>
              <a:t>Early College Program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6642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Class of 2024 and Class of 2025</a:t>
            </a:r>
          </a:p>
          <a:p>
            <a:r>
              <a:rPr lang="en-US" dirty="0" smtClean="0"/>
              <a:t>Take UMass Lowell Classes at BMHS</a:t>
            </a:r>
          </a:p>
          <a:p>
            <a:r>
              <a:rPr lang="en-US" dirty="0" smtClean="0"/>
              <a:t>No cost</a:t>
            </a:r>
          </a:p>
          <a:p>
            <a:r>
              <a:rPr lang="en-US" dirty="0" smtClean="0"/>
              <a:t>Exploratory pathway with courses applicable to many college majors:</a:t>
            </a:r>
          </a:p>
          <a:p>
            <a:pPr lvl="1"/>
            <a:r>
              <a:rPr lang="en-US" dirty="0" smtClean="0"/>
              <a:t>Science, Technology, Engineering, Math, Business, Humanities, Arts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7550150" y="1825625"/>
            <a:ext cx="38036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Scan here to request information </a:t>
            </a:r>
          </a:p>
          <a:p>
            <a:r>
              <a:rPr lang="en-US" dirty="0" smtClean="0"/>
              <a:t>See your School Counselor during course selection</a:t>
            </a:r>
          </a:p>
          <a:p>
            <a:r>
              <a:rPr lang="en-US" dirty="0" smtClean="0"/>
              <a:t>Contact Mrs. Dyer or Mr. Manchester for more information</a:t>
            </a:r>
            <a:endParaRPr lang="en-US" dirty="0"/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40" y="5137150"/>
            <a:ext cx="1324610" cy="1482090"/>
          </a:xfrm>
          <a:prstGeom prst="rect">
            <a:avLst/>
          </a:prstGeom>
        </p:spPr>
      </p:pic>
      <p:pic>
        <p:nvPicPr>
          <p:cNvPr id="12" name="Picture 11" descr="https://www.uml.edu/resources/university-relations/logos/vertical/vertical_logo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2" t="8803" r="22141" b="12730"/>
          <a:stretch/>
        </p:blipFill>
        <p:spPr bwMode="auto">
          <a:xfrm>
            <a:off x="10703877" y="5244148"/>
            <a:ext cx="1299845" cy="14370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3877" y="2356168"/>
            <a:ext cx="1111250" cy="1111250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>
            <a:off x="9779000" y="2356168"/>
            <a:ext cx="717550" cy="221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 rot="20413119">
            <a:off x="4794251" y="4267200"/>
            <a:ext cx="3136900" cy="23241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Free College Credits!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3929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Commonwealth Collegiate Academy Early College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Commonwealth Collegiate Academy Early College Program</dc:title>
  <dc:creator>MARIAN DYER</dc:creator>
  <cp:lastModifiedBy>MARIAN DYER</cp:lastModifiedBy>
  <cp:revision>3</cp:revision>
  <dcterms:created xsi:type="dcterms:W3CDTF">2023-02-09T14:28:34Z</dcterms:created>
  <dcterms:modified xsi:type="dcterms:W3CDTF">2023-02-09T15:04:01Z</dcterms:modified>
</cp:coreProperties>
</file>