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7" r:id="rId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6CD5"/>
    <a:srgbClr val="3F7400"/>
    <a:srgbClr val="7400FF"/>
    <a:srgbClr val="395061"/>
    <a:srgbClr val="1E0E23"/>
    <a:srgbClr val="496BB5"/>
    <a:srgbClr val="6A69BD"/>
    <a:srgbClr val="6053AB"/>
    <a:srgbClr val="78A5E8"/>
    <a:srgbClr val="95B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3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E136257-C783-4C72-BC3D-A9BF7393EBA3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1552621-8C18-4C98-82AA-F3FCFA204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9C2B7-B0AD-475A-93F7-54CC13377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E34BA-98F6-4102-92B6-74904F95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50F24-6333-413E-8703-061014E8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988D-DB8D-4A88-8A85-DABFC6855669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6A2A1-C7AF-4CBD-942D-760884A1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D051-EDF9-43B1-9820-ADE11CC4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0381-D060-48DE-A419-A83B200F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9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D51B1-91C1-46FA-AC92-583C38C9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F2563-087D-4FE5-9A65-80E435FC8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F90EF-C589-4A2A-9D97-46721445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988D-DB8D-4A88-8A85-DABFC6855669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34A60-550A-4791-A550-166652D1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987E9-73FC-4053-874A-8A9FC5C5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0381-D060-48DE-A419-A83B200F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0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CEC60C-0489-4BBB-B4EE-55DD2FE09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7FB48-F2B2-4844-92F6-8E64BD95E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7D635-FBB6-46C1-BDB3-716671569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988D-DB8D-4A88-8A85-DABFC6855669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67220-FB0B-42C8-AE39-ED7CC914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AAB4F-E782-4021-97B0-2ECADA04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0381-D060-48DE-A419-A83B200F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3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C41C3-2B4F-4F96-8E77-6CF5C3CA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3AA01-4789-4007-9425-2D299B465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17D3E-B3C4-4555-9328-AC23EECBB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988D-DB8D-4A88-8A85-DABFC6855669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1EFA3-1A32-43FB-B466-5000B412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CD8FF-61F4-4597-BE9F-422CFD2F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0381-D060-48DE-A419-A83B200F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4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61CA2-104B-45E2-B0B3-0011C963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EBF3E-FE56-4FD9-8FB6-E162E1CF3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CA060-5382-4471-A04C-99B8CE52C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988D-DB8D-4A88-8A85-DABFC6855669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52E4A-1FDE-43BC-93BA-A68A2CB3D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43A0C-4F40-46D8-8E14-D804F636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0381-D060-48DE-A419-A83B200F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3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0E2C-B2E9-4DBF-86A0-6F52F644A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DAC99-1EB9-4162-B320-AD4F1C479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FC799-27F3-44A6-A314-A8A98E7D9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6BCF2-B683-4710-A36D-2CCAE446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988D-DB8D-4A88-8A85-DABFC6855669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4FAE9-417F-4F0B-8152-441F3E07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19A30-1761-473C-9247-131EBEB9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0381-D060-48DE-A419-A83B200F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2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FAE0-2586-4300-AA6B-FD535E4EF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999D2-EAA7-4080-9125-9DFD5AB51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E39A8-BA89-4272-A07C-D1D3070A4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D2D14-9ECD-4A7F-83AC-48B6375D4E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748603-CBFF-4F2A-B2C7-A7CCFF1DD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7DA03-C524-4331-A7CA-FE016499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988D-DB8D-4A88-8A85-DABFC6855669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69791-CFC6-4BB3-8099-711B8D5B2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A742EF-DEF6-4128-896B-400E1CCE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0381-D060-48DE-A419-A83B200F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B7C6-97ED-4001-A335-68876B6F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311EC5-7A7C-4A3B-8E9C-4062F30C6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988D-DB8D-4A88-8A85-DABFC6855669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CF68A-482B-4404-B482-9455465D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2C549-AAF5-4DB6-A438-DFFB677F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0381-D060-48DE-A419-A83B200F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2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91192A-83B6-4127-B57B-FD5EEB7C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988D-DB8D-4A88-8A85-DABFC6855669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95E372-DFBE-49D2-A539-D247D89B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BE5B8-0C7C-4226-ACAC-75A16AD4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0381-D060-48DE-A419-A83B200F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4859-F1B6-4060-ACFD-A2E0642C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6CA54-21E8-499C-8E20-F001A612F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15035-E75E-4C87-994A-0303F2560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30CFF-8E7A-4FF1-87D0-1A296724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988D-DB8D-4A88-8A85-DABFC6855669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0CBD4-4B78-4835-9CD0-2A1F9892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FBD5B-CD3E-4056-9CBA-D51E0897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0381-D060-48DE-A419-A83B200F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8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1D232-B326-410D-A6C3-BDAE1E72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274DD7-98D1-4129-B5BA-E3823A16A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3ED35-6C1E-49C8-A6AD-7FD4B7439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3E5BB-69AF-4A2F-837A-8C3C9B42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988D-DB8D-4A88-8A85-DABFC6855669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BEF08-3E7E-43D1-94C9-83E78EB4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2A45E-50BF-424F-8FA5-1CA939C9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0381-D060-48DE-A419-A83B200F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4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05E47-2EBA-4197-806A-45504C65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22CC8-4844-4ED2-86F6-57D8F6F3A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CE29A-94B0-4121-AB0E-FF3CE4A46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C988D-DB8D-4A88-8A85-DABFC6855669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5127B-F9E9-4D9E-8298-ABE8C2B55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66FD-8D00-4221-A48D-8A594DF8C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90381-D060-48DE-A419-A83B200F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2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A12C7B6-470F-45D8-8A1B-1103C2BC7929}"/>
              </a:ext>
            </a:extLst>
          </p:cNvPr>
          <p:cNvSpPr txBox="1"/>
          <p:nvPr/>
        </p:nvSpPr>
        <p:spPr>
          <a:xfrm>
            <a:off x="492100" y="2338859"/>
            <a:ext cx="292653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is a great time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visit southwest Michigan!   And we have 5 cottages available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</a:t>
            </a:r>
            <a:r>
              <a:rPr lang="en-US" sz="1400" dirty="0">
                <a:latin typeface="Calibri" panose="020F0502020204030204"/>
              </a:rPr>
              <a:t>r family getaways or clergy </a:t>
            </a:r>
            <a:r>
              <a:rPr lang="en-US" sz="1400" dirty="0" err="1">
                <a:latin typeface="Calibri" panose="020F0502020204030204"/>
              </a:rPr>
              <a:t>Praycations</a:t>
            </a:r>
            <a:r>
              <a:rPr lang="en-US" sz="1400" dirty="0">
                <a:latin typeface="Calibri" panose="020F0502020204030204"/>
              </a:rPr>
              <a:t>. </a:t>
            </a:r>
          </a:p>
          <a:p>
            <a:pPr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latin typeface="Calibri" panose="020F0502020204030204"/>
            </a:endParaRPr>
          </a:p>
          <a:p>
            <a:pPr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Anderson Cottage &amp; Bungalow</a:t>
            </a:r>
          </a:p>
          <a:p>
            <a:pPr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feature  a combined living room, dining room and kitchen.  One bathroom, 2 bedrooms and a sleeping porch sleep up to 6 people.</a:t>
            </a:r>
          </a:p>
          <a:p>
            <a:pPr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latin typeface="Calibri" panose="020F0502020204030204"/>
            </a:endParaRPr>
          </a:p>
          <a:p>
            <a:pPr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Calibri" panose="020F0502020204030204"/>
              </a:rPr>
              <a:t>The Cottages </a:t>
            </a:r>
            <a:r>
              <a:rPr lang="en-US" sz="1400" dirty="0">
                <a:latin typeface="Calibri" panose="020F0502020204030204"/>
              </a:rPr>
              <a:t>each of our 3 cottages have 2 bedrooms, 2 bathrooms, a full kitchen, lovely screened porch and can sleep up to 6 people.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To reserve-</a:t>
            </a:r>
          </a:p>
          <a:p>
            <a:pPr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 269-426-3881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office@TowerHillCamp@org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52B005-79D2-4C47-A637-77446CE780C6}"/>
              </a:ext>
            </a:extLst>
          </p:cNvPr>
          <p:cNvGrpSpPr/>
          <p:nvPr/>
        </p:nvGrpSpPr>
        <p:grpSpPr>
          <a:xfrm>
            <a:off x="502362" y="633160"/>
            <a:ext cx="2561234" cy="1657194"/>
            <a:chOff x="1419146" y="878936"/>
            <a:chExt cx="2047953" cy="12287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CF30E29-1554-4598-8418-4E1425A74F1C}"/>
                </a:ext>
              </a:extLst>
            </p:cNvPr>
            <p:cNvSpPr/>
            <p:nvPr/>
          </p:nvSpPr>
          <p:spPr>
            <a:xfrm>
              <a:off x="1489551" y="878936"/>
              <a:ext cx="1889760" cy="12287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FD7D16-E013-4552-94A6-348DC2026A35}"/>
                </a:ext>
              </a:extLst>
            </p:cNvPr>
            <p:cNvSpPr/>
            <p:nvPr/>
          </p:nvSpPr>
          <p:spPr>
            <a:xfrm>
              <a:off x="1419146" y="1136650"/>
              <a:ext cx="2047953" cy="749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907CE04-B0A8-4715-8998-0D5A3CF0A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7" y="457200"/>
            <a:ext cx="2750544" cy="1785858"/>
          </a:xfrm>
          <a:prstGeom prst="rect">
            <a:avLst/>
          </a:prstGeom>
        </p:spPr>
      </p:pic>
      <p:pic>
        <p:nvPicPr>
          <p:cNvPr id="27" name="Picture 26" descr="A tree in front of a house&#10;&#10;Description automatically generated">
            <a:extLst>
              <a:ext uri="{FF2B5EF4-FFF2-40B4-BE49-F238E27FC236}">
                <a16:creationId xmlns:a16="http://schemas.microsoft.com/office/drawing/2014/main" id="{77EB5CA1-4AFA-43B4-8550-9711E4629E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2836" y="536744"/>
            <a:ext cx="3740431" cy="2162333"/>
          </a:xfrm>
          <a:prstGeom prst="rect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</p:pic>
      <p:pic>
        <p:nvPicPr>
          <p:cNvPr id="23" name="Picture 22" descr="A large lawn in front of a house&#10;&#10;Description automatically generated">
            <a:extLst>
              <a:ext uri="{FF2B5EF4-FFF2-40B4-BE49-F238E27FC236}">
                <a16:creationId xmlns:a16="http://schemas.microsoft.com/office/drawing/2014/main" id="{6CCD8317-A522-44AB-B4AD-B6BB138974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2507" y="457200"/>
            <a:ext cx="3536446" cy="2241878"/>
          </a:xfrm>
          <a:prstGeom prst="rect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</p:pic>
      <p:pic>
        <p:nvPicPr>
          <p:cNvPr id="25" name="Picture 24" descr="A house with trees in the front yard&#10;&#10;Description automatically generated">
            <a:extLst>
              <a:ext uri="{FF2B5EF4-FFF2-40B4-BE49-F238E27FC236}">
                <a16:creationId xmlns:a16="http://schemas.microsoft.com/office/drawing/2014/main" id="{3A35DB5D-7C44-4B53-B90A-8BCC56A8B6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348" b="8916"/>
          <a:stretch/>
        </p:blipFill>
        <p:spPr>
          <a:xfrm>
            <a:off x="5512525" y="3098568"/>
            <a:ext cx="4088136" cy="2553295"/>
          </a:xfrm>
          <a:prstGeom prst="rect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5E6FA2-799B-88D2-5647-56A8E6C87C66}"/>
              </a:ext>
            </a:extLst>
          </p:cNvPr>
          <p:cNvSpPr txBox="1"/>
          <p:nvPr/>
        </p:nvSpPr>
        <p:spPr>
          <a:xfrm>
            <a:off x="3666309" y="6200503"/>
            <a:ext cx="7846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Step Out of the Ordinary and Into the Sacred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D8712B-E222-875C-2EB5-1EB8336537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36" y="3093719"/>
            <a:ext cx="1918607" cy="2558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D55724-9814-0E10-0A86-D59CCD774A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329" y="3093720"/>
            <a:ext cx="1918607" cy="25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04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102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Cusack</dc:creator>
  <cp:lastModifiedBy>Tracy Heilman</cp:lastModifiedBy>
  <cp:revision>241</cp:revision>
  <cp:lastPrinted>2021-11-10T17:18:04Z</cp:lastPrinted>
  <dcterms:created xsi:type="dcterms:W3CDTF">2021-01-17T00:21:18Z</dcterms:created>
  <dcterms:modified xsi:type="dcterms:W3CDTF">2026-04-16T18:32:55Z</dcterms:modified>
</cp:coreProperties>
</file>