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7F62-CC8F-47FA-BEF7-FD8BDC86F56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7047-3870-46CF-A036-65C88A4C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30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7F62-CC8F-47FA-BEF7-FD8BDC86F56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7047-3870-46CF-A036-65C88A4C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1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7F62-CC8F-47FA-BEF7-FD8BDC86F56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7047-3870-46CF-A036-65C88A4C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7F62-CC8F-47FA-BEF7-FD8BDC86F56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7047-3870-46CF-A036-65C88A4C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7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7F62-CC8F-47FA-BEF7-FD8BDC86F56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7047-3870-46CF-A036-65C88A4C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0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7F62-CC8F-47FA-BEF7-FD8BDC86F56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7047-3870-46CF-A036-65C88A4C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3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7F62-CC8F-47FA-BEF7-FD8BDC86F56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7047-3870-46CF-A036-65C88A4C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0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7F62-CC8F-47FA-BEF7-FD8BDC86F56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7047-3870-46CF-A036-65C88A4C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5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7F62-CC8F-47FA-BEF7-FD8BDC86F56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7047-3870-46CF-A036-65C88A4C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46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7F62-CC8F-47FA-BEF7-FD8BDC86F56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7047-3870-46CF-A036-65C88A4C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94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7F62-CC8F-47FA-BEF7-FD8BDC86F56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7047-3870-46CF-A036-65C88A4C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51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E7F62-CC8F-47FA-BEF7-FD8BDC86F56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17047-3870-46CF-A036-65C88A4C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0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50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Tribute To Suzanne Anderson </a:t>
            </a:r>
            <a:endParaRPr lang="en-US" dirty="0"/>
          </a:p>
        </p:txBody>
      </p:sp>
      <p:pic>
        <p:nvPicPr>
          <p:cNvPr id="4" name="Suzanne Anderson Tribute (1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8850" y="1825625"/>
            <a:ext cx="7735888" cy="4351338"/>
          </a:xfrm>
        </p:spPr>
      </p:pic>
    </p:spTree>
    <p:extLst>
      <p:ext uri="{BB962C8B-B14F-4D97-AF65-F5344CB8AC3E}">
        <p14:creationId xmlns:p14="http://schemas.microsoft.com/office/powerpoint/2010/main" val="162905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Widescreen</PresentationFormat>
  <Paragraphs>1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Tribute To Suzanne Anderson </vt:lpstr>
    </vt:vector>
  </TitlesOfParts>
  <Company>RWJMS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2022-06-09T17:27:53Z</dcterms:created>
  <dcterms:modified xsi:type="dcterms:W3CDTF">2022-06-09T17:28:23Z</dcterms:modified>
</cp:coreProperties>
</file>