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FFE"/>
    <a:srgbClr val="196AC9"/>
    <a:srgbClr val="C2F6DF"/>
    <a:srgbClr val="B0F4FB"/>
    <a:srgbClr val="067755"/>
    <a:srgbClr val="77DEFD"/>
    <a:srgbClr val="41C4D5"/>
    <a:srgbClr val="1A7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62BF-94C9-4A06-BB79-BE870F014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DC24B-7B71-481E-B169-5338A1BB3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59917-C932-4FC7-AF13-720C35CF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C3AB-20DC-47F6-A12A-D91DC8A2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3EE7-D813-47E3-9DE2-774ECBC1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A37B-7772-4086-A211-F50A8784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8C9B6-13A6-4AEB-9510-BD89F8D77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C521-83B3-44EC-9C4C-B2881B81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FD60-B583-47AF-8480-C805BF34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4E29-97DB-48AB-A746-12476A3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8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20192-DFDB-4C4C-B833-0AA3303D3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2F574-C1EA-4889-BB53-6D35D5078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061A-087E-4C41-B0B8-1FF82077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82DC-AB03-41C7-86B2-4E45A9B5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3A655-61D8-44D9-B0EE-A9670D8F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98DD-7D5C-4C9B-8C66-ED4AACF5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E778-6DD5-456F-A1EF-1CC49D09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D4BA6-FB3D-4479-A571-B8A5EED7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3865-A206-4C98-ADD5-8A5DFD8D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A8CE-ACF6-4F9D-889C-EAC47E46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A47-3BFD-414D-A588-79931DA0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56404-BF0C-4D5F-9DC6-EA264B82B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3E03-FEF1-4B62-936A-48232A3F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79C6-CB04-4860-9B33-F48DAF1A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BD72-1AD6-4D7E-BA6C-69F701F8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5B79-766D-4A06-AAB1-C500E5C8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A524-41B0-444B-A30E-317C6BB91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AA57-7E0F-4BF8-8F43-532B51A4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19630-F349-48FB-9D9F-0C6CDF9A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F9CDF-C583-444E-BED1-A2AECF8A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75C71-8CD2-4DC0-BF76-BA1AEFF4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B597-B8FE-4BD9-B060-8AA8B27D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A119-9C42-4A90-A8ED-4C7C84DB5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4C7BC-AFCA-4241-B629-ABE5840A8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005B-4308-46E0-89E5-BB2DB54AB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9E8D6-2532-4C45-A3A9-5C715AEA2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A218A-1E25-46F5-8F92-D3525694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39E36-F755-417A-8297-003F300D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7A76D-98A3-40FA-B5E0-A9A9D120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2D7C-C4A9-4157-92CE-D0681D02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C1B9-5EB4-41D5-8760-50D84FB1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AAFB5-FD8B-4204-A232-412D8864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3D61F-788A-4E70-9643-6A985B7E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434B9-EC7F-4B10-B2E2-CDA2261B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5B203-7E2F-453F-B5F6-1E5CB20D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8EE22-8CF9-4086-8B43-4B5EA61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0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8C2E-FB18-4921-8164-BFBF6BA6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3CF3-EF33-4C83-B43E-010F7079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E1B0-31DF-4D25-8C5D-11C070AF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6CF11-8940-452A-891D-55EACCDC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3D2D-57FB-4178-B21D-2B55277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76C1C-189F-496C-9803-D3FE5438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4308-54A8-4D56-B4A9-604C4DF1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D61CF-DB7F-4184-890D-7730F8F5C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E8EA-2E81-471F-A622-69431A80D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22529-89FC-4200-AA2F-4E354F83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5264D-5799-4D8D-80B4-09F8EFB8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4F0CF-EAAC-439E-BB3B-E873CAA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C5738-9225-445E-9764-1D058991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7BA81-3502-459F-BD8E-C7C2823C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D07C-F084-4CE9-95E1-6B489B659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4FA0-8AEB-4842-8544-4AE612F45434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9D5B-00EC-4997-B649-67624B8E3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BED46-8BDD-483A-85F8-5119D6CC3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7740-DF03-44C8-B107-B45E6C31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88A11D-D0D6-4372-94CE-24F4D3B5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5" y="1024760"/>
            <a:ext cx="11113584" cy="5499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17F1C9-F14F-44B0-A26E-193EB1688429}"/>
              </a:ext>
            </a:extLst>
          </p:cNvPr>
          <p:cNvSpPr/>
          <p:nvPr/>
        </p:nvSpPr>
        <p:spPr>
          <a:xfrm>
            <a:off x="457200" y="398585"/>
            <a:ext cx="11125200" cy="3548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1B40F-CE85-4AA7-BE04-E86FDB528C6B}"/>
              </a:ext>
            </a:extLst>
          </p:cNvPr>
          <p:cNvSpPr txBox="1"/>
          <p:nvPr/>
        </p:nvSpPr>
        <p:spPr>
          <a:xfrm>
            <a:off x="3489882" y="409333"/>
            <a:ext cx="7967991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dirty="0">
                <a:latin typeface="Trebuchet MS" panose="020B0603020202020204" pitchFamily="34" charset="0"/>
                <a:cs typeface="Aharoni" panose="02010803020104030203" pitchFamily="2" charset="-79"/>
              </a:rPr>
              <a:t>Presbytery of San José invites all </a:t>
            </a:r>
          </a:p>
          <a:p>
            <a:pPr algn="ctr"/>
            <a:r>
              <a:rPr lang="en-US" sz="2800" dirty="0">
                <a:latin typeface="Trebuchet MS" panose="020B0603020202020204" pitchFamily="34" charset="0"/>
                <a:cs typeface="Aharoni" panose="02010803020104030203" pitchFamily="2" charset="-79"/>
              </a:rPr>
              <a:t>to First Pres. Mountain View</a:t>
            </a:r>
            <a:br>
              <a:rPr lang="en-US" sz="1600" dirty="0">
                <a:solidFill>
                  <a:schemeClr val="accent6">
                    <a:lumMod val="50000"/>
                  </a:schemeClr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</a:br>
            <a:r>
              <a:rPr lang="en-US" sz="3200" dirty="0">
                <a:solidFill>
                  <a:srgbClr val="FF0000"/>
                </a:solidFill>
                <a:cs typeface="Aharoni" panose="02010803020104030203" pitchFamily="2" charset="-79"/>
              </a:rPr>
              <a:t>Saturday, Sept 6, 2025 </a:t>
            </a:r>
            <a:br>
              <a:rPr lang="en-US" sz="3200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en-US" sz="3200" dirty="0">
                <a:solidFill>
                  <a:srgbClr val="FF0000"/>
                </a:solidFill>
                <a:cs typeface="Aharoni" panose="02010803020104030203" pitchFamily="2" charset="-79"/>
              </a:rPr>
              <a:t>8:30am – 1:30pm</a:t>
            </a:r>
            <a:endParaRPr lang="en-US" sz="1400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cs typeface="Aharoni" panose="02010803020104030203" pitchFamily="2" charset="-79"/>
              </a:rPr>
              <a:t>Nurture, Educate, Advocate and Resource </a:t>
            </a:r>
          </a:p>
          <a:p>
            <a:pPr algn="ctr"/>
            <a:r>
              <a:rPr lang="en-US" sz="2800" b="1" dirty="0">
                <a:cs typeface="Aharoni" panose="02010803020104030203" pitchFamily="2" charset="-79"/>
              </a:rPr>
              <a:t>(N.E.A.R.) Gathering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cs typeface="Aharoni" panose="02010803020104030203" pitchFamily="2" charset="-79"/>
              </a:rPr>
              <a:t>with special guest Rev. Mark </a:t>
            </a:r>
            <a:r>
              <a:rPr lang="en-US" sz="2400" dirty="0" err="1">
                <a:solidFill>
                  <a:srgbClr val="FF0000"/>
                </a:solidFill>
                <a:cs typeface="Aharoni" panose="02010803020104030203" pitchFamily="2" charset="-79"/>
              </a:rPr>
              <a:t>Labberton</a:t>
            </a:r>
            <a:r>
              <a:rPr lang="en-US" sz="2400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70365-3DE3-4453-B0EC-21DE1B8E7DAE}"/>
              </a:ext>
            </a:extLst>
          </p:cNvPr>
          <p:cNvSpPr txBox="1"/>
          <p:nvPr/>
        </p:nvSpPr>
        <p:spPr>
          <a:xfrm>
            <a:off x="553166" y="3424252"/>
            <a:ext cx="2970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tinyurl.com/sjNEAR2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B4F59-6597-4D99-8DDD-DD3E64935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3" y="406604"/>
            <a:ext cx="3049709" cy="30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53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Arial</vt:lpstr>
      <vt:lpstr>Britannic Bold</vt:lpstr>
      <vt:lpstr>Calibri</vt:lpstr>
      <vt:lpstr>Calibri Light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14083</dc:creator>
  <cp:lastModifiedBy>14083</cp:lastModifiedBy>
  <cp:revision>14</cp:revision>
  <dcterms:created xsi:type="dcterms:W3CDTF">2025-07-25T23:39:57Z</dcterms:created>
  <dcterms:modified xsi:type="dcterms:W3CDTF">2025-08-01T18:41:53Z</dcterms:modified>
</cp:coreProperties>
</file>