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49" d="100"/>
          <a:sy n="49" d="100"/>
        </p:scale>
        <p:origin x="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D5E68-F8CE-4786-08B9-1BE69D6B8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18C09-1775-5F90-B3F1-7B48BF555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25E9F-DB40-80D2-8DEA-4BA3506F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15DF8-B456-F5AB-E1A7-EBA7C8DC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380FA-196F-0DBB-DC76-592E0741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8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1B27E-5FA0-8D7B-59C7-CE09AE89A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B2008E-D037-EBF9-9915-26B261995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836E5-6CF3-808A-A59D-067E0F758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A9CA4-9CFF-CCEB-AE33-CC9B3160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A10C5-81D4-28D3-7FF1-551886AEB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3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D3D193-BC08-37CC-C091-FF24B20F3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0CC068-9A92-1649-D775-D20541AEC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2FCD5-FC66-A72E-A0D0-0401D39B0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F136A-EB7C-0AA1-64F4-04854488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05F4E-107D-72BE-E289-1B91DB26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1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7FE5-9E69-7440-DD91-37D53FAE3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8F9E8-5EAF-3A55-4C00-043EAA2A3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760A6-2952-9A97-21DF-68A1C1B8F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BA649-B8B0-08A8-9C92-98D6A7A3D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A6598-AE6C-1D63-1220-D24EFBC0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5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73750-519E-3042-9785-2517E543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16C0E-7F73-2FCF-2C4A-20EF6AB2C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B477D-20B0-CBC9-5BE9-C8D764317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67353-8AAA-52E2-57FE-3744FED16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D247-988A-D295-01ED-4974AAB6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7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4FFB-73D7-0B22-03C4-8D1724D4C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74E08-584A-6813-A125-35BDA0E3E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C9C99-89EB-8906-3548-AFCA86AE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0522F-98A4-3419-5EE6-F55FDD770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B0BA9-C896-AEE6-D1C2-9C2902599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AE4BD-74B0-F14A-C06F-4E3F20E6E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9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2D434-C23C-976A-B1A1-EB0466AAE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ED344-DC57-3492-23E2-21EB1D5F1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BBBB5-24AB-032A-4E20-AF5C3DEC9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347CA6-D9F7-28FB-E6E8-BD56D569C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2A882-32C4-D800-7716-B45334065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1EE2B1-BF99-76CE-02ED-49DA06F3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55425-70FD-3A58-82C2-5FF5A78B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B28D2-5337-40F3-9E7D-F78ADE425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0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C60D-016D-E86A-2E18-102046041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064773-8EBF-98BE-3C0B-24A922FB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BC062-6352-72D1-EF9A-CE3C74AD4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2A4DEE-DF5D-F742-2313-FB2AEE10F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27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B8112-04BE-F45E-D8C2-36DD2653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949C21-7AD1-4B53-8BA1-E5D9E51E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B5CC3-B8F9-EBF1-C040-609F337D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4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C6D6-F621-4AA9-56AD-489ADA9C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22CF-9655-F5DC-8F23-6FC68C333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6E0B6-BA70-C115-5002-482C45DBB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FAB13-3EE0-F2D5-C209-84CD5B409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0B5FB-10C3-B82D-A801-9D4AD63C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29C24-AF38-738B-83C9-DC28C384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9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9921-5B5B-3E11-C879-50799406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AA889B-5F6F-2ADA-22F9-1D4BCF363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A371F-1E99-9416-EE91-C98E0CCA7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3CE56-D036-454D-6DC7-0B9D286D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B3F57-FDC7-9A88-55FD-D4511248E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2E0B1-0C2B-E9E2-28EB-0D27A806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0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FED63-5CC4-C0BB-2C5A-E36C30AE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D1DBD-E775-48D2-EEA3-C73201477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DEB43-BB0E-E910-C93C-4D99833E3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8F814-9316-9D44-B0B0-46F54B577325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49381-EDC1-680B-2B55-674EB4C61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78CDB-B5FE-428B-BC3A-C4D78DFBA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3A49B-E116-644E-966B-331E92FAB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erson wearing glasses and a blue jacket&#10;&#10;AI-generated content may be incorrect.">
            <a:extLst>
              <a:ext uri="{FF2B5EF4-FFF2-40B4-BE49-F238E27FC236}">
                <a16:creationId xmlns:a16="http://schemas.microsoft.com/office/drawing/2014/main" id="{A44A5463-C25E-517A-18AB-F7B650195C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1646" r="9395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0F5DD-09FF-4741-067C-EE50C4FE4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492" y="365125"/>
            <a:ext cx="4400897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dirty="0"/>
              <a:t>May 3</a:t>
            </a:r>
            <a:br>
              <a:rPr lang="en-US" sz="3100" dirty="0"/>
            </a:br>
            <a:r>
              <a:rPr lang="en-US" sz="3100" dirty="0"/>
              <a:t> NEAR Gathering at</a:t>
            </a:r>
            <a:br>
              <a:rPr lang="en-US" sz="3100" dirty="0"/>
            </a:br>
            <a:r>
              <a:rPr lang="en-US" sz="3100" dirty="0"/>
              <a:t>First Presbyterian Church of Monterey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AB922-F3FF-570E-E22F-73080C659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9492" y="2434200"/>
            <a:ext cx="4400897" cy="44237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/>
              <a:t>Hear and Meet  the new Stated Clerk of the Denomination and Executive Director of Interim Unified Agency,</a:t>
            </a:r>
          </a:p>
          <a:p>
            <a:pPr algn="ctr"/>
            <a:r>
              <a:rPr lang="en-US" sz="2000" b="1" dirty="0"/>
              <a:t>The Rev. Jihyun Oh</a:t>
            </a:r>
          </a:p>
          <a:p>
            <a:r>
              <a:rPr lang="en-US" sz="2000" dirty="0"/>
              <a:t>She will give two talks, "Mutuality in Mission” and "Responding Faithfully to our Times”</a:t>
            </a:r>
          </a:p>
          <a:p>
            <a:r>
              <a:rPr lang="en-US" sz="2000" dirty="0"/>
              <a:t>After the talks and lunch First Pres Monterey will be organizing optional excursions in the afternoon.</a:t>
            </a:r>
          </a:p>
          <a:p>
            <a:r>
              <a:rPr lang="en-US" sz="2000" dirty="0"/>
              <a:t>This will be a great event for spiritual growth and faith learning.</a:t>
            </a:r>
          </a:p>
          <a:p>
            <a:r>
              <a:rPr lang="en-US" sz="2000" dirty="0"/>
              <a:t>Car pooling is available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780179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095fe10-3cda-4a36-9e3c-687267864152" xsi:nil="true"/>
    <lcf76f155ced4ddcb4097134ff3c332f xmlns="5973c8b4-311d-41b7-b219-a7e269ac4bb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D2720C08B541468B40AC82A48694CF" ma:contentTypeVersion="15" ma:contentTypeDescription="Create a new document." ma:contentTypeScope="" ma:versionID="c30abcee73bb59540ff1315f8ef76065">
  <xsd:schema xmlns:xsd="http://www.w3.org/2001/XMLSchema" xmlns:xs="http://www.w3.org/2001/XMLSchema" xmlns:p="http://schemas.microsoft.com/office/2006/metadata/properties" xmlns:ns2="5973c8b4-311d-41b7-b219-a7e269ac4bbf" xmlns:ns3="0095fe10-3cda-4a36-9e3c-687267864152" targetNamespace="http://schemas.microsoft.com/office/2006/metadata/properties" ma:root="true" ma:fieldsID="0925a038d0bcf38661f2773a0eed1f9e" ns2:_="" ns3:_="">
    <xsd:import namespace="5973c8b4-311d-41b7-b219-a7e269ac4bbf"/>
    <xsd:import namespace="0095fe10-3cda-4a36-9e3c-6872678641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3c8b4-311d-41b7-b219-a7e269ac4b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619e29f-ade2-4381-8ac4-54c408de53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95fe10-3cda-4a36-9e3c-68726786415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5fdbff-e858-455e-af4f-f7ac70ad1467}" ma:internalName="TaxCatchAll" ma:showField="CatchAllData" ma:web="0095fe10-3cda-4a36-9e3c-6872678641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D0F8A4-CC74-46A0-9FFE-A42AD79292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90B49A-758E-4C90-ADD3-F9F2ED3CC804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0095fe10-3cda-4a36-9e3c-687267864152"/>
    <ds:schemaRef ds:uri="5973c8b4-311d-41b7-b219-a7e269ac4bbf"/>
  </ds:schemaRefs>
</ds:datastoreItem>
</file>

<file path=customXml/itemProps3.xml><?xml version="1.0" encoding="utf-8"?>
<ds:datastoreItem xmlns:ds="http://schemas.openxmlformats.org/officeDocument/2006/customXml" ds:itemID="{18E6D73C-D415-4D27-980A-64B47F442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3c8b4-311d-41b7-b219-a7e269ac4bbf"/>
    <ds:schemaRef ds:uri="0095fe10-3cda-4a36-9e3c-6872678641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May 3  NEAR Gathering at First Presbyterian Church of Monterey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 3  NEAR Gathering at First Presbyterian Church of Monterey</dc:title>
  <dc:creator>Bryan Franzen</dc:creator>
  <cp:lastModifiedBy>14083</cp:lastModifiedBy>
  <cp:revision>1</cp:revision>
  <dcterms:created xsi:type="dcterms:W3CDTF">2025-04-02T15:41:10Z</dcterms:created>
  <dcterms:modified xsi:type="dcterms:W3CDTF">2025-04-09T23:03:28Z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0x0101000DD2720C08B541468B40AC82A48694CF</vt:lpwstr>
  </property>
</Properties>
</file>