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6" r:id="rId5"/>
  </p:sldIdLst>
  <p:sldSz cx="7772400" cy="10058400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560" y="4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638A26-E454-4808-81A4-06DA324419C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4925" y="1257300"/>
            <a:ext cx="26225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A77AD-EF9C-43DD-ADA1-C7CEB1748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9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A77AD-EF9C-43DD-ADA1-C7CEB17488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30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9847" y="237743"/>
            <a:ext cx="6245898" cy="290451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94440" y="454025"/>
            <a:ext cx="2486660" cy="1076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56340" y="1749425"/>
            <a:ext cx="5434330" cy="368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hyperlink" Target="http://www.go365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REA</a:t>
            </a:r>
            <a:r>
              <a:rPr spc="-459" dirty="0"/>
              <a:t>D</a:t>
            </a:r>
            <a:r>
              <a:rPr spc="-1090" dirty="0"/>
              <a:t>Y</a:t>
            </a:r>
            <a:r>
              <a:rPr spc="225" dirty="0"/>
              <a:t>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94440" y="1101725"/>
            <a:ext cx="1505585" cy="1076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900" b="1" spc="135" dirty="0">
                <a:solidFill>
                  <a:srgbClr val="FFFFFF"/>
                </a:solidFill>
                <a:latin typeface="Calibri"/>
                <a:cs typeface="Calibri"/>
              </a:rPr>
              <a:t>SE</a:t>
            </a:r>
            <a:r>
              <a:rPr sz="6900" b="1" spc="-74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6900" b="1" spc="2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69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242825" y="1704944"/>
            <a:ext cx="5434330" cy="24160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pc="-240" dirty="0"/>
              <a:t>Go365</a:t>
            </a:r>
          </a:p>
          <a:p>
            <a:pPr marL="50800" marR="1009015">
              <a:lnSpc>
                <a:spcPct val="100000"/>
              </a:lnSpc>
              <a:spcBef>
                <a:spcPts val="4205"/>
              </a:spcBef>
            </a:pPr>
            <a:r>
              <a:rPr sz="1500" spc="-15" dirty="0">
                <a:solidFill>
                  <a:srgbClr val="87C546"/>
                </a:solidFill>
              </a:rPr>
              <a:t>It’s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5" dirty="0">
                <a:solidFill>
                  <a:srgbClr val="87C546"/>
                </a:solidFill>
              </a:rPr>
              <a:t>simple</a:t>
            </a:r>
            <a:r>
              <a:rPr sz="1500" spc="-90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to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get</a:t>
            </a:r>
            <a:r>
              <a:rPr sz="1500" spc="-90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started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with</a:t>
            </a:r>
            <a:r>
              <a:rPr sz="1500" spc="-90" dirty="0">
                <a:solidFill>
                  <a:srgbClr val="87C546"/>
                </a:solidFill>
              </a:rPr>
              <a:t> </a:t>
            </a:r>
            <a:r>
              <a:rPr sz="1500" spc="-25" dirty="0">
                <a:solidFill>
                  <a:srgbClr val="87C546"/>
                </a:solidFill>
              </a:rPr>
              <a:t>Go365</a:t>
            </a:r>
            <a:r>
              <a:rPr sz="1275" spc="-37" baseline="32679" dirty="0">
                <a:solidFill>
                  <a:srgbClr val="87C546"/>
                </a:solidFill>
              </a:rPr>
              <a:t>TM</a:t>
            </a:r>
            <a:r>
              <a:rPr sz="1500" spc="-25" dirty="0">
                <a:solidFill>
                  <a:srgbClr val="87C546"/>
                </a:solidFill>
              </a:rPr>
              <a:t>.</a:t>
            </a:r>
            <a:r>
              <a:rPr sz="1500" spc="-90" dirty="0">
                <a:solidFill>
                  <a:srgbClr val="87C546"/>
                </a:solidFill>
              </a:rPr>
              <a:t> </a:t>
            </a:r>
            <a:r>
              <a:rPr sz="1500" spc="-20" dirty="0">
                <a:solidFill>
                  <a:srgbClr val="87C546"/>
                </a:solidFill>
              </a:rPr>
              <a:t>Here’s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10" dirty="0">
                <a:solidFill>
                  <a:srgbClr val="87C546"/>
                </a:solidFill>
              </a:rPr>
              <a:t>how</a:t>
            </a:r>
            <a:r>
              <a:rPr sz="1500" spc="-90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to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get </a:t>
            </a:r>
            <a:r>
              <a:rPr sz="1500" spc="-325" dirty="0">
                <a:solidFill>
                  <a:srgbClr val="87C546"/>
                </a:solidFill>
              </a:rPr>
              <a:t> </a:t>
            </a:r>
            <a:r>
              <a:rPr sz="1500" spc="-20" dirty="0">
                <a:solidFill>
                  <a:srgbClr val="87C546"/>
                </a:solidFill>
              </a:rPr>
              <a:t>r</a:t>
            </a:r>
            <a:r>
              <a:rPr sz="1500" spc="-30" dirty="0">
                <a:solidFill>
                  <a:srgbClr val="87C546"/>
                </a:solidFill>
              </a:rPr>
              <a:t>e</a:t>
            </a:r>
            <a:r>
              <a:rPr sz="1500" spc="-40" dirty="0">
                <a:solidFill>
                  <a:srgbClr val="87C546"/>
                </a:solidFill>
              </a:rPr>
              <a:t>w</a:t>
            </a:r>
            <a:r>
              <a:rPr sz="1500" spc="10" dirty="0">
                <a:solidFill>
                  <a:srgbClr val="87C546"/>
                </a:solidFill>
              </a:rPr>
              <a:t>a</a:t>
            </a:r>
            <a:r>
              <a:rPr sz="1500" spc="-20" dirty="0">
                <a:solidFill>
                  <a:srgbClr val="87C546"/>
                </a:solidFill>
              </a:rPr>
              <a:t>r</a:t>
            </a:r>
            <a:r>
              <a:rPr sz="1500" spc="-5" dirty="0">
                <a:solidFill>
                  <a:srgbClr val="87C546"/>
                </a:solidFill>
              </a:rPr>
              <a:t>de</a:t>
            </a:r>
            <a:r>
              <a:rPr sz="1500" spc="25" dirty="0">
                <a:solidFill>
                  <a:srgbClr val="87C546"/>
                </a:solidFill>
              </a:rPr>
              <a:t>d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50" dirty="0">
                <a:solidFill>
                  <a:srgbClr val="87C546"/>
                </a:solidFill>
              </a:rPr>
              <a:t>f</a:t>
            </a:r>
            <a:r>
              <a:rPr sz="1500" spc="-5" dirty="0">
                <a:solidFill>
                  <a:srgbClr val="87C546"/>
                </a:solidFill>
              </a:rPr>
              <a:t>o</a:t>
            </a:r>
            <a:r>
              <a:rPr sz="1500" spc="15" dirty="0">
                <a:solidFill>
                  <a:srgbClr val="87C546"/>
                </a:solidFill>
              </a:rPr>
              <a:t>r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10" dirty="0">
                <a:solidFill>
                  <a:srgbClr val="87C546"/>
                </a:solidFill>
              </a:rPr>
              <a:t>y</a:t>
            </a:r>
            <a:r>
              <a:rPr sz="1500" spc="-5" dirty="0">
                <a:solidFill>
                  <a:srgbClr val="87C546"/>
                </a:solidFill>
              </a:rPr>
              <a:t>ou</a:t>
            </a:r>
            <a:r>
              <a:rPr sz="1500" spc="15" dirty="0">
                <a:solidFill>
                  <a:srgbClr val="87C546"/>
                </a:solidFill>
              </a:rPr>
              <a:t>r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15" dirty="0">
                <a:solidFill>
                  <a:srgbClr val="87C546"/>
                </a:solidFill>
              </a:rPr>
              <a:t>h</a:t>
            </a:r>
            <a:r>
              <a:rPr sz="1500" spc="-35" dirty="0">
                <a:solidFill>
                  <a:srgbClr val="87C546"/>
                </a:solidFill>
              </a:rPr>
              <a:t>e</a:t>
            </a:r>
            <a:r>
              <a:rPr sz="1500" dirty="0">
                <a:solidFill>
                  <a:srgbClr val="87C546"/>
                </a:solidFill>
              </a:rPr>
              <a:t>alth</a:t>
            </a:r>
            <a:r>
              <a:rPr sz="1500" spc="35" dirty="0">
                <a:solidFill>
                  <a:srgbClr val="87C546"/>
                </a:solidFill>
              </a:rPr>
              <a:t>y</a:t>
            </a:r>
            <a:r>
              <a:rPr sz="1500" spc="-95" dirty="0">
                <a:solidFill>
                  <a:srgbClr val="87C546"/>
                </a:solidFill>
              </a:rPr>
              <a:t> </a:t>
            </a:r>
            <a:r>
              <a:rPr sz="1500" spc="-5" dirty="0">
                <a:solidFill>
                  <a:srgbClr val="87C546"/>
                </a:solidFill>
              </a:rPr>
              <a:t>behavio</a:t>
            </a:r>
            <a:r>
              <a:rPr sz="1500" spc="-25" dirty="0">
                <a:solidFill>
                  <a:srgbClr val="87C546"/>
                </a:solidFill>
              </a:rPr>
              <a:t>r</a:t>
            </a:r>
            <a:r>
              <a:rPr sz="1500" dirty="0">
                <a:solidFill>
                  <a:srgbClr val="87C546"/>
                </a:solidFill>
              </a:rPr>
              <a:t>s.</a:t>
            </a:r>
          </a:p>
          <a:p>
            <a:pPr marL="50165">
              <a:lnSpc>
                <a:spcPct val="100000"/>
              </a:lnSpc>
              <a:spcBef>
                <a:spcPts val="1050"/>
              </a:spcBef>
              <a:tabLst>
                <a:tab pos="214629" algn="l"/>
              </a:tabLst>
            </a:pPr>
            <a:endParaRPr sz="1300" dirty="0"/>
          </a:p>
        </p:txBody>
      </p:sp>
      <p:grpSp>
        <p:nvGrpSpPr>
          <p:cNvPr id="5" name="object 5"/>
          <p:cNvGrpSpPr/>
          <p:nvPr/>
        </p:nvGrpSpPr>
        <p:grpSpPr>
          <a:xfrm>
            <a:off x="221718" y="228600"/>
            <a:ext cx="958215" cy="9373235"/>
            <a:chOff x="122370" y="228013"/>
            <a:chExt cx="958215" cy="9373235"/>
          </a:xfrm>
        </p:grpSpPr>
        <p:sp>
          <p:nvSpPr>
            <p:cNvPr id="6" name="object 6"/>
            <p:cNvSpPr/>
            <p:nvPr/>
          </p:nvSpPr>
          <p:spPr>
            <a:xfrm>
              <a:off x="234187" y="5080660"/>
              <a:ext cx="734060" cy="4520565"/>
            </a:xfrm>
            <a:custGeom>
              <a:avLst/>
              <a:gdLst/>
              <a:ahLst/>
              <a:cxnLst/>
              <a:rect l="l" t="t" r="r" b="b"/>
              <a:pathLst>
                <a:path w="734060" h="4520565">
                  <a:moveTo>
                    <a:pt x="734034" y="0"/>
                  </a:moveTo>
                  <a:lnTo>
                    <a:pt x="0" y="0"/>
                  </a:lnTo>
                  <a:lnTo>
                    <a:pt x="0" y="4520539"/>
                  </a:lnTo>
                  <a:lnTo>
                    <a:pt x="734034" y="4520539"/>
                  </a:lnTo>
                  <a:lnTo>
                    <a:pt x="734034" y="0"/>
                  </a:lnTo>
                  <a:close/>
                </a:path>
              </a:pathLst>
            </a:custGeom>
            <a:solidFill>
              <a:srgbClr val="87C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2370" y="4942063"/>
              <a:ext cx="958215" cy="958215"/>
            </a:xfrm>
            <a:custGeom>
              <a:avLst/>
              <a:gdLst/>
              <a:ahLst/>
              <a:cxnLst/>
              <a:rect l="l" t="t" r="r" b="b"/>
              <a:pathLst>
                <a:path w="958215" h="958214">
                  <a:moveTo>
                    <a:pt x="478840" y="0"/>
                  </a:moveTo>
                  <a:lnTo>
                    <a:pt x="429880" y="2472"/>
                  </a:lnTo>
                  <a:lnTo>
                    <a:pt x="382335" y="9728"/>
                  </a:lnTo>
                  <a:lnTo>
                    <a:pt x="336445" y="21528"/>
                  </a:lnTo>
                  <a:lnTo>
                    <a:pt x="292450" y="37630"/>
                  </a:lnTo>
                  <a:lnTo>
                    <a:pt x="250593" y="57794"/>
                  </a:lnTo>
                  <a:lnTo>
                    <a:pt x="211112" y="81779"/>
                  </a:lnTo>
                  <a:lnTo>
                    <a:pt x="174250" y="109345"/>
                  </a:lnTo>
                  <a:lnTo>
                    <a:pt x="140246" y="140250"/>
                  </a:lnTo>
                  <a:lnTo>
                    <a:pt x="109341" y="174255"/>
                  </a:lnTo>
                  <a:lnTo>
                    <a:pt x="81776" y="211118"/>
                  </a:lnTo>
                  <a:lnTo>
                    <a:pt x="57791" y="250598"/>
                  </a:lnTo>
                  <a:lnTo>
                    <a:pt x="37628" y="292456"/>
                  </a:lnTo>
                  <a:lnTo>
                    <a:pt x="21527" y="336449"/>
                  </a:lnTo>
                  <a:lnTo>
                    <a:pt x="9728" y="382338"/>
                  </a:lnTo>
                  <a:lnTo>
                    <a:pt x="2472" y="429882"/>
                  </a:lnTo>
                  <a:lnTo>
                    <a:pt x="0" y="478840"/>
                  </a:lnTo>
                  <a:lnTo>
                    <a:pt x="2472" y="527801"/>
                  </a:lnTo>
                  <a:lnTo>
                    <a:pt x="9728" y="575346"/>
                  </a:lnTo>
                  <a:lnTo>
                    <a:pt x="21527" y="621237"/>
                  </a:lnTo>
                  <a:lnTo>
                    <a:pt x="37628" y="665232"/>
                  </a:lnTo>
                  <a:lnTo>
                    <a:pt x="57791" y="707091"/>
                  </a:lnTo>
                  <a:lnTo>
                    <a:pt x="81776" y="746572"/>
                  </a:lnTo>
                  <a:lnTo>
                    <a:pt x="109341" y="783436"/>
                  </a:lnTo>
                  <a:lnTo>
                    <a:pt x="140246" y="817441"/>
                  </a:lnTo>
                  <a:lnTo>
                    <a:pt x="174250" y="848347"/>
                  </a:lnTo>
                  <a:lnTo>
                    <a:pt x="211112" y="875913"/>
                  </a:lnTo>
                  <a:lnTo>
                    <a:pt x="250593" y="899899"/>
                  </a:lnTo>
                  <a:lnTo>
                    <a:pt x="292450" y="920063"/>
                  </a:lnTo>
                  <a:lnTo>
                    <a:pt x="336445" y="936166"/>
                  </a:lnTo>
                  <a:lnTo>
                    <a:pt x="382335" y="947965"/>
                  </a:lnTo>
                  <a:lnTo>
                    <a:pt x="429880" y="955222"/>
                  </a:lnTo>
                  <a:lnTo>
                    <a:pt x="478840" y="957694"/>
                  </a:lnTo>
                  <a:lnTo>
                    <a:pt x="527800" y="955222"/>
                  </a:lnTo>
                  <a:lnTo>
                    <a:pt x="575346" y="947965"/>
                  </a:lnTo>
                  <a:lnTo>
                    <a:pt x="621236" y="936166"/>
                  </a:lnTo>
                  <a:lnTo>
                    <a:pt x="665230" y="920063"/>
                  </a:lnTo>
                  <a:lnTo>
                    <a:pt x="707088" y="899899"/>
                  </a:lnTo>
                  <a:lnTo>
                    <a:pt x="746568" y="875913"/>
                  </a:lnTo>
                  <a:lnTo>
                    <a:pt x="783431" y="848347"/>
                  </a:lnTo>
                  <a:lnTo>
                    <a:pt x="817435" y="817441"/>
                  </a:lnTo>
                  <a:lnTo>
                    <a:pt x="848340" y="783436"/>
                  </a:lnTo>
                  <a:lnTo>
                    <a:pt x="875905" y="746572"/>
                  </a:lnTo>
                  <a:lnTo>
                    <a:pt x="899889" y="707091"/>
                  </a:lnTo>
                  <a:lnTo>
                    <a:pt x="920053" y="665232"/>
                  </a:lnTo>
                  <a:lnTo>
                    <a:pt x="936154" y="621237"/>
                  </a:lnTo>
                  <a:lnTo>
                    <a:pt x="947953" y="575346"/>
                  </a:lnTo>
                  <a:lnTo>
                    <a:pt x="955209" y="527801"/>
                  </a:lnTo>
                  <a:lnTo>
                    <a:pt x="957681" y="478840"/>
                  </a:lnTo>
                  <a:lnTo>
                    <a:pt x="955209" y="429882"/>
                  </a:lnTo>
                  <a:lnTo>
                    <a:pt x="947953" y="382338"/>
                  </a:lnTo>
                  <a:lnTo>
                    <a:pt x="936154" y="336449"/>
                  </a:lnTo>
                  <a:lnTo>
                    <a:pt x="920053" y="292456"/>
                  </a:lnTo>
                  <a:lnTo>
                    <a:pt x="899889" y="250598"/>
                  </a:lnTo>
                  <a:lnTo>
                    <a:pt x="875905" y="211118"/>
                  </a:lnTo>
                  <a:lnTo>
                    <a:pt x="848340" y="174255"/>
                  </a:lnTo>
                  <a:lnTo>
                    <a:pt x="817435" y="140250"/>
                  </a:lnTo>
                  <a:lnTo>
                    <a:pt x="783431" y="109345"/>
                  </a:lnTo>
                  <a:lnTo>
                    <a:pt x="746568" y="81779"/>
                  </a:lnTo>
                  <a:lnTo>
                    <a:pt x="707088" y="57794"/>
                  </a:lnTo>
                  <a:lnTo>
                    <a:pt x="665230" y="37630"/>
                  </a:lnTo>
                  <a:lnTo>
                    <a:pt x="621236" y="21528"/>
                  </a:lnTo>
                  <a:lnTo>
                    <a:pt x="575346" y="9728"/>
                  </a:lnTo>
                  <a:lnTo>
                    <a:pt x="527800" y="2472"/>
                  </a:lnTo>
                  <a:lnTo>
                    <a:pt x="4788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193" y="228013"/>
              <a:ext cx="734060" cy="5524500"/>
            </a:xfrm>
            <a:custGeom>
              <a:avLst/>
              <a:gdLst/>
              <a:ahLst/>
              <a:cxnLst/>
              <a:rect l="l" t="t" r="r" b="b"/>
              <a:pathLst>
                <a:path w="734060" h="5524500">
                  <a:moveTo>
                    <a:pt x="734034" y="0"/>
                  </a:moveTo>
                  <a:lnTo>
                    <a:pt x="0" y="0"/>
                  </a:lnTo>
                  <a:lnTo>
                    <a:pt x="0" y="5157177"/>
                  </a:lnTo>
                  <a:lnTo>
                    <a:pt x="2859" y="5203214"/>
                  </a:lnTo>
                  <a:lnTo>
                    <a:pt x="11209" y="5247545"/>
                  </a:lnTo>
                  <a:lnTo>
                    <a:pt x="24705" y="5289825"/>
                  </a:lnTo>
                  <a:lnTo>
                    <a:pt x="43003" y="5329711"/>
                  </a:lnTo>
                  <a:lnTo>
                    <a:pt x="65758" y="5366860"/>
                  </a:lnTo>
                  <a:lnTo>
                    <a:pt x="92628" y="5400926"/>
                  </a:lnTo>
                  <a:lnTo>
                    <a:pt x="123268" y="5431566"/>
                  </a:lnTo>
                  <a:lnTo>
                    <a:pt x="157335" y="5458436"/>
                  </a:lnTo>
                  <a:lnTo>
                    <a:pt x="194483" y="5481192"/>
                  </a:lnTo>
                  <a:lnTo>
                    <a:pt x="234369" y="5499490"/>
                  </a:lnTo>
                  <a:lnTo>
                    <a:pt x="276650" y="5512985"/>
                  </a:lnTo>
                  <a:lnTo>
                    <a:pt x="320980" y="5521335"/>
                  </a:lnTo>
                  <a:lnTo>
                    <a:pt x="367017" y="5524195"/>
                  </a:lnTo>
                  <a:lnTo>
                    <a:pt x="413053" y="5521335"/>
                  </a:lnTo>
                  <a:lnTo>
                    <a:pt x="457384" y="5512985"/>
                  </a:lnTo>
                  <a:lnTo>
                    <a:pt x="499664" y="5499490"/>
                  </a:lnTo>
                  <a:lnTo>
                    <a:pt x="539551" y="5481192"/>
                  </a:lnTo>
                  <a:lnTo>
                    <a:pt x="576699" y="5458436"/>
                  </a:lnTo>
                  <a:lnTo>
                    <a:pt x="610765" y="5431566"/>
                  </a:lnTo>
                  <a:lnTo>
                    <a:pt x="641405" y="5400926"/>
                  </a:lnTo>
                  <a:lnTo>
                    <a:pt x="668275" y="5366860"/>
                  </a:lnTo>
                  <a:lnTo>
                    <a:pt x="691031" y="5329711"/>
                  </a:lnTo>
                  <a:lnTo>
                    <a:pt x="709329" y="5289825"/>
                  </a:lnTo>
                  <a:lnTo>
                    <a:pt x="722825" y="5247545"/>
                  </a:lnTo>
                  <a:lnTo>
                    <a:pt x="731174" y="5203214"/>
                  </a:lnTo>
                  <a:lnTo>
                    <a:pt x="734034" y="5157177"/>
                  </a:lnTo>
                  <a:lnTo>
                    <a:pt x="734034" y="0"/>
                  </a:lnTo>
                  <a:close/>
                </a:path>
              </a:pathLst>
            </a:custGeom>
            <a:solidFill>
              <a:srgbClr val="164A9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988687" y="2550486"/>
            <a:ext cx="1387475" cy="1124585"/>
            <a:chOff x="5988687" y="2550486"/>
            <a:chExt cx="1387475" cy="1124585"/>
          </a:xfrm>
        </p:grpSpPr>
        <p:sp>
          <p:nvSpPr>
            <p:cNvPr id="11" name="object 11"/>
            <p:cNvSpPr/>
            <p:nvPr/>
          </p:nvSpPr>
          <p:spPr>
            <a:xfrm>
              <a:off x="7095791" y="3543040"/>
              <a:ext cx="94615" cy="49530"/>
            </a:xfrm>
            <a:custGeom>
              <a:avLst/>
              <a:gdLst/>
              <a:ahLst/>
              <a:cxnLst/>
              <a:rect l="l" t="t" r="r" b="b"/>
              <a:pathLst>
                <a:path w="94615" h="49529">
                  <a:moveTo>
                    <a:pt x="57823" y="0"/>
                  </a:moveTo>
                  <a:lnTo>
                    <a:pt x="45732" y="0"/>
                  </a:lnTo>
                  <a:lnTo>
                    <a:pt x="45732" y="49250"/>
                  </a:lnTo>
                  <a:lnTo>
                    <a:pt x="53276" y="49250"/>
                  </a:lnTo>
                  <a:lnTo>
                    <a:pt x="53276" y="7315"/>
                  </a:lnTo>
                  <a:lnTo>
                    <a:pt x="60137" y="7315"/>
                  </a:lnTo>
                  <a:lnTo>
                    <a:pt x="57823" y="0"/>
                  </a:lnTo>
                  <a:close/>
                </a:path>
                <a:path w="94615" h="49529">
                  <a:moveTo>
                    <a:pt x="60137" y="7315"/>
                  </a:moveTo>
                  <a:lnTo>
                    <a:pt x="53276" y="7315"/>
                  </a:lnTo>
                  <a:lnTo>
                    <a:pt x="66522" y="49250"/>
                  </a:lnTo>
                  <a:lnTo>
                    <a:pt x="73952" y="49250"/>
                  </a:lnTo>
                  <a:lnTo>
                    <a:pt x="76990" y="39344"/>
                  </a:lnTo>
                  <a:lnTo>
                    <a:pt x="70269" y="39344"/>
                  </a:lnTo>
                  <a:lnTo>
                    <a:pt x="60137" y="7315"/>
                  </a:lnTo>
                  <a:close/>
                </a:path>
                <a:path w="94615" h="49529">
                  <a:moveTo>
                    <a:pt x="94119" y="7924"/>
                  </a:moveTo>
                  <a:lnTo>
                    <a:pt x="86626" y="7924"/>
                  </a:lnTo>
                  <a:lnTo>
                    <a:pt x="86626" y="49250"/>
                  </a:lnTo>
                  <a:lnTo>
                    <a:pt x="94119" y="49250"/>
                  </a:lnTo>
                  <a:lnTo>
                    <a:pt x="94119" y="7924"/>
                  </a:lnTo>
                  <a:close/>
                </a:path>
                <a:path w="94615" h="49529">
                  <a:moveTo>
                    <a:pt x="94119" y="0"/>
                  </a:moveTo>
                  <a:lnTo>
                    <a:pt x="82283" y="0"/>
                  </a:lnTo>
                  <a:lnTo>
                    <a:pt x="70269" y="39344"/>
                  </a:lnTo>
                  <a:lnTo>
                    <a:pt x="76990" y="39344"/>
                  </a:lnTo>
                  <a:lnTo>
                    <a:pt x="86626" y="7924"/>
                  </a:lnTo>
                  <a:lnTo>
                    <a:pt x="94119" y="7924"/>
                  </a:lnTo>
                  <a:lnTo>
                    <a:pt x="94119" y="0"/>
                  </a:lnTo>
                  <a:close/>
                </a:path>
                <a:path w="94615" h="49529">
                  <a:moveTo>
                    <a:pt x="24168" y="7315"/>
                  </a:moveTo>
                  <a:lnTo>
                    <a:pt x="15951" y="7315"/>
                  </a:lnTo>
                  <a:lnTo>
                    <a:pt x="15951" y="49250"/>
                  </a:lnTo>
                  <a:lnTo>
                    <a:pt x="24168" y="49250"/>
                  </a:lnTo>
                  <a:lnTo>
                    <a:pt x="24168" y="7315"/>
                  </a:lnTo>
                  <a:close/>
                </a:path>
                <a:path w="94615" h="49529">
                  <a:moveTo>
                    <a:pt x="40233" y="0"/>
                  </a:moveTo>
                  <a:lnTo>
                    <a:pt x="0" y="0"/>
                  </a:lnTo>
                  <a:lnTo>
                    <a:pt x="0" y="7315"/>
                  </a:lnTo>
                  <a:lnTo>
                    <a:pt x="40233" y="7315"/>
                  </a:lnTo>
                  <a:lnTo>
                    <a:pt x="40233" y="0"/>
                  </a:lnTo>
                  <a:close/>
                </a:path>
              </a:pathLst>
            </a:custGeom>
            <a:solidFill>
              <a:srgbClr val="87C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88687" y="2550486"/>
              <a:ext cx="1387475" cy="1124585"/>
            </a:xfrm>
            <a:custGeom>
              <a:avLst/>
              <a:gdLst/>
              <a:ahLst/>
              <a:cxnLst/>
              <a:rect l="l" t="t" r="r" b="b"/>
              <a:pathLst>
                <a:path w="1387475" h="1124585">
                  <a:moveTo>
                    <a:pt x="824649" y="0"/>
                  </a:moveTo>
                  <a:lnTo>
                    <a:pt x="773858" y="2300"/>
                  </a:lnTo>
                  <a:lnTo>
                    <a:pt x="723986" y="9102"/>
                  </a:lnTo>
                  <a:lnTo>
                    <a:pt x="675290" y="20252"/>
                  </a:lnTo>
                  <a:lnTo>
                    <a:pt x="628024" y="35601"/>
                  </a:lnTo>
                  <a:lnTo>
                    <a:pt x="582445" y="54997"/>
                  </a:lnTo>
                  <a:lnTo>
                    <a:pt x="538808" y="78289"/>
                  </a:lnTo>
                  <a:lnTo>
                    <a:pt x="497369" y="105324"/>
                  </a:lnTo>
                  <a:lnTo>
                    <a:pt x="458383" y="135953"/>
                  </a:lnTo>
                  <a:lnTo>
                    <a:pt x="422107" y="170024"/>
                  </a:lnTo>
                  <a:lnTo>
                    <a:pt x="388796" y="207386"/>
                  </a:lnTo>
                  <a:lnTo>
                    <a:pt x="358706" y="247887"/>
                  </a:lnTo>
                  <a:lnTo>
                    <a:pt x="332003" y="291541"/>
                  </a:lnTo>
                  <a:lnTo>
                    <a:pt x="284190" y="288483"/>
                  </a:lnTo>
                  <a:lnTo>
                    <a:pt x="237123" y="293264"/>
                  </a:lnTo>
                  <a:lnTo>
                    <a:pt x="191739" y="305500"/>
                  </a:lnTo>
                  <a:lnTo>
                    <a:pt x="148977" y="324806"/>
                  </a:lnTo>
                  <a:lnTo>
                    <a:pt x="109774" y="350799"/>
                  </a:lnTo>
                  <a:lnTo>
                    <a:pt x="75069" y="383095"/>
                  </a:lnTo>
                  <a:lnTo>
                    <a:pt x="46922" y="419323"/>
                  </a:lnTo>
                  <a:lnTo>
                    <a:pt x="25106" y="458959"/>
                  </a:lnTo>
                  <a:lnTo>
                    <a:pt x="9857" y="501348"/>
                  </a:lnTo>
                  <a:lnTo>
                    <a:pt x="1410" y="545836"/>
                  </a:lnTo>
                  <a:lnTo>
                    <a:pt x="0" y="591769"/>
                  </a:lnTo>
                  <a:lnTo>
                    <a:pt x="5712" y="637367"/>
                  </a:lnTo>
                  <a:lnTo>
                    <a:pt x="18294" y="680868"/>
                  </a:lnTo>
                  <a:lnTo>
                    <a:pt x="37448" y="721641"/>
                  </a:lnTo>
                  <a:lnTo>
                    <a:pt x="62877" y="759055"/>
                  </a:lnTo>
                  <a:lnTo>
                    <a:pt x="94284" y="792479"/>
                  </a:lnTo>
                  <a:lnTo>
                    <a:pt x="130420" y="820499"/>
                  </a:lnTo>
                  <a:lnTo>
                    <a:pt x="170140" y="842319"/>
                  </a:lnTo>
                  <a:lnTo>
                    <a:pt x="212650" y="857643"/>
                  </a:lnTo>
                  <a:lnTo>
                    <a:pt x="257159" y="866172"/>
                  </a:lnTo>
                  <a:lnTo>
                    <a:pt x="302876" y="867609"/>
                  </a:lnTo>
                  <a:lnTo>
                    <a:pt x="349008" y="861656"/>
                  </a:lnTo>
                  <a:lnTo>
                    <a:pt x="376634" y="901584"/>
                  </a:lnTo>
                  <a:lnTo>
                    <a:pt x="406996" y="938412"/>
                  </a:lnTo>
                  <a:lnTo>
                    <a:pt x="440033" y="972260"/>
                  </a:lnTo>
                  <a:lnTo>
                    <a:pt x="475544" y="1003014"/>
                  </a:lnTo>
                  <a:lnTo>
                    <a:pt x="513330" y="1030566"/>
                  </a:lnTo>
                  <a:lnTo>
                    <a:pt x="553189" y="1054804"/>
                  </a:lnTo>
                  <a:lnTo>
                    <a:pt x="594921" y="1075618"/>
                  </a:lnTo>
                  <a:lnTo>
                    <a:pt x="638325" y="1092895"/>
                  </a:lnTo>
                  <a:lnTo>
                    <a:pt x="683200" y="1106526"/>
                  </a:lnTo>
                  <a:lnTo>
                    <a:pt x="729347" y="1116400"/>
                  </a:lnTo>
                  <a:lnTo>
                    <a:pt x="776563" y="1122406"/>
                  </a:lnTo>
                  <a:lnTo>
                    <a:pt x="824649" y="1124432"/>
                  </a:lnTo>
                  <a:lnTo>
                    <a:pt x="880558" y="1121661"/>
                  </a:lnTo>
                  <a:lnTo>
                    <a:pt x="934911" y="1113532"/>
                  </a:lnTo>
                  <a:lnTo>
                    <a:pt x="987452" y="1100317"/>
                  </a:lnTo>
                  <a:lnTo>
                    <a:pt x="1037922" y="1082290"/>
                  </a:lnTo>
                  <a:lnTo>
                    <a:pt x="1086065" y="1059726"/>
                  </a:lnTo>
                  <a:lnTo>
                    <a:pt x="1092367" y="1069179"/>
                  </a:lnTo>
                  <a:lnTo>
                    <a:pt x="1100943" y="1076553"/>
                  </a:lnTo>
                  <a:lnTo>
                    <a:pt x="1111329" y="1081346"/>
                  </a:lnTo>
                  <a:lnTo>
                    <a:pt x="1123061" y="1083055"/>
                  </a:lnTo>
                  <a:lnTo>
                    <a:pt x="1134999" y="1083055"/>
                  </a:lnTo>
                  <a:lnTo>
                    <a:pt x="1138618" y="1082560"/>
                  </a:lnTo>
                  <a:lnTo>
                    <a:pt x="1142060" y="1081620"/>
                  </a:lnTo>
                  <a:lnTo>
                    <a:pt x="1145489" y="1082560"/>
                  </a:lnTo>
                  <a:lnTo>
                    <a:pt x="1149108" y="1083055"/>
                  </a:lnTo>
                  <a:lnTo>
                    <a:pt x="1162646" y="1083055"/>
                  </a:lnTo>
                  <a:lnTo>
                    <a:pt x="1167015" y="1082509"/>
                  </a:lnTo>
                  <a:lnTo>
                    <a:pt x="1171384" y="1083055"/>
                  </a:lnTo>
                  <a:lnTo>
                    <a:pt x="1183195" y="1083055"/>
                  </a:lnTo>
                  <a:lnTo>
                    <a:pt x="1187386" y="1082560"/>
                  </a:lnTo>
                  <a:lnTo>
                    <a:pt x="1191577" y="1083055"/>
                  </a:lnTo>
                  <a:lnTo>
                    <a:pt x="1201229" y="1083055"/>
                  </a:lnTo>
                  <a:lnTo>
                    <a:pt x="1217284" y="1079814"/>
                  </a:lnTo>
                  <a:lnTo>
                    <a:pt x="1230391" y="1070975"/>
                  </a:lnTo>
                  <a:lnTo>
                    <a:pt x="1239227" y="1057863"/>
                  </a:lnTo>
                  <a:lnTo>
                    <a:pt x="1242466" y="1041806"/>
                  </a:lnTo>
                  <a:lnTo>
                    <a:pt x="1242466" y="992555"/>
                  </a:lnTo>
                  <a:lnTo>
                    <a:pt x="1241108" y="982053"/>
                  </a:lnTo>
                  <a:lnTo>
                    <a:pt x="1237268" y="972562"/>
                  </a:lnTo>
                  <a:lnTo>
                    <a:pt x="1231300" y="964420"/>
                  </a:lnTo>
                  <a:lnTo>
                    <a:pt x="1223556" y="957960"/>
                  </a:lnTo>
                  <a:lnTo>
                    <a:pt x="1255724" y="922687"/>
                  </a:lnTo>
                  <a:lnTo>
                    <a:pt x="1284848" y="884780"/>
                  </a:lnTo>
                  <a:lnTo>
                    <a:pt x="1310729" y="844438"/>
                  </a:lnTo>
                  <a:lnTo>
                    <a:pt x="1333170" y="801856"/>
                  </a:lnTo>
                  <a:lnTo>
                    <a:pt x="1351974" y="757230"/>
                  </a:lnTo>
                  <a:lnTo>
                    <a:pt x="1366942" y="710756"/>
                  </a:lnTo>
                  <a:lnTo>
                    <a:pt x="1377879" y="662632"/>
                  </a:lnTo>
                  <a:lnTo>
                    <a:pt x="1384585" y="613053"/>
                  </a:lnTo>
                  <a:lnTo>
                    <a:pt x="1386865" y="562216"/>
                  </a:lnTo>
                  <a:lnTo>
                    <a:pt x="1384797" y="513776"/>
                  </a:lnTo>
                  <a:lnTo>
                    <a:pt x="1378708" y="466467"/>
                  </a:lnTo>
                  <a:lnTo>
                    <a:pt x="1368767" y="420458"/>
                  </a:lnTo>
                  <a:lnTo>
                    <a:pt x="1355144" y="375921"/>
                  </a:lnTo>
                  <a:lnTo>
                    <a:pt x="1338010" y="333024"/>
                  </a:lnTo>
                  <a:lnTo>
                    <a:pt x="1317534" y="291939"/>
                  </a:lnTo>
                  <a:lnTo>
                    <a:pt x="1293887" y="252834"/>
                  </a:lnTo>
                  <a:lnTo>
                    <a:pt x="1267238" y="215880"/>
                  </a:lnTo>
                  <a:lnTo>
                    <a:pt x="1237758" y="181248"/>
                  </a:lnTo>
                  <a:lnTo>
                    <a:pt x="1205617" y="149106"/>
                  </a:lnTo>
                  <a:lnTo>
                    <a:pt x="1170984" y="119626"/>
                  </a:lnTo>
                  <a:lnTo>
                    <a:pt x="1134031" y="92978"/>
                  </a:lnTo>
                  <a:lnTo>
                    <a:pt x="1094926" y="69330"/>
                  </a:lnTo>
                  <a:lnTo>
                    <a:pt x="1053840" y="48855"/>
                  </a:lnTo>
                  <a:lnTo>
                    <a:pt x="1010943" y="31720"/>
                  </a:lnTo>
                  <a:lnTo>
                    <a:pt x="966406" y="18098"/>
                  </a:lnTo>
                  <a:lnTo>
                    <a:pt x="920398" y="8156"/>
                  </a:lnTo>
                  <a:lnTo>
                    <a:pt x="873088" y="2067"/>
                  </a:lnTo>
                  <a:lnTo>
                    <a:pt x="8246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74936" y="2612350"/>
              <a:ext cx="939165" cy="1000760"/>
            </a:xfrm>
            <a:custGeom>
              <a:avLst/>
              <a:gdLst/>
              <a:ahLst/>
              <a:cxnLst/>
              <a:rect l="l" t="t" r="r" b="b"/>
              <a:pathLst>
                <a:path w="939165" h="1000760">
                  <a:moveTo>
                    <a:pt x="438403" y="0"/>
                  </a:moveTo>
                  <a:lnTo>
                    <a:pt x="387603" y="2559"/>
                  </a:lnTo>
                  <a:lnTo>
                    <a:pt x="338246" y="10071"/>
                  </a:lnTo>
                  <a:lnTo>
                    <a:pt x="290581" y="22286"/>
                  </a:lnTo>
                  <a:lnTo>
                    <a:pt x="244855" y="38955"/>
                  </a:lnTo>
                  <a:lnTo>
                    <a:pt x="201319" y="59828"/>
                  </a:lnTo>
                  <a:lnTo>
                    <a:pt x="160220" y="84657"/>
                  </a:lnTo>
                  <a:lnTo>
                    <a:pt x="121808" y="113193"/>
                  </a:lnTo>
                  <a:lnTo>
                    <a:pt x="86331" y="145185"/>
                  </a:lnTo>
                  <a:lnTo>
                    <a:pt x="54038" y="180384"/>
                  </a:lnTo>
                  <a:lnTo>
                    <a:pt x="25178" y="218543"/>
                  </a:lnTo>
                  <a:lnTo>
                    <a:pt x="0" y="259410"/>
                  </a:lnTo>
                  <a:lnTo>
                    <a:pt x="21449" y="268589"/>
                  </a:lnTo>
                  <a:lnTo>
                    <a:pt x="41919" y="279492"/>
                  </a:lnTo>
                  <a:lnTo>
                    <a:pt x="61318" y="292028"/>
                  </a:lnTo>
                  <a:lnTo>
                    <a:pt x="79552" y="306108"/>
                  </a:lnTo>
                  <a:lnTo>
                    <a:pt x="104983" y="265251"/>
                  </a:lnTo>
                  <a:lnTo>
                    <a:pt x="134905" y="227787"/>
                  </a:lnTo>
                  <a:lnTo>
                    <a:pt x="168941" y="194092"/>
                  </a:lnTo>
                  <a:lnTo>
                    <a:pt x="206714" y="164544"/>
                  </a:lnTo>
                  <a:lnTo>
                    <a:pt x="247845" y="139522"/>
                  </a:lnTo>
                  <a:lnTo>
                    <a:pt x="291957" y="119403"/>
                  </a:lnTo>
                  <a:lnTo>
                    <a:pt x="338673" y="104564"/>
                  </a:lnTo>
                  <a:lnTo>
                    <a:pt x="387614" y="95384"/>
                  </a:lnTo>
                  <a:lnTo>
                    <a:pt x="438403" y="92240"/>
                  </a:lnTo>
                  <a:lnTo>
                    <a:pt x="485931" y="94990"/>
                  </a:lnTo>
                  <a:lnTo>
                    <a:pt x="531865" y="103037"/>
                  </a:lnTo>
                  <a:lnTo>
                    <a:pt x="575898" y="116072"/>
                  </a:lnTo>
                  <a:lnTo>
                    <a:pt x="617720" y="133785"/>
                  </a:lnTo>
                  <a:lnTo>
                    <a:pt x="657024" y="155868"/>
                  </a:lnTo>
                  <a:lnTo>
                    <a:pt x="693500" y="182012"/>
                  </a:lnTo>
                  <a:lnTo>
                    <a:pt x="726841" y="211910"/>
                  </a:lnTo>
                  <a:lnTo>
                    <a:pt x="756737" y="245252"/>
                  </a:lnTo>
                  <a:lnTo>
                    <a:pt x="782881" y="281730"/>
                  </a:lnTo>
                  <a:lnTo>
                    <a:pt x="804963" y="321035"/>
                  </a:lnTo>
                  <a:lnTo>
                    <a:pt x="822675" y="362858"/>
                  </a:lnTo>
                  <a:lnTo>
                    <a:pt x="835708" y="406892"/>
                  </a:lnTo>
                  <a:lnTo>
                    <a:pt x="843755" y="452827"/>
                  </a:lnTo>
                  <a:lnTo>
                    <a:pt x="846505" y="500354"/>
                  </a:lnTo>
                  <a:lnTo>
                    <a:pt x="843755" y="547881"/>
                  </a:lnTo>
                  <a:lnTo>
                    <a:pt x="835708" y="593816"/>
                  </a:lnTo>
                  <a:lnTo>
                    <a:pt x="822675" y="637848"/>
                  </a:lnTo>
                  <a:lnTo>
                    <a:pt x="804963" y="679671"/>
                  </a:lnTo>
                  <a:lnTo>
                    <a:pt x="782881" y="718975"/>
                  </a:lnTo>
                  <a:lnTo>
                    <a:pt x="756737" y="755451"/>
                  </a:lnTo>
                  <a:lnTo>
                    <a:pt x="726841" y="788792"/>
                  </a:lnTo>
                  <a:lnTo>
                    <a:pt x="693500" y="818688"/>
                  </a:lnTo>
                  <a:lnTo>
                    <a:pt x="657024" y="844832"/>
                  </a:lnTo>
                  <a:lnTo>
                    <a:pt x="617720" y="866913"/>
                  </a:lnTo>
                  <a:lnTo>
                    <a:pt x="575898" y="884625"/>
                  </a:lnTo>
                  <a:lnTo>
                    <a:pt x="531865" y="897659"/>
                  </a:lnTo>
                  <a:lnTo>
                    <a:pt x="485931" y="905705"/>
                  </a:lnTo>
                  <a:lnTo>
                    <a:pt x="438403" y="908456"/>
                  </a:lnTo>
                  <a:lnTo>
                    <a:pt x="390416" y="905651"/>
                  </a:lnTo>
                  <a:lnTo>
                    <a:pt x="344057" y="897448"/>
                  </a:lnTo>
                  <a:lnTo>
                    <a:pt x="299645" y="884165"/>
                  </a:lnTo>
                  <a:lnTo>
                    <a:pt x="257497" y="866120"/>
                  </a:lnTo>
                  <a:lnTo>
                    <a:pt x="217929" y="843631"/>
                  </a:lnTo>
                  <a:lnTo>
                    <a:pt x="181260" y="817016"/>
                  </a:lnTo>
                  <a:lnTo>
                    <a:pt x="147808" y="786593"/>
                  </a:lnTo>
                  <a:lnTo>
                    <a:pt x="117889" y="752679"/>
                  </a:lnTo>
                  <a:lnTo>
                    <a:pt x="91820" y="715594"/>
                  </a:lnTo>
                  <a:lnTo>
                    <a:pt x="74419" y="730752"/>
                  </a:lnTo>
                  <a:lnTo>
                    <a:pt x="55786" y="744427"/>
                  </a:lnTo>
                  <a:lnTo>
                    <a:pt x="36012" y="756529"/>
                  </a:lnTo>
                  <a:lnTo>
                    <a:pt x="15189" y="766965"/>
                  </a:lnTo>
                  <a:lnTo>
                    <a:pt x="43793" y="807611"/>
                  </a:lnTo>
                  <a:lnTo>
                    <a:pt x="76188" y="845163"/>
                  </a:lnTo>
                  <a:lnTo>
                    <a:pt x="112094" y="879342"/>
                  </a:lnTo>
                  <a:lnTo>
                    <a:pt x="151234" y="909868"/>
                  </a:lnTo>
                  <a:lnTo>
                    <a:pt x="193330" y="936463"/>
                  </a:lnTo>
                  <a:lnTo>
                    <a:pt x="238103" y="958847"/>
                  </a:lnTo>
                  <a:lnTo>
                    <a:pt x="285275" y="976743"/>
                  </a:lnTo>
                  <a:lnTo>
                    <a:pt x="334568" y="989872"/>
                  </a:lnTo>
                  <a:lnTo>
                    <a:pt x="385703" y="997953"/>
                  </a:lnTo>
                  <a:lnTo>
                    <a:pt x="438403" y="1000709"/>
                  </a:lnTo>
                  <a:lnTo>
                    <a:pt x="486522" y="998414"/>
                  </a:lnTo>
                  <a:lnTo>
                    <a:pt x="533360" y="991670"/>
                  </a:lnTo>
                  <a:lnTo>
                    <a:pt x="578708" y="980689"/>
                  </a:lnTo>
                  <a:lnTo>
                    <a:pt x="622354" y="965682"/>
                  </a:lnTo>
                  <a:lnTo>
                    <a:pt x="664087" y="946860"/>
                  </a:lnTo>
                  <a:lnTo>
                    <a:pt x="703695" y="924435"/>
                  </a:lnTo>
                  <a:lnTo>
                    <a:pt x="740968" y="898617"/>
                  </a:lnTo>
                  <a:lnTo>
                    <a:pt x="775693" y="869618"/>
                  </a:lnTo>
                  <a:lnTo>
                    <a:pt x="807661" y="837650"/>
                  </a:lnTo>
                  <a:lnTo>
                    <a:pt x="836658" y="802923"/>
                  </a:lnTo>
                  <a:lnTo>
                    <a:pt x="862475" y="765650"/>
                  </a:lnTo>
                  <a:lnTo>
                    <a:pt x="884899" y="726040"/>
                  </a:lnTo>
                  <a:lnTo>
                    <a:pt x="903721" y="684307"/>
                  </a:lnTo>
                  <a:lnTo>
                    <a:pt x="918727" y="640660"/>
                  </a:lnTo>
                  <a:lnTo>
                    <a:pt x="929707" y="595311"/>
                  </a:lnTo>
                  <a:lnTo>
                    <a:pt x="936451" y="548472"/>
                  </a:lnTo>
                  <a:lnTo>
                    <a:pt x="938745" y="500354"/>
                  </a:lnTo>
                  <a:lnTo>
                    <a:pt x="936451" y="452236"/>
                  </a:lnTo>
                  <a:lnTo>
                    <a:pt x="929707" y="405397"/>
                  </a:lnTo>
                  <a:lnTo>
                    <a:pt x="918727" y="360048"/>
                  </a:lnTo>
                  <a:lnTo>
                    <a:pt x="903721" y="316402"/>
                  </a:lnTo>
                  <a:lnTo>
                    <a:pt x="884899" y="274668"/>
                  </a:lnTo>
                  <a:lnTo>
                    <a:pt x="862475" y="235059"/>
                  </a:lnTo>
                  <a:lnTo>
                    <a:pt x="836658" y="197785"/>
                  </a:lnTo>
                  <a:lnTo>
                    <a:pt x="807661" y="163058"/>
                  </a:lnTo>
                  <a:lnTo>
                    <a:pt x="775693" y="131090"/>
                  </a:lnTo>
                  <a:lnTo>
                    <a:pt x="740968" y="102091"/>
                  </a:lnTo>
                  <a:lnTo>
                    <a:pt x="703695" y="76274"/>
                  </a:lnTo>
                  <a:lnTo>
                    <a:pt x="664087" y="53848"/>
                  </a:lnTo>
                  <a:lnTo>
                    <a:pt x="622354" y="35026"/>
                  </a:lnTo>
                  <a:lnTo>
                    <a:pt x="578708" y="20019"/>
                  </a:lnTo>
                  <a:lnTo>
                    <a:pt x="533360" y="9038"/>
                  </a:lnTo>
                  <a:lnTo>
                    <a:pt x="486522" y="2294"/>
                  </a:lnTo>
                  <a:lnTo>
                    <a:pt x="438403" y="0"/>
                  </a:lnTo>
                  <a:close/>
                </a:path>
              </a:pathLst>
            </a:custGeom>
            <a:solidFill>
              <a:srgbClr val="87C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0118" y="3327934"/>
              <a:ext cx="403745" cy="27904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50481" y="2900734"/>
              <a:ext cx="455256" cy="45586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4703" y="3028384"/>
              <a:ext cx="361111" cy="2347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5248" y="2959453"/>
              <a:ext cx="210959" cy="32635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34820" y="2966001"/>
              <a:ext cx="214215" cy="31979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56632" y="2965593"/>
              <a:ext cx="213258" cy="3202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7095782" y="3543045"/>
              <a:ext cx="94615" cy="49530"/>
            </a:xfrm>
            <a:custGeom>
              <a:avLst/>
              <a:gdLst/>
              <a:ahLst/>
              <a:cxnLst/>
              <a:rect l="l" t="t" r="r" b="b"/>
              <a:pathLst>
                <a:path w="94615" h="49529">
                  <a:moveTo>
                    <a:pt x="40233" y="0"/>
                  </a:moveTo>
                  <a:lnTo>
                    <a:pt x="0" y="0"/>
                  </a:lnTo>
                  <a:lnTo>
                    <a:pt x="0" y="7315"/>
                  </a:lnTo>
                  <a:lnTo>
                    <a:pt x="15951" y="7315"/>
                  </a:lnTo>
                  <a:lnTo>
                    <a:pt x="15951" y="49250"/>
                  </a:lnTo>
                  <a:lnTo>
                    <a:pt x="24168" y="49250"/>
                  </a:lnTo>
                  <a:lnTo>
                    <a:pt x="24168" y="7315"/>
                  </a:lnTo>
                  <a:lnTo>
                    <a:pt x="40233" y="7315"/>
                  </a:lnTo>
                  <a:lnTo>
                    <a:pt x="40233" y="0"/>
                  </a:lnTo>
                  <a:close/>
                </a:path>
                <a:path w="94615" h="49529">
                  <a:moveTo>
                    <a:pt x="94119" y="0"/>
                  </a:moveTo>
                  <a:lnTo>
                    <a:pt x="82283" y="0"/>
                  </a:lnTo>
                  <a:lnTo>
                    <a:pt x="70269" y="39344"/>
                  </a:lnTo>
                  <a:lnTo>
                    <a:pt x="60134" y="7315"/>
                  </a:lnTo>
                  <a:lnTo>
                    <a:pt x="57823" y="0"/>
                  </a:lnTo>
                  <a:lnTo>
                    <a:pt x="45732" y="0"/>
                  </a:lnTo>
                  <a:lnTo>
                    <a:pt x="45732" y="49250"/>
                  </a:lnTo>
                  <a:lnTo>
                    <a:pt x="53276" y="49250"/>
                  </a:lnTo>
                  <a:lnTo>
                    <a:pt x="53276" y="7315"/>
                  </a:lnTo>
                  <a:lnTo>
                    <a:pt x="66522" y="49250"/>
                  </a:lnTo>
                  <a:lnTo>
                    <a:pt x="73952" y="49250"/>
                  </a:lnTo>
                  <a:lnTo>
                    <a:pt x="76987" y="39344"/>
                  </a:lnTo>
                  <a:lnTo>
                    <a:pt x="86626" y="7924"/>
                  </a:lnTo>
                  <a:lnTo>
                    <a:pt x="86626" y="49250"/>
                  </a:lnTo>
                  <a:lnTo>
                    <a:pt x="94119" y="49250"/>
                  </a:lnTo>
                  <a:lnTo>
                    <a:pt x="94119" y="7924"/>
                  </a:lnTo>
                  <a:lnTo>
                    <a:pt x="94119" y="0"/>
                  </a:lnTo>
                  <a:close/>
                </a:path>
              </a:pathLst>
            </a:custGeom>
            <a:solidFill>
              <a:srgbClr val="87C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411321" y="4991757"/>
            <a:ext cx="462280" cy="498475"/>
            <a:chOff x="411321" y="4991757"/>
            <a:chExt cx="462280" cy="498475"/>
          </a:xfrm>
        </p:grpSpPr>
        <p:sp>
          <p:nvSpPr>
            <p:cNvPr id="42" name="object 42"/>
            <p:cNvSpPr/>
            <p:nvPr/>
          </p:nvSpPr>
          <p:spPr>
            <a:xfrm>
              <a:off x="411314" y="4991760"/>
              <a:ext cx="332740" cy="443230"/>
            </a:xfrm>
            <a:custGeom>
              <a:avLst/>
              <a:gdLst/>
              <a:ahLst/>
              <a:cxnLst/>
              <a:rect l="l" t="t" r="r" b="b"/>
              <a:pathLst>
                <a:path w="332740" h="443229">
                  <a:moveTo>
                    <a:pt x="332143" y="108267"/>
                  </a:moveTo>
                  <a:lnTo>
                    <a:pt x="331165" y="105918"/>
                  </a:lnTo>
                  <a:lnTo>
                    <a:pt x="226225" y="977"/>
                  </a:lnTo>
                  <a:lnTo>
                    <a:pt x="223875" y="0"/>
                  </a:lnTo>
                  <a:lnTo>
                    <a:pt x="31813" y="0"/>
                  </a:lnTo>
                  <a:lnTo>
                    <a:pt x="30505" y="1320"/>
                  </a:lnTo>
                  <a:lnTo>
                    <a:pt x="22555" y="2921"/>
                  </a:lnTo>
                  <a:lnTo>
                    <a:pt x="10820" y="10833"/>
                  </a:lnTo>
                  <a:lnTo>
                    <a:pt x="2908" y="22567"/>
                  </a:lnTo>
                  <a:lnTo>
                    <a:pt x="0" y="36918"/>
                  </a:lnTo>
                  <a:lnTo>
                    <a:pt x="0" y="405942"/>
                  </a:lnTo>
                  <a:lnTo>
                    <a:pt x="2908" y="420293"/>
                  </a:lnTo>
                  <a:lnTo>
                    <a:pt x="10820" y="432028"/>
                  </a:lnTo>
                  <a:lnTo>
                    <a:pt x="22555" y="439940"/>
                  </a:lnTo>
                  <a:lnTo>
                    <a:pt x="36906" y="442849"/>
                  </a:lnTo>
                  <a:lnTo>
                    <a:pt x="138391" y="442849"/>
                  </a:lnTo>
                  <a:lnTo>
                    <a:pt x="143484" y="442849"/>
                  </a:lnTo>
                  <a:lnTo>
                    <a:pt x="147624" y="438721"/>
                  </a:lnTo>
                  <a:lnTo>
                    <a:pt x="147624" y="428523"/>
                  </a:lnTo>
                  <a:lnTo>
                    <a:pt x="143484" y="424395"/>
                  </a:lnTo>
                  <a:lnTo>
                    <a:pt x="36906" y="424395"/>
                  </a:lnTo>
                  <a:lnTo>
                    <a:pt x="29730" y="422935"/>
                  </a:lnTo>
                  <a:lnTo>
                    <a:pt x="23863" y="418985"/>
                  </a:lnTo>
                  <a:lnTo>
                    <a:pt x="19900" y="413118"/>
                  </a:lnTo>
                  <a:lnTo>
                    <a:pt x="18453" y="405942"/>
                  </a:lnTo>
                  <a:lnTo>
                    <a:pt x="18453" y="36918"/>
                  </a:lnTo>
                  <a:lnTo>
                    <a:pt x="19900" y="29743"/>
                  </a:lnTo>
                  <a:lnTo>
                    <a:pt x="23863" y="23876"/>
                  </a:lnTo>
                  <a:lnTo>
                    <a:pt x="29730" y="19913"/>
                  </a:lnTo>
                  <a:lnTo>
                    <a:pt x="36906" y="18465"/>
                  </a:lnTo>
                  <a:lnTo>
                    <a:pt x="42011" y="18465"/>
                  </a:lnTo>
                  <a:lnTo>
                    <a:pt x="217601" y="18465"/>
                  </a:lnTo>
                  <a:lnTo>
                    <a:pt x="313677" y="114541"/>
                  </a:lnTo>
                  <a:lnTo>
                    <a:pt x="313677" y="364909"/>
                  </a:lnTo>
                  <a:lnTo>
                    <a:pt x="317817" y="369036"/>
                  </a:lnTo>
                  <a:lnTo>
                    <a:pt x="322910" y="369036"/>
                  </a:lnTo>
                  <a:lnTo>
                    <a:pt x="328002" y="369036"/>
                  </a:lnTo>
                  <a:lnTo>
                    <a:pt x="332143" y="364909"/>
                  </a:lnTo>
                  <a:lnTo>
                    <a:pt x="332143" y="1082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4291" y="4991757"/>
              <a:ext cx="129171" cy="129171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6486" y="5286092"/>
              <a:ext cx="297030" cy="203883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383" y="5067852"/>
              <a:ext cx="71297" cy="71310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383" y="5186770"/>
              <a:ext cx="71297" cy="71297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383" y="5305681"/>
              <a:ext cx="71297" cy="71297"/>
            </a:xfrm>
            <a:prstGeom prst="rect">
              <a:avLst/>
            </a:prstGeom>
          </p:spPr>
        </p:pic>
      </p:grpSp>
      <p:sp>
        <p:nvSpPr>
          <p:cNvPr id="50" name="Rectangle 49"/>
          <p:cNvSpPr/>
          <p:nvPr/>
        </p:nvSpPr>
        <p:spPr>
          <a:xfrm>
            <a:off x="1237154" y="4236513"/>
            <a:ext cx="585091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64A98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Register on </a:t>
            </a:r>
            <a:r>
              <a:rPr lang="en-US" sz="2000" b="1" dirty="0">
                <a:solidFill>
                  <a:srgbClr val="164A98"/>
                </a:solidFill>
                <a:ea typeface="Open Sans" panose="020B0606030504020204" pitchFamily="34" charset="0"/>
                <a:cs typeface="Arial" panose="020B0604020202020204" pitchFamily="34" charset="0"/>
                <a:hlinkClick r:id="rId12"/>
              </a:rPr>
              <a:t>www.Go365.com</a:t>
            </a:r>
            <a:r>
              <a:rPr lang="en-US" sz="2000" b="1" i="1" dirty="0">
                <a:solidFill>
                  <a:srgbClr val="164A98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164A98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to set up  your account and create a personal username and password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164A98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Be sure to use the Web and not the Go365 app to register for the first time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164A98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srgbClr val="164A98"/>
                </a:solidFill>
                <a:ea typeface="Open Sans" panose="020B0606030504020204" pitchFamily="34" charset="0"/>
                <a:cs typeface="Arial" panose="020B0604020202020204" pitchFamily="34" charset="0"/>
              </a:rPr>
              <a:t>Once registered, download the Go365 App! </a:t>
            </a:r>
          </a:p>
          <a:p>
            <a:endParaRPr lang="en-US" sz="1400" b="1" dirty="0">
              <a:solidFill>
                <a:srgbClr val="164A98"/>
              </a:solidFill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3"/>
          <a:srcRect l="11573" t="41284" r="59600" b="18810"/>
          <a:stretch/>
        </p:blipFill>
        <p:spPr bwMode="auto">
          <a:xfrm>
            <a:off x="1194440" y="6546674"/>
            <a:ext cx="5233415" cy="3017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1404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DB2AA4B2DAD4DABF677EEA3E2D273" ma:contentTypeVersion="12" ma:contentTypeDescription="Create a new document." ma:contentTypeScope="" ma:versionID="b1f4bf030f3b10acfbf16c99ce352b79">
  <xsd:schema xmlns:xsd="http://www.w3.org/2001/XMLSchema" xmlns:xs="http://www.w3.org/2001/XMLSchema" xmlns:p="http://schemas.microsoft.com/office/2006/metadata/properties" xmlns:ns3="4381926f-a126-4069-b29b-a9e7ea6450fb" xmlns:ns4="6d917dc2-c25a-49fc-8039-0ebf8209107f" targetNamespace="http://schemas.microsoft.com/office/2006/metadata/properties" ma:root="true" ma:fieldsID="c3e44c2a369680bd4ae944aa3606aab3" ns3:_="" ns4:_="">
    <xsd:import namespace="4381926f-a126-4069-b29b-a9e7ea6450fb"/>
    <xsd:import namespace="6d917dc2-c25a-49fc-8039-0ebf8209107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81926f-a126-4069-b29b-a9e7ea6450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17dc2-c25a-49fc-8039-0ebf8209107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17E5E9-A796-43A6-B3A4-F7FF268D67F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61252A-7A9B-444F-907D-114F8A312DBF}">
  <ds:schemaRefs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6d917dc2-c25a-49fc-8039-0ebf8209107f"/>
    <ds:schemaRef ds:uri="http://schemas.microsoft.com/office/2006/documentManagement/types"/>
    <ds:schemaRef ds:uri="4381926f-a126-4069-b29b-a9e7ea6450f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D01ECAA-5FC3-4293-B3E2-FDCE99E597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81926f-a126-4069-b29b-a9e7ea6450fb"/>
    <ds:schemaRef ds:uri="6d917dc2-c25a-49fc-8039-0ebf820910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68</Words>
  <Application>Microsoft Office PowerPoint</Application>
  <PresentationFormat>Custom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READY.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READY.</dc:title>
  <dc:creator>Dawnae Summy</dc:creator>
  <cp:lastModifiedBy>Jay Longhauser</cp:lastModifiedBy>
  <cp:revision>5</cp:revision>
  <dcterms:created xsi:type="dcterms:W3CDTF">2021-12-07T20:51:17Z</dcterms:created>
  <dcterms:modified xsi:type="dcterms:W3CDTF">2022-01-13T17:43:37Z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2021-10-15T00:00:00Z</vt:filetime>
  </property>
  <property fmtid="{D5CDD505-2E9C-101B-9397-08002B2CF9AE}" pid="3" name="Creator">
    <vt:lpwstr>PDFium</vt:lpwstr>
  </property>
  <property fmtid="{D5CDD505-2E9C-101B-9397-08002B2CF9AE}" pid="4" name="LastSaved">
    <vt:filetime>2021-10-15T00:00:00Z</vt:filetime>
  </property>
  <property fmtid="{D5CDD505-2E9C-101B-9397-08002B2CF9AE}" pid="5" name="TitusGUID">
    <vt:lpwstr>9806245f-95b6-4b10-8465-0cef90d4a76d</vt:lpwstr>
  </property>
  <property fmtid="{D5CDD505-2E9C-101B-9397-08002B2CF9AE}" pid="6" name="ScannedBy">
    <vt:lpwstr>TCS-ContentScanned</vt:lpwstr>
  </property>
  <property fmtid="{D5CDD505-2E9C-101B-9397-08002B2CF9AE}" pid="7" name="HumanaClassification">
    <vt:lpwstr>I</vt:lpwstr>
  </property>
  <property fmtid="{D5CDD505-2E9C-101B-9397-08002B2CF9AE}" pid="8" name="ContentTypeId">
    <vt:lpwstr>0x010100070DB2AA4B2DAD4DABF677EEA3E2D273</vt:lpwstr>
  </property>
</Properties>
</file>