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445" r:id="rId2"/>
    <p:sldId id="473" r:id="rId3"/>
    <p:sldId id="446" r:id="rId4"/>
    <p:sldId id="447" r:id="rId5"/>
    <p:sldId id="448" r:id="rId6"/>
    <p:sldId id="474" r:id="rId7"/>
    <p:sldId id="449" r:id="rId8"/>
    <p:sldId id="450" r:id="rId9"/>
    <p:sldId id="451" r:id="rId10"/>
    <p:sldId id="452" r:id="rId11"/>
    <p:sldId id="453" r:id="rId12"/>
    <p:sldId id="476" r:id="rId13"/>
    <p:sldId id="455" r:id="rId14"/>
    <p:sldId id="456" r:id="rId15"/>
    <p:sldId id="457" r:id="rId16"/>
    <p:sldId id="458" r:id="rId17"/>
    <p:sldId id="464" r:id="rId18"/>
    <p:sldId id="459" r:id="rId19"/>
    <p:sldId id="460" r:id="rId20"/>
    <p:sldId id="461" r:id="rId21"/>
    <p:sldId id="472" r:id="rId22"/>
    <p:sldId id="287" r:id="rId23"/>
    <p:sldId id="463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96600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9966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0CA"/>
          </a:solidFill>
        </a:fill>
      </a:tcStyle>
    </a:wholeTbl>
    <a:band2H>
      <a:tcTxStyle/>
      <a:tcStyle>
        <a:tcBdr/>
        <a:fill>
          <a:solidFill>
            <a:srgbClr val="FEF0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9966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9966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9966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A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9966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996600"/>
              </a:solidFill>
              <a:prstDash val="solid"/>
              <a:round/>
            </a:ln>
          </a:top>
          <a:bottom>
            <a:ln w="25400" cap="flat">
              <a:solidFill>
                <a:srgbClr val="9966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96600"/>
              </a:solidFill>
              <a:prstDash val="solid"/>
              <a:round/>
            </a:ln>
          </a:top>
          <a:bottom>
            <a:ln w="25400" cap="flat">
              <a:solidFill>
                <a:srgbClr val="9966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9966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2CA"/>
          </a:solidFill>
        </a:fill>
      </a:tcStyle>
    </a:wholeTbl>
    <a:band2H>
      <a:tcTxStyle/>
      <a:tcStyle>
        <a:tcBdr/>
        <a:fill>
          <a:solidFill>
            <a:srgbClr val="EFEA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966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966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966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C4CB14A0-4F3F-847E-052E-47D2ADCFE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D746A846-BE8C-170F-9F52-B9ADDE34C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21E73ED5-48D2-5499-D2C2-B8A6AB505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05BC-1C3D-41AE-A3A5-59C544D3F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5774480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"/>
          <p:cNvGrpSpPr/>
          <p:nvPr/>
        </p:nvGrpSpPr>
        <p:grpSpPr>
          <a:xfrm>
            <a:off x="3800474" y="1789112"/>
            <a:ext cx="5350048" cy="5056188"/>
            <a:chOff x="0" y="0"/>
            <a:chExt cx="5350046" cy="5056187"/>
          </a:xfrm>
        </p:grpSpPr>
        <p:sp>
          <p:nvSpPr>
            <p:cNvPr id="2" name="Rectangle"/>
            <p:cNvSpPr/>
            <p:nvPr/>
          </p:nvSpPr>
          <p:spPr>
            <a:xfrm>
              <a:off x="2914650" y="377825"/>
              <a:ext cx="312738" cy="161925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Circle"/>
            <p:cNvSpPr/>
            <p:nvPr/>
          </p:nvSpPr>
          <p:spPr>
            <a:xfrm>
              <a:off x="3024187" y="92075"/>
              <a:ext cx="74613" cy="74613"/>
            </a:xfrm>
            <a:prstGeom prst="ellipse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Rectangle"/>
            <p:cNvSpPr/>
            <p:nvPr/>
          </p:nvSpPr>
          <p:spPr>
            <a:xfrm rot="995337">
              <a:off x="4460875" y="584200"/>
              <a:ext cx="12701" cy="3290888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Shape"/>
            <p:cNvSpPr/>
            <p:nvPr/>
          </p:nvSpPr>
          <p:spPr>
            <a:xfrm>
              <a:off x="3932237" y="3779837"/>
              <a:ext cx="10477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21600"/>
                  </a:moveTo>
                  <a:lnTo>
                    <a:pt x="13745" y="17550"/>
                  </a:lnTo>
                  <a:lnTo>
                    <a:pt x="19636" y="13500"/>
                  </a:lnTo>
                  <a:lnTo>
                    <a:pt x="21600" y="8100"/>
                  </a:lnTo>
                  <a:lnTo>
                    <a:pt x="19636" y="2700"/>
                  </a:lnTo>
                  <a:lnTo>
                    <a:pt x="11782" y="0"/>
                  </a:lnTo>
                  <a:lnTo>
                    <a:pt x="3927" y="2700"/>
                  </a:lnTo>
                  <a:lnTo>
                    <a:pt x="0" y="8100"/>
                  </a:lnTo>
                  <a:lnTo>
                    <a:pt x="0" y="13500"/>
                  </a:lnTo>
                  <a:lnTo>
                    <a:pt x="5891" y="21600"/>
                  </a:lnTo>
                  <a:close/>
                  <a:moveTo>
                    <a:pt x="13745" y="4050"/>
                  </a:moveTo>
                  <a:lnTo>
                    <a:pt x="17673" y="5400"/>
                  </a:lnTo>
                  <a:lnTo>
                    <a:pt x="19636" y="8100"/>
                  </a:lnTo>
                  <a:lnTo>
                    <a:pt x="19636" y="10800"/>
                  </a:lnTo>
                  <a:lnTo>
                    <a:pt x="11782" y="16200"/>
                  </a:lnTo>
                  <a:lnTo>
                    <a:pt x="7855" y="17550"/>
                  </a:lnTo>
                  <a:lnTo>
                    <a:pt x="3927" y="10800"/>
                  </a:lnTo>
                  <a:lnTo>
                    <a:pt x="5891" y="5400"/>
                  </a:lnTo>
                  <a:lnTo>
                    <a:pt x="9818" y="4050"/>
                  </a:lnTo>
                  <a:lnTo>
                    <a:pt x="13745" y="4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 rot="91736">
              <a:off x="4908550" y="647699"/>
              <a:ext cx="12700" cy="3171826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Rectangle"/>
            <p:cNvSpPr/>
            <p:nvPr/>
          </p:nvSpPr>
          <p:spPr>
            <a:xfrm rot="20673776">
              <a:off x="5151437" y="625475"/>
              <a:ext cx="12701" cy="1398588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Rectangle"/>
            <p:cNvSpPr/>
            <p:nvPr/>
          </p:nvSpPr>
          <p:spPr>
            <a:xfrm rot="20459687">
              <a:off x="1665287" y="1093787"/>
              <a:ext cx="12701" cy="3227388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 rot="1114412">
              <a:off x="574675" y="1101725"/>
              <a:ext cx="12701" cy="3363913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Rectangle"/>
            <p:cNvSpPr/>
            <p:nvPr/>
          </p:nvSpPr>
          <p:spPr>
            <a:xfrm rot="254676">
              <a:off x="1015999" y="1179512"/>
              <a:ext cx="12701" cy="3025776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/>
            <p:cNvSpPr/>
            <p:nvPr/>
          </p:nvSpPr>
          <p:spPr>
            <a:xfrm>
              <a:off x="2560637" y="3006725"/>
              <a:ext cx="989013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" y="2492"/>
                  </a:moveTo>
                  <a:lnTo>
                    <a:pt x="5617" y="4985"/>
                  </a:lnTo>
                  <a:lnTo>
                    <a:pt x="8702" y="4985"/>
                  </a:lnTo>
                  <a:lnTo>
                    <a:pt x="12274" y="4154"/>
                  </a:lnTo>
                  <a:lnTo>
                    <a:pt x="16399" y="2492"/>
                  </a:lnTo>
                  <a:lnTo>
                    <a:pt x="21184" y="0"/>
                  </a:lnTo>
                  <a:lnTo>
                    <a:pt x="21600" y="15785"/>
                  </a:lnTo>
                  <a:lnTo>
                    <a:pt x="17231" y="19108"/>
                  </a:lnTo>
                  <a:lnTo>
                    <a:pt x="14354" y="20769"/>
                  </a:lnTo>
                  <a:lnTo>
                    <a:pt x="11025" y="21600"/>
                  </a:lnTo>
                  <a:lnTo>
                    <a:pt x="7454" y="21600"/>
                  </a:lnTo>
                  <a:lnTo>
                    <a:pt x="3744" y="20769"/>
                  </a:lnTo>
                  <a:lnTo>
                    <a:pt x="0" y="18277"/>
                  </a:lnTo>
                  <a:lnTo>
                    <a:pt x="208" y="24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/>
            <p:cNvSpPr/>
            <p:nvPr/>
          </p:nvSpPr>
          <p:spPr>
            <a:xfrm>
              <a:off x="3759200" y="3911600"/>
              <a:ext cx="1581150" cy="20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01" y="1029"/>
                  </a:moveTo>
                  <a:lnTo>
                    <a:pt x="8723" y="1029"/>
                  </a:lnTo>
                  <a:lnTo>
                    <a:pt x="7287" y="0"/>
                  </a:lnTo>
                  <a:lnTo>
                    <a:pt x="4829" y="0"/>
                  </a:lnTo>
                  <a:lnTo>
                    <a:pt x="3915" y="1029"/>
                  </a:lnTo>
                  <a:lnTo>
                    <a:pt x="1175" y="1029"/>
                  </a:lnTo>
                  <a:lnTo>
                    <a:pt x="522" y="2057"/>
                  </a:lnTo>
                  <a:lnTo>
                    <a:pt x="131" y="3086"/>
                  </a:lnTo>
                  <a:lnTo>
                    <a:pt x="0" y="4114"/>
                  </a:lnTo>
                  <a:lnTo>
                    <a:pt x="261" y="7200"/>
                  </a:lnTo>
                  <a:lnTo>
                    <a:pt x="392" y="8229"/>
                  </a:lnTo>
                  <a:lnTo>
                    <a:pt x="653" y="9257"/>
                  </a:lnTo>
                  <a:lnTo>
                    <a:pt x="1305" y="10286"/>
                  </a:lnTo>
                  <a:lnTo>
                    <a:pt x="1958" y="12343"/>
                  </a:lnTo>
                  <a:lnTo>
                    <a:pt x="3132" y="14400"/>
                  </a:lnTo>
                  <a:lnTo>
                    <a:pt x="4568" y="15429"/>
                  </a:lnTo>
                  <a:lnTo>
                    <a:pt x="6373" y="17486"/>
                  </a:lnTo>
                  <a:lnTo>
                    <a:pt x="8462" y="18514"/>
                  </a:lnTo>
                  <a:lnTo>
                    <a:pt x="10941" y="20571"/>
                  </a:lnTo>
                  <a:lnTo>
                    <a:pt x="13530" y="20571"/>
                  </a:lnTo>
                  <a:lnTo>
                    <a:pt x="16401" y="21600"/>
                  </a:lnTo>
                  <a:lnTo>
                    <a:pt x="21600" y="21600"/>
                  </a:lnTo>
                  <a:lnTo>
                    <a:pt x="21600" y="2057"/>
                  </a:lnTo>
                  <a:lnTo>
                    <a:pt x="19120" y="2057"/>
                  </a:lnTo>
                  <a:lnTo>
                    <a:pt x="16401" y="10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/>
            <p:cNvSpPr/>
            <p:nvPr/>
          </p:nvSpPr>
          <p:spPr>
            <a:xfrm>
              <a:off x="3797300" y="3997325"/>
              <a:ext cx="1543051" cy="38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35" y="4761"/>
                  </a:lnTo>
                  <a:lnTo>
                    <a:pt x="1471" y="8464"/>
                  </a:lnTo>
                  <a:lnTo>
                    <a:pt x="2675" y="12078"/>
                  </a:lnTo>
                  <a:lnTo>
                    <a:pt x="4414" y="15252"/>
                  </a:lnTo>
                  <a:lnTo>
                    <a:pt x="6531" y="17897"/>
                  </a:lnTo>
                  <a:lnTo>
                    <a:pt x="9206" y="20013"/>
                  </a:lnTo>
                  <a:lnTo>
                    <a:pt x="10677" y="20542"/>
                  </a:lnTo>
                  <a:lnTo>
                    <a:pt x="12394" y="21071"/>
                  </a:lnTo>
                  <a:lnTo>
                    <a:pt x="14133" y="21600"/>
                  </a:lnTo>
                  <a:lnTo>
                    <a:pt x="19059" y="21600"/>
                  </a:lnTo>
                  <a:lnTo>
                    <a:pt x="21600" y="21071"/>
                  </a:lnTo>
                  <a:lnTo>
                    <a:pt x="21600" y="5290"/>
                  </a:lnTo>
                  <a:lnTo>
                    <a:pt x="15604" y="5290"/>
                  </a:lnTo>
                  <a:lnTo>
                    <a:pt x="11212" y="4761"/>
                  </a:lnTo>
                  <a:lnTo>
                    <a:pt x="7066" y="3703"/>
                  </a:lnTo>
                  <a:lnTo>
                    <a:pt x="3344" y="2116"/>
                  </a:lnTo>
                  <a:lnTo>
                    <a:pt x="1605" y="10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/>
            <p:cNvSpPr/>
            <p:nvPr/>
          </p:nvSpPr>
          <p:spPr>
            <a:xfrm>
              <a:off x="3825875" y="3911600"/>
              <a:ext cx="1514475" cy="14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99" y="0"/>
                  </a:moveTo>
                  <a:lnTo>
                    <a:pt x="3679" y="0"/>
                  </a:lnTo>
                  <a:lnTo>
                    <a:pt x="2862" y="1440"/>
                  </a:lnTo>
                  <a:lnTo>
                    <a:pt x="2180" y="1440"/>
                  </a:lnTo>
                  <a:lnTo>
                    <a:pt x="1226" y="2880"/>
                  </a:lnTo>
                  <a:lnTo>
                    <a:pt x="681" y="2880"/>
                  </a:lnTo>
                  <a:lnTo>
                    <a:pt x="273" y="4320"/>
                  </a:lnTo>
                  <a:lnTo>
                    <a:pt x="136" y="4320"/>
                  </a:lnTo>
                  <a:lnTo>
                    <a:pt x="0" y="5760"/>
                  </a:lnTo>
                  <a:lnTo>
                    <a:pt x="136" y="7200"/>
                  </a:lnTo>
                  <a:lnTo>
                    <a:pt x="545" y="8640"/>
                  </a:lnTo>
                  <a:lnTo>
                    <a:pt x="1226" y="10080"/>
                  </a:lnTo>
                  <a:lnTo>
                    <a:pt x="2317" y="12960"/>
                  </a:lnTo>
                  <a:lnTo>
                    <a:pt x="3816" y="14400"/>
                  </a:lnTo>
                  <a:lnTo>
                    <a:pt x="5701" y="15840"/>
                  </a:lnTo>
                  <a:lnTo>
                    <a:pt x="7745" y="18720"/>
                  </a:lnTo>
                  <a:lnTo>
                    <a:pt x="10198" y="20160"/>
                  </a:lnTo>
                  <a:lnTo>
                    <a:pt x="12901" y="20160"/>
                  </a:lnTo>
                  <a:lnTo>
                    <a:pt x="15763" y="21600"/>
                  </a:lnTo>
                  <a:lnTo>
                    <a:pt x="21600" y="21600"/>
                  </a:lnTo>
                  <a:lnTo>
                    <a:pt x="21600" y="1440"/>
                  </a:lnTo>
                  <a:lnTo>
                    <a:pt x="17534" y="1440"/>
                  </a:lnTo>
                  <a:lnTo>
                    <a:pt x="1589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/>
            <p:cNvSpPr/>
            <p:nvPr/>
          </p:nvSpPr>
          <p:spPr>
            <a:xfrm>
              <a:off x="1055687" y="657225"/>
              <a:ext cx="161926" cy="24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72"/>
                  </a:lnTo>
                  <a:lnTo>
                    <a:pt x="6353" y="10034"/>
                  </a:lnTo>
                  <a:lnTo>
                    <a:pt x="6353" y="21600"/>
                  </a:lnTo>
                  <a:lnTo>
                    <a:pt x="15247" y="21600"/>
                  </a:lnTo>
                  <a:lnTo>
                    <a:pt x="15247" y="9197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/>
            <p:cNvSpPr/>
            <p:nvPr/>
          </p:nvSpPr>
          <p:spPr>
            <a:xfrm>
              <a:off x="1055687" y="893762"/>
              <a:ext cx="14287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21600"/>
                  </a:moveTo>
                  <a:lnTo>
                    <a:pt x="17280" y="16200"/>
                  </a:lnTo>
                  <a:lnTo>
                    <a:pt x="21600" y="8100"/>
                  </a:lnTo>
                  <a:lnTo>
                    <a:pt x="20160" y="5400"/>
                  </a:lnTo>
                  <a:lnTo>
                    <a:pt x="15840" y="1350"/>
                  </a:lnTo>
                  <a:lnTo>
                    <a:pt x="10080" y="0"/>
                  </a:lnTo>
                  <a:lnTo>
                    <a:pt x="5760" y="0"/>
                  </a:lnTo>
                  <a:lnTo>
                    <a:pt x="2880" y="2700"/>
                  </a:lnTo>
                  <a:lnTo>
                    <a:pt x="0" y="8100"/>
                  </a:lnTo>
                  <a:lnTo>
                    <a:pt x="2880" y="14850"/>
                  </a:lnTo>
                  <a:lnTo>
                    <a:pt x="7200" y="18900"/>
                  </a:lnTo>
                  <a:lnTo>
                    <a:pt x="11520" y="21600"/>
                  </a:lnTo>
                  <a:close/>
                  <a:moveTo>
                    <a:pt x="11520" y="2700"/>
                  </a:moveTo>
                  <a:lnTo>
                    <a:pt x="15840" y="4050"/>
                  </a:lnTo>
                  <a:lnTo>
                    <a:pt x="17280" y="5400"/>
                  </a:lnTo>
                  <a:lnTo>
                    <a:pt x="17280" y="10800"/>
                  </a:lnTo>
                  <a:lnTo>
                    <a:pt x="12960" y="14850"/>
                  </a:lnTo>
                  <a:lnTo>
                    <a:pt x="11520" y="17550"/>
                  </a:lnTo>
                  <a:lnTo>
                    <a:pt x="7200" y="14850"/>
                  </a:lnTo>
                  <a:lnTo>
                    <a:pt x="4320" y="6750"/>
                  </a:lnTo>
                  <a:lnTo>
                    <a:pt x="7200" y="2700"/>
                  </a:lnTo>
                  <a:lnTo>
                    <a:pt x="11520" y="27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/>
            <p:cNvSpPr/>
            <p:nvPr/>
          </p:nvSpPr>
          <p:spPr>
            <a:xfrm>
              <a:off x="1055687" y="1017587"/>
              <a:ext cx="14287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000"/>
                  </a:moveTo>
                  <a:lnTo>
                    <a:pt x="2880" y="20400"/>
                  </a:lnTo>
                  <a:lnTo>
                    <a:pt x="5760" y="21600"/>
                  </a:lnTo>
                  <a:lnTo>
                    <a:pt x="12960" y="21600"/>
                  </a:lnTo>
                  <a:lnTo>
                    <a:pt x="18720" y="19200"/>
                  </a:lnTo>
                  <a:lnTo>
                    <a:pt x="21600" y="14400"/>
                  </a:lnTo>
                  <a:lnTo>
                    <a:pt x="20160" y="8400"/>
                  </a:lnTo>
                  <a:lnTo>
                    <a:pt x="11520" y="1200"/>
                  </a:lnTo>
                  <a:lnTo>
                    <a:pt x="11520" y="0"/>
                  </a:lnTo>
                  <a:lnTo>
                    <a:pt x="5760" y="4800"/>
                  </a:lnTo>
                  <a:lnTo>
                    <a:pt x="1440" y="9600"/>
                  </a:lnTo>
                  <a:lnTo>
                    <a:pt x="0" y="13200"/>
                  </a:lnTo>
                  <a:lnTo>
                    <a:pt x="0" y="18000"/>
                  </a:lnTo>
                  <a:close/>
                  <a:moveTo>
                    <a:pt x="2880" y="13200"/>
                  </a:moveTo>
                  <a:lnTo>
                    <a:pt x="4320" y="9600"/>
                  </a:lnTo>
                  <a:lnTo>
                    <a:pt x="11520" y="3600"/>
                  </a:lnTo>
                  <a:lnTo>
                    <a:pt x="15840" y="6000"/>
                  </a:lnTo>
                  <a:lnTo>
                    <a:pt x="17280" y="9600"/>
                  </a:lnTo>
                  <a:lnTo>
                    <a:pt x="18720" y="14400"/>
                  </a:lnTo>
                  <a:lnTo>
                    <a:pt x="18720" y="16800"/>
                  </a:lnTo>
                  <a:lnTo>
                    <a:pt x="15840" y="19200"/>
                  </a:lnTo>
                  <a:lnTo>
                    <a:pt x="10080" y="20400"/>
                  </a:lnTo>
                  <a:lnTo>
                    <a:pt x="4320" y="18000"/>
                  </a:lnTo>
                  <a:lnTo>
                    <a:pt x="2880" y="15600"/>
                  </a:lnTo>
                  <a:lnTo>
                    <a:pt x="2880" y="13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/>
            <p:cNvSpPr/>
            <p:nvPr/>
          </p:nvSpPr>
          <p:spPr>
            <a:xfrm>
              <a:off x="4883150" y="123825"/>
              <a:ext cx="161925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31"/>
                  </a:lnTo>
                  <a:lnTo>
                    <a:pt x="6353" y="9969"/>
                  </a:lnTo>
                  <a:lnTo>
                    <a:pt x="6353" y="21600"/>
                  </a:lnTo>
                  <a:lnTo>
                    <a:pt x="15247" y="21600"/>
                  </a:lnTo>
                  <a:lnTo>
                    <a:pt x="15247" y="9138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/>
            <p:cNvSpPr/>
            <p:nvPr/>
          </p:nvSpPr>
          <p:spPr>
            <a:xfrm>
              <a:off x="4892675" y="352425"/>
              <a:ext cx="133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16971" y="17550"/>
                  </a:lnTo>
                  <a:lnTo>
                    <a:pt x="21600" y="12150"/>
                  </a:lnTo>
                  <a:lnTo>
                    <a:pt x="21600" y="6750"/>
                  </a:lnTo>
                  <a:lnTo>
                    <a:pt x="16971" y="1350"/>
                  </a:lnTo>
                  <a:lnTo>
                    <a:pt x="10800" y="0"/>
                  </a:lnTo>
                  <a:lnTo>
                    <a:pt x="6171" y="1350"/>
                  </a:lnTo>
                  <a:lnTo>
                    <a:pt x="3086" y="4050"/>
                  </a:lnTo>
                  <a:lnTo>
                    <a:pt x="0" y="9450"/>
                  </a:lnTo>
                  <a:lnTo>
                    <a:pt x="3086" y="14850"/>
                  </a:lnTo>
                  <a:lnTo>
                    <a:pt x="10800" y="21600"/>
                  </a:lnTo>
                  <a:close/>
                  <a:moveTo>
                    <a:pt x="12343" y="2700"/>
                  </a:moveTo>
                  <a:lnTo>
                    <a:pt x="16971" y="4050"/>
                  </a:lnTo>
                  <a:lnTo>
                    <a:pt x="18514" y="6750"/>
                  </a:lnTo>
                  <a:lnTo>
                    <a:pt x="18514" y="9450"/>
                  </a:lnTo>
                  <a:lnTo>
                    <a:pt x="16971" y="12150"/>
                  </a:lnTo>
                  <a:lnTo>
                    <a:pt x="13886" y="16200"/>
                  </a:lnTo>
                  <a:lnTo>
                    <a:pt x="10800" y="18900"/>
                  </a:lnTo>
                  <a:lnTo>
                    <a:pt x="7714" y="16200"/>
                  </a:lnTo>
                  <a:lnTo>
                    <a:pt x="4629" y="12150"/>
                  </a:lnTo>
                  <a:lnTo>
                    <a:pt x="4629" y="6750"/>
                  </a:lnTo>
                  <a:lnTo>
                    <a:pt x="7714" y="4050"/>
                  </a:lnTo>
                  <a:lnTo>
                    <a:pt x="12343" y="27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/>
            <p:cNvSpPr/>
            <p:nvPr/>
          </p:nvSpPr>
          <p:spPr>
            <a:xfrm>
              <a:off x="4883150" y="485775"/>
              <a:ext cx="142875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8000"/>
                  </a:moveTo>
                  <a:lnTo>
                    <a:pt x="4320" y="2040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20160" y="19200"/>
                  </a:lnTo>
                  <a:lnTo>
                    <a:pt x="21600" y="16800"/>
                  </a:lnTo>
                  <a:lnTo>
                    <a:pt x="21600" y="13200"/>
                  </a:lnTo>
                  <a:lnTo>
                    <a:pt x="20160" y="7200"/>
                  </a:lnTo>
                  <a:lnTo>
                    <a:pt x="17280" y="3600"/>
                  </a:lnTo>
                  <a:lnTo>
                    <a:pt x="12960" y="0"/>
                  </a:lnTo>
                  <a:lnTo>
                    <a:pt x="11520" y="0"/>
                  </a:lnTo>
                  <a:lnTo>
                    <a:pt x="5760" y="4800"/>
                  </a:lnTo>
                  <a:lnTo>
                    <a:pt x="2880" y="9600"/>
                  </a:lnTo>
                  <a:lnTo>
                    <a:pt x="0" y="13200"/>
                  </a:lnTo>
                  <a:lnTo>
                    <a:pt x="1440" y="18000"/>
                  </a:lnTo>
                  <a:close/>
                  <a:moveTo>
                    <a:pt x="4320" y="13200"/>
                  </a:moveTo>
                  <a:lnTo>
                    <a:pt x="5760" y="9600"/>
                  </a:lnTo>
                  <a:lnTo>
                    <a:pt x="8640" y="6000"/>
                  </a:lnTo>
                  <a:lnTo>
                    <a:pt x="10080" y="3600"/>
                  </a:lnTo>
                  <a:lnTo>
                    <a:pt x="11520" y="2400"/>
                  </a:lnTo>
                  <a:lnTo>
                    <a:pt x="18720" y="8400"/>
                  </a:lnTo>
                  <a:lnTo>
                    <a:pt x="20160" y="13200"/>
                  </a:lnTo>
                  <a:lnTo>
                    <a:pt x="15840" y="18000"/>
                  </a:lnTo>
                  <a:lnTo>
                    <a:pt x="12960" y="19200"/>
                  </a:lnTo>
                  <a:lnTo>
                    <a:pt x="7200" y="19200"/>
                  </a:lnTo>
                  <a:lnTo>
                    <a:pt x="5760" y="16800"/>
                  </a:lnTo>
                  <a:lnTo>
                    <a:pt x="4320" y="15600"/>
                  </a:lnTo>
                  <a:lnTo>
                    <a:pt x="4320" y="13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/>
            <p:cNvSpPr/>
            <p:nvPr/>
          </p:nvSpPr>
          <p:spPr>
            <a:xfrm>
              <a:off x="4816475" y="3806825"/>
              <a:ext cx="104775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17673" y="16200"/>
                  </a:lnTo>
                  <a:lnTo>
                    <a:pt x="21600" y="10800"/>
                  </a:lnTo>
                  <a:lnTo>
                    <a:pt x="21600" y="5400"/>
                  </a:lnTo>
                  <a:lnTo>
                    <a:pt x="17673" y="1350"/>
                  </a:lnTo>
                  <a:lnTo>
                    <a:pt x="9818" y="0"/>
                  </a:lnTo>
                  <a:lnTo>
                    <a:pt x="5891" y="0"/>
                  </a:lnTo>
                  <a:lnTo>
                    <a:pt x="1964" y="2700"/>
                  </a:lnTo>
                  <a:lnTo>
                    <a:pt x="0" y="8100"/>
                  </a:lnTo>
                  <a:lnTo>
                    <a:pt x="1964" y="13500"/>
                  </a:lnTo>
                  <a:lnTo>
                    <a:pt x="5891" y="18900"/>
                  </a:lnTo>
                  <a:lnTo>
                    <a:pt x="9818" y="21600"/>
                  </a:lnTo>
                  <a:close/>
                  <a:moveTo>
                    <a:pt x="9818" y="2700"/>
                  </a:moveTo>
                  <a:lnTo>
                    <a:pt x="15709" y="4050"/>
                  </a:lnTo>
                  <a:lnTo>
                    <a:pt x="17673" y="5400"/>
                  </a:lnTo>
                  <a:lnTo>
                    <a:pt x="17673" y="8100"/>
                  </a:lnTo>
                  <a:lnTo>
                    <a:pt x="15709" y="10800"/>
                  </a:lnTo>
                  <a:lnTo>
                    <a:pt x="11782" y="14850"/>
                  </a:lnTo>
                  <a:lnTo>
                    <a:pt x="9818" y="17550"/>
                  </a:lnTo>
                  <a:lnTo>
                    <a:pt x="5891" y="14850"/>
                  </a:lnTo>
                  <a:lnTo>
                    <a:pt x="1964" y="6750"/>
                  </a:lnTo>
                  <a:lnTo>
                    <a:pt x="5891" y="2700"/>
                  </a:lnTo>
                  <a:lnTo>
                    <a:pt x="9818" y="27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/>
            <p:cNvSpPr/>
            <p:nvPr/>
          </p:nvSpPr>
          <p:spPr>
            <a:xfrm>
              <a:off x="989012" y="0"/>
              <a:ext cx="4132264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8" y="0"/>
                  </a:moveTo>
                  <a:lnTo>
                    <a:pt x="21600" y="3503"/>
                  </a:lnTo>
                  <a:lnTo>
                    <a:pt x="50" y="21600"/>
                  </a:lnTo>
                  <a:lnTo>
                    <a:pt x="0" y="19265"/>
                  </a:lnTo>
                  <a:lnTo>
                    <a:pt x="10200" y="4670"/>
                  </a:lnTo>
                  <a:lnTo>
                    <a:pt x="11250" y="3795"/>
                  </a:lnTo>
                  <a:lnTo>
                    <a:pt x="214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/>
            <p:cNvSpPr/>
            <p:nvPr/>
          </p:nvSpPr>
          <p:spPr>
            <a:xfrm>
              <a:off x="857250" y="4200525"/>
              <a:ext cx="13335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1600"/>
                  </a:moveTo>
                  <a:lnTo>
                    <a:pt x="15429" y="17507"/>
                  </a:lnTo>
                  <a:lnTo>
                    <a:pt x="20057" y="12051"/>
                  </a:lnTo>
                  <a:lnTo>
                    <a:pt x="21600" y="9549"/>
                  </a:lnTo>
                  <a:lnTo>
                    <a:pt x="21600" y="6821"/>
                  </a:lnTo>
                  <a:lnTo>
                    <a:pt x="18514" y="1364"/>
                  </a:lnTo>
                  <a:lnTo>
                    <a:pt x="10800" y="0"/>
                  </a:lnTo>
                  <a:lnTo>
                    <a:pt x="7714" y="0"/>
                  </a:lnTo>
                  <a:lnTo>
                    <a:pt x="3086" y="2728"/>
                  </a:lnTo>
                  <a:lnTo>
                    <a:pt x="0" y="5457"/>
                  </a:lnTo>
                  <a:lnTo>
                    <a:pt x="0" y="8185"/>
                  </a:lnTo>
                  <a:lnTo>
                    <a:pt x="1543" y="13415"/>
                  </a:lnTo>
                  <a:lnTo>
                    <a:pt x="6171" y="18872"/>
                  </a:lnTo>
                  <a:lnTo>
                    <a:pt x="9257" y="21600"/>
                  </a:lnTo>
                  <a:close/>
                  <a:moveTo>
                    <a:pt x="12343" y="2728"/>
                  </a:moveTo>
                  <a:lnTo>
                    <a:pt x="16971" y="4093"/>
                  </a:lnTo>
                  <a:lnTo>
                    <a:pt x="18514" y="6821"/>
                  </a:lnTo>
                  <a:lnTo>
                    <a:pt x="18514" y="9549"/>
                  </a:lnTo>
                  <a:lnTo>
                    <a:pt x="16971" y="12051"/>
                  </a:lnTo>
                  <a:lnTo>
                    <a:pt x="10800" y="17507"/>
                  </a:lnTo>
                  <a:lnTo>
                    <a:pt x="9257" y="17507"/>
                  </a:lnTo>
                  <a:lnTo>
                    <a:pt x="6171" y="14779"/>
                  </a:lnTo>
                  <a:lnTo>
                    <a:pt x="4629" y="10914"/>
                  </a:lnTo>
                  <a:lnTo>
                    <a:pt x="4629" y="6821"/>
                  </a:lnTo>
                  <a:lnTo>
                    <a:pt x="7714" y="2728"/>
                  </a:lnTo>
                  <a:lnTo>
                    <a:pt x="12343" y="27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"/>
            <p:cNvSpPr/>
            <p:nvPr/>
          </p:nvSpPr>
          <p:spPr>
            <a:xfrm>
              <a:off x="2198687" y="4357687"/>
              <a:ext cx="14287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19200"/>
                  </a:moveTo>
                  <a:lnTo>
                    <a:pt x="5760" y="21600"/>
                  </a:lnTo>
                  <a:lnTo>
                    <a:pt x="10080" y="21600"/>
                  </a:lnTo>
                  <a:lnTo>
                    <a:pt x="15840" y="20400"/>
                  </a:lnTo>
                  <a:lnTo>
                    <a:pt x="20160" y="15600"/>
                  </a:lnTo>
                  <a:lnTo>
                    <a:pt x="21600" y="13200"/>
                  </a:lnTo>
                  <a:lnTo>
                    <a:pt x="20160" y="9600"/>
                  </a:lnTo>
                  <a:lnTo>
                    <a:pt x="15840" y="4800"/>
                  </a:lnTo>
                  <a:lnTo>
                    <a:pt x="11520" y="2400"/>
                  </a:lnTo>
                  <a:lnTo>
                    <a:pt x="8640" y="0"/>
                  </a:lnTo>
                  <a:lnTo>
                    <a:pt x="5760" y="0"/>
                  </a:lnTo>
                  <a:lnTo>
                    <a:pt x="2880" y="6000"/>
                  </a:lnTo>
                  <a:lnTo>
                    <a:pt x="0" y="10800"/>
                  </a:lnTo>
                  <a:lnTo>
                    <a:pt x="0" y="15600"/>
                  </a:lnTo>
                  <a:lnTo>
                    <a:pt x="2880" y="19200"/>
                  </a:lnTo>
                  <a:close/>
                  <a:moveTo>
                    <a:pt x="2880" y="14400"/>
                  </a:moveTo>
                  <a:lnTo>
                    <a:pt x="7200" y="3600"/>
                  </a:lnTo>
                  <a:lnTo>
                    <a:pt x="7200" y="2400"/>
                  </a:lnTo>
                  <a:lnTo>
                    <a:pt x="15840" y="7200"/>
                  </a:lnTo>
                  <a:lnTo>
                    <a:pt x="18720" y="10800"/>
                  </a:lnTo>
                  <a:lnTo>
                    <a:pt x="18720" y="14400"/>
                  </a:lnTo>
                  <a:lnTo>
                    <a:pt x="17280" y="16800"/>
                  </a:lnTo>
                  <a:lnTo>
                    <a:pt x="11520" y="19200"/>
                  </a:lnTo>
                  <a:lnTo>
                    <a:pt x="8640" y="19200"/>
                  </a:lnTo>
                  <a:lnTo>
                    <a:pt x="5760" y="18000"/>
                  </a:lnTo>
                  <a:lnTo>
                    <a:pt x="4320" y="16800"/>
                  </a:lnTo>
                  <a:lnTo>
                    <a:pt x="2880" y="14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/>
            <p:cNvSpPr/>
            <p:nvPr/>
          </p:nvSpPr>
          <p:spPr>
            <a:xfrm>
              <a:off x="9525" y="4357687"/>
              <a:ext cx="114300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640"/>
                  </a:lnTo>
                  <a:lnTo>
                    <a:pt x="18254" y="2880"/>
                  </a:lnTo>
                  <a:lnTo>
                    <a:pt x="10952" y="0"/>
                  </a:lnTo>
                  <a:lnTo>
                    <a:pt x="3651" y="2880"/>
                  </a:lnTo>
                  <a:lnTo>
                    <a:pt x="0" y="8640"/>
                  </a:lnTo>
                  <a:lnTo>
                    <a:pt x="1825" y="14400"/>
                  </a:lnTo>
                  <a:lnTo>
                    <a:pt x="9127" y="18720"/>
                  </a:lnTo>
                  <a:lnTo>
                    <a:pt x="16428" y="21600"/>
                  </a:lnTo>
                  <a:lnTo>
                    <a:pt x="21600" y="21600"/>
                  </a:lnTo>
                  <a:close/>
                  <a:moveTo>
                    <a:pt x="7301" y="4320"/>
                  </a:moveTo>
                  <a:lnTo>
                    <a:pt x="16428" y="4320"/>
                  </a:lnTo>
                  <a:lnTo>
                    <a:pt x="18254" y="10080"/>
                  </a:lnTo>
                  <a:lnTo>
                    <a:pt x="18254" y="18720"/>
                  </a:lnTo>
                  <a:lnTo>
                    <a:pt x="7301" y="15840"/>
                  </a:lnTo>
                  <a:lnTo>
                    <a:pt x="3651" y="11520"/>
                  </a:lnTo>
                  <a:lnTo>
                    <a:pt x="3651" y="7200"/>
                  </a:lnTo>
                  <a:lnTo>
                    <a:pt x="7301" y="4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Oval"/>
            <p:cNvSpPr/>
            <p:nvPr/>
          </p:nvSpPr>
          <p:spPr>
            <a:xfrm>
              <a:off x="79374" y="4303712"/>
              <a:ext cx="2190752" cy="617538"/>
            </a:xfrm>
            <a:prstGeom prst="ellips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Oval"/>
            <p:cNvSpPr/>
            <p:nvPr/>
          </p:nvSpPr>
          <p:spPr>
            <a:xfrm>
              <a:off x="0" y="4297362"/>
              <a:ext cx="2384425" cy="457201"/>
            </a:xfrm>
            <a:prstGeom prst="ellipse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Oval"/>
            <p:cNvSpPr/>
            <p:nvPr/>
          </p:nvSpPr>
          <p:spPr>
            <a:xfrm>
              <a:off x="74612" y="4338637"/>
              <a:ext cx="2262188" cy="349251"/>
            </a:xfrm>
            <a:prstGeom prst="ellipse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/>
            <p:cNvSpPr/>
            <p:nvPr/>
          </p:nvSpPr>
          <p:spPr>
            <a:xfrm>
              <a:off x="2141537" y="4224337"/>
              <a:ext cx="14287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0" y="21600"/>
                  </a:moveTo>
                  <a:lnTo>
                    <a:pt x="18720" y="14850"/>
                  </a:lnTo>
                  <a:lnTo>
                    <a:pt x="21600" y="9450"/>
                  </a:lnTo>
                  <a:lnTo>
                    <a:pt x="18720" y="4050"/>
                  </a:lnTo>
                  <a:lnTo>
                    <a:pt x="14400" y="0"/>
                  </a:lnTo>
                  <a:lnTo>
                    <a:pt x="7200" y="1350"/>
                  </a:lnTo>
                  <a:lnTo>
                    <a:pt x="1440" y="6750"/>
                  </a:lnTo>
                  <a:lnTo>
                    <a:pt x="0" y="9450"/>
                  </a:lnTo>
                  <a:lnTo>
                    <a:pt x="1440" y="13500"/>
                  </a:lnTo>
                  <a:lnTo>
                    <a:pt x="5760" y="17550"/>
                  </a:lnTo>
                  <a:lnTo>
                    <a:pt x="11520" y="20250"/>
                  </a:lnTo>
                  <a:lnTo>
                    <a:pt x="15840" y="21600"/>
                  </a:lnTo>
                  <a:close/>
                  <a:moveTo>
                    <a:pt x="10080" y="4050"/>
                  </a:moveTo>
                  <a:lnTo>
                    <a:pt x="14400" y="4050"/>
                  </a:lnTo>
                  <a:lnTo>
                    <a:pt x="17280" y="5400"/>
                  </a:lnTo>
                  <a:lnTo>
                    <a:pt x="17280" y="10800"/>
                  </a:lnTo>
                  <a:lnTo>
                    <a:pt x="15840" y="16200"/>
                  </a:lnTo>
                  <a:lnTo>
                    <a:pt x="14400" y="17550"/>
                  </a:lnTo>
                  <a:lnTo>
                    <a:pt x="14400" y="18900"/>
                  </a:lnTo>
                  <a:lnTo>
                    <a:pt x="10080" y="16200"/>
                  </a:lnTo>
                  <a:lnTo>
                    <a:pt x="7200" y="14850"/>
                  </a:lnTo>
                  <a:lnTo>
                    <a:pt x="4320" y="9450"/>
                  </a:lnTo>
                  <a:lnTo>
                    <a:pt x="5760" y="6750"/>
                  </a:lnTo>
                  <a:lnTo>
                    <a:pt x="10080" y="4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/>
            <p:cNvSpPr/>
            <p:nvPr/>
          </p:nvSpPr>
          <p:spPr>
            <a:xfrm>
              <a:off x="4806950" y="3930650"/>
              <a:ext cx="1143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000"/>
                  </a:moveTo>
                  <a:lnTo>
                    <a:pt x="3600" y="2040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800" y="19200"/>
                  </a:lnTo>
                  <a:lnTo>
                    <a:pt x="21600" y="13200"/>
                  </a:lnTo>
                  <a:lnTo>
                    <a:pt x="18000" y="3600"/>
                  </a:lnTo>
                  <a:lnTo>
                    <a:pt x="12600" y="0"/>
                  </a:lnTo>
                  <a:lnTo>
                    <a:pt x="10800" y="0"/>
                  </a:lnTo>
                  <a:lnTo>
                    <a:pt x="5400" y="4800"/>
                  </a:lnTo>
                  <a:lnTo>
                    <a:pt x="1800" y="9600"/>
                  </a:lnTo>
                  <a:lnTo>
                    <a:pt x="0" y="13200"/>
                  </a:lnTo>
                  <a:lnTo>
                    <a:pt x="0" y="18000"/>
                  </a:lnTo>
                  <a:close/>
                  <a:moveTo>
                    <a:pt x="3600" y="13200"/>
                  </a:moveTo>
                  <a:lnTo>
                    <a:pt x="5400" y="9600"/>
                  </a:lnTo>
                  <a:lnTo>
                    <a:pt x="9000" y="4800"/>
                  </a:lnTo>
                  <a:lnTo>
                    <a:pt x="10800" y="3600"/>
                  </a:lnTo>
                  <a:lnTo>
                    <a:pt x="16200" y="6000"/>
                  </a:lnTo>
                  <a:lnTo>
                    <a:pt x="18000" y="9600"/>
                  </a:lnTo>
                  <a:lnTo>
                    <a:pt x="19800" y="14400"/>
                  </a:lnTo>
                  <a:lnTo>
                    <a:pt x="19800" y="16800"/>
                  </a:lnTo>
                  <a:lnTo>
                    <a:pt x="16200" y="19200"/>
                  </a:lnTo>
                  <a:lnTo>
                    <a:pt x="9000" y="20400"/>
                  </a:lnTo>
                  <a:lnTo>
                    <a:pt x="7200" y="19200"/>
                  </a:lnTo>
                  <a:lnTo>
                    <a:pt x="3600" y="18000"/>
                  </a:lnTo>
                  <a:lnTo>
                    <a:pt x="3600" y="13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Rectangle"/>
            <p:cNvSpPr/>
            <p:nvPr/>
          </p:nvSpPr>
          <p:spPr>
            <a:xfrm>
              <a:off x="2927350" y="1025525"/>
              <a:ext cx="274638" cy="4030663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Rectangle"/>
            <p:cNvSpPr/>
            <p:nvPr/>
          </p:nvSpPr>
          <p:spPr>
            <a:xfrm>
              <a:off x="3006725" y="663575"/>
              <a:ext cx="120650" cy="381000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Rounded Rectangle"/>
            <p:cNvSpPr/>
            <p:nvPr/>
          </p:nvSpPr>
          <p:spPr>
            <a:xfrm>
              <a:off x="2898775" y="977900"/>
              <a:ext cx="325438" cy="8255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Line"/>
            <p:cNvSpPr/>
            <p:nvPr/>
          </p:nvSpPr>
          <p:spPr>
            <a:xfrm>
              <a:off x="3035300" y="638175"/>
              <a:ext cx="400050" cy="250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9" y="1151"/>
                  </a:lnTo>
                  <a:lnTo>
                    <a:pt x="1029" y="822"/>
                  </a:lnTo>
                  <a:lnTo>
                    <a:pt x="0" y="164"/>
                  </a:lnTo>
                  <a:lnTo>
                    <a:pt x="6171" y="0"/>
                  </a:lnTo>
                  <a:lnTo>
                    <a:pt x="6686" y="658"/>
                  </a:lnTo>
                  <a:lnTo>
                    <a:pt x="7543" y="905"/>
                  </a:lnTo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/>
            <p:cNvSpPr/>
            <p:nvPr/>
          </p:nvSpPr>
          <p:spPr>
            <a:xfrm>
              <a:off x="2817812" y="466725"/>
              <a:ext cx="503238" cy="2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05" y="0"/>
                  </a:moveTo>
                  <a:lnTo>
                    <a:pt x="15516" y="939"/>
                  </a:lnTo>
                  <a:lnTo>
                    <a:pt x="18797" y="5635"/>
                  </a:lnTo>
                  <a:lnTo>
                    <a:pt x="20780" y="1220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752" y="12209"/>
                  </a:lnTo>
                  <a:lnTo>
                    <a:pt x="3213" y="5635"/>
                  </a:lnTo>
                  <a:lnTo>
                    <a:pt x="6494" y="939"/>
                  </a:lnTo>
                  <a:lnTo>
                    <a:pt x="110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6270" y="6466522"/>
            <a:ext cx="27053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BBD7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Tx/>
        <a:buChar char="■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65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6765926"/>
          </a:xfrm>
        </p:spPr>
        <p:txBody>
          <a:bodyPr/>
          <a:lstStyle/>
          <a:p>
            <a:pPr>
              <a:defRPr/>
            </a:pPr>
            <a:r>
              <a:rPr lang="en-US" sz="8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MALDIVES</a:t>
            </a:r>
            <a:br>
              <a:rPr lang="en-US" sz="8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CAVE DIVING</a:t>
            </a:r>
            <a:br>
              <a:rPr lang="en-US" sz="8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80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ACCIDENT</a:t>
            </a:r>
            <a:endParaRPr lang="en-US" sz="8000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 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Out-of-air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Nitrogen narcosis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Oxygen toxicity</a:t>
            </a:r>
          </a:p>
          <a:p>
            <a:pPr marL="0" indent="0" algn="ctr">
              <a:buClr>
                <a:srgbClr val="FFFFFF"/>
              </a:buClr>
              <a:buNone/>
              <a:defRPr/>
            </a:pPr>
            <a:r>
              <a:rPr lang="en-US" sz="30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2.0atm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– 284’</a:t>
            </a:r>
          </a:p>
          <a:p>
            <a:pPr marL="0" indent="0" algn="ctr">
              <a:buClr>
                <a:srgbClr val="FFFFFF"/>
              </a:buClr>
              <a:buNone/>
              <a:defRPr/>
            </a:pPr>
            <a:r>
              <a:rPr lang="en-US" sz="30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1.6atm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– 221’</a:t>
            </a:r>
          </a:p>
          <a:p>
            <a:pPr marL="0" indent="0" algn="ctr">
              <a:buClr>
                <a:srgbClr val="FFFFFF"/>
              </a:buClr>
              <a:buNone/>
              <a:defRPr/>
            </a:pPr>
            <a:r>
              <a:rPr lang="en-US" sz="30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1.4atm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– 189’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Can you test for out-of-air?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Can you test for </a:t>
            </a:r>
            <a:r>
              <a:rPr lang="en-US" sz="30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oxtox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or narcosis at autopsy?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Can you test for panic at autopsy?</a:t>
            </a:r>
            <a:endParaRPr lang="en-US" sz="30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INACCURATE MAPS (AI-GENERATED)</a:t>
            </a:r>
            <a:endParaRPr lang="en-US" sz="3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rcRect r="1667"/>
          <a:stretch>
            <a:fillRect/>
          </a:stretch>
        </p:blipFill>
        <p:spPr>
          <a:xfrm>
            <a:off x="454152" y="2109216"/>
            <a:ext cx="4495801" cy="2420471"/>
          </a:xfrm>
          <a:prstGeom prst="rect">
            <a:avLst/>
          </a:prstGeom>
        </p:spPr>
      </p:pic>
      <p:pic>
        <p:nvPicPr>
          <p:cNvPr id="5" name="Picture 4" descr="Maldives cave system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952" y="2109216"/>
            <a:ext cx="2345194" cy="2325624"/>
          </a:xfrm>
          <a:prstGeom prst="rect">
            <a:avLst/>
          </a:prstGeom>
        </p:spPr>
      </p:pic>
      <p:pic>
        <p:nvPicPr>
          <p:cNvPr id="6" name="Picture 5" descr="Maldives cave system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151" y="4623816"/>
            <a:ext cx="4550229" cy="1981200"/>
          </a:xfrm>
          <a:prstGeom prst="rect">
            <a:avLst/>
          </a:prstGeom>
        </p:spPr>
      </p:pic>
      <p:pic>
        <p:nvPicPr>
          <p:cNvPr id="7" name="Picture 6" descr="Maldives cave system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8552" y="4623816"/>
            <a:ext cx="3279648" cy="20055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3060" y="2064970"/>
            <a:ext cx="8271989" cy="4632556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flipH="1">
            <a:off x="236170" y="2052858"/>
            <a:ext cx="8429435" cy="4644668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round/>
          </a:ln>
          <a:effectLst>
            <a:outerShdw blurRad="50800" dist="38100" dir="2700000" algn="tl" rotWithShape="0">
              <a:prstClr val="black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000" dirty="0"/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548" y="1445970"/>
            <a:ext cx="4181654" cy="52757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369" y="1371600"/>
            <a:ext cx="4943231" cy="5257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rcRect l="5500" t="8696" b="2899"/>
          <a:stretch>
            <a:fillRect/>
          </a:stretch>
        </p:blipFill>
        <p:spPr>
          <a:xfrm>
            <a:off x="2438400" y="1371600"/>
            <a:ext cx="4572000" cy="53464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1676400"/>
            <a:ext cx="7889943" cy="441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889941" cy="441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7889941" cy="44195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pic>
        <p:nvPicPr>
          <p:cNvPr id="4" name="Picture 3" descr="Maldives cave sys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365012" cy="5257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We may never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know exactly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what happened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and what went wrong</a:t>
            </a:r>
            <a:endParaRPr lang="en-US" sz="65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Lots of bad info</a:t>
            </a:r>
          </a:p>
          <a:p>
            <a:pPr marL="0" indent="0" algn="ctr">
              <a:buNone/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may not know</a:t>
            </a:r>
            <a:br>
              <a:rPr lang="en-US" sz="6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you think</a:t>
            </a:r>
            <a:br>
              <a:rPr lang="en-US" sz="6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know</a:t>
            </a:r>
            <a:endParaRPr lang="en-US" sz="6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648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You never get hurt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on a dive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you don’t make.</a:t>
            </a:r>
            <a:endParaRPr lang="en-US" sz="65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33" y="2895600"/>
            <a:ext cx="8305800" cy="205790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QUESTIONS???</a:t>
            </a:r>
            <a:endParaRPr lang="en-US" sz="65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unty of Los Angeles Dept. of Medical Examiner Capt. John Kades"/>
          <p:cNvSpPr txBox="1">
            <a:spLocks noGrp="1"/>
          </p:cNvSpPr>
          <p:nvPr>
            <p:ph type="title" idx="4294967295"/>
          </p:nvPr>
        </p:nvSpPr>
        <p:spPr>
          <a:xfrm>
            <a:off x="523812" y="1031475"/>
            <a:ext cx="8229600" cy="13726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u="sng" dirty="0" smtClean="0"/>
              <a:t>CONTACT INFO</a:t>
            </a:r>
            <a:endParaRPr u="sng" dirty="0"/>
          </a:p>
        </p:txBody>
      </p:sp>
      <p:sp>
        <p:nvSpPr>
          <p:cNvPr id="160" name="jkades@me.lacounty.gov…"/>
          <p:cNvSpPr txBox="1">
            <a:spLocks noGrp="1"/>
          </p:cNvSpPr>
          <p:nvPr>
            <p:ph type="body" sz="half" idx="4294967295"/>
          </p:nvPr>
        </p:nvSpPr>
        <p:spPr>
          <a:xfrm>
            <a:off x="1442754" y="2410035"/>
            <a:ext cx="6477000" cy="33115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jkades@me.lacounty.gov</a:t>
            </a:r>
          </a:p>
          <a:p>
            <a:pPr algn="ctr">
              <a:lnSpc>
                <a:spcPct val="150000"/>
              </a:lnSpc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huggins@usc.edu</a:t>
            </a:r>
          </a:p>
          <a:p>
            <a:pPr algn="ctr">
              <a:lnSpc>
                <a:spcPct val="150000"/>
              </a:lnSpc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kenkurtis@aol.com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os Angeles County  Dept. of Medical Examiner"/>
          <p:cNvSpPr txBox="1">
            <a:spLocks noGrp="1"/>
          </p:cNvSpPr>
          <p:nvPr>
            <p:ph type="title" idx="4294967295"/>
          </p:nvPr>
        </p:nvSpPr>
        <p:spPr>
          <a:xfrm>
            <a:off x="-1" y="457199"/>
            <a:ext cx="9144002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41247">
              <a:defRPr sz="3680">
                <a:effectLst>
                  <a:outerShdw blurRad="11684" dist="23368" dir="2700000" rotWithShape="0">
                    <a:srgbClr val="000000"/>
                  </a:outerShdw>
                </a:effectLst>
              </a:defRPr>
            </a:pPr>
            <a:r>
              <a:t>Los Angeles County </a:t>
            </a:r>
            <a:br/>
            <a:r>
              <a:t>Dept. of Medical Examiner</a:t>
            </a:r>
          </a:p>
        </p:txBody>
      </p:sp>
      <p:sp>
        <p:nvSpPr>
          <p:cNvPr id="63" name="WHY DIVERS…"/>
          <p:cNvSpPr txBox="1">
            <a:spLocks noGrp="1"/>
          </p:cNvSpPr>
          <p:nvPr>
            <p:ph type="body" idx="4294967295"/>
          </p:nvPr>
        </p:nvSpPr>
        <p:spPr>
          <a:xfrm>
            <a:off x="3276600" y="1636008"/>
            <a:ext cx="54864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1400"/>
              </a:spcBef>
              <a:buSzTx/>
              <a:buFont typeface="Wingdings"/>
              <a:buNone/>
              <a:defRPr sz="6000"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r>
              <a:rPr dirty="0"/>
              <a:t>WHY</a:t>
            </a:r>
            <a:br>
              <a:rPr dirty="0"/>
            </a:br>
            <a:r>
              <a:rPr dirty="0"/>
              <a:t>DIVERS</a:t>
            </a:r>
          </a:p>
          <a:p>
            <a:pPr algn="ctr">
              <a:spcBef>
                <a:spcPts val="1400"/>
              </a:spcBef>
              <a:buSzTx/>
              <a:buFont typeface="Wingdings"/>
              <a:buNone/>
              <a:defRPr sz="6000">
                <a:effectLst>
                  <a:outerShdw blurRad="12700" dist="38100" dir="2700000" rotWithShape="0">
                    <a:srgbClr val="000000"/>
                  </a:outerShdw>
                </a:effectLst>
              </a:defRPr>
            </a:pPr>
            <a:r>
              <a:rPr dirty="0"/>
              <a:t>DIE</a:t>
            </a:r>
          </a:p>
          <a:p>
            <a:pPr algn="ctr">
              <a:spcBef>
                <a:spcPts val="600"/>
              </a:spcBef>
              <a:buSzTx/>
              <a:buFont typeface="Wingdings"/>
              <a:buNone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 </a:t>
            </a:r>
          </a:p>
        </p:txBody>
      </p:sp>
      <p:pic>
        <p:nvPicPr>
          <p:cNvPr id="64" name="image.png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3276600" cy="473233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A review of the diving fatalities in Los Angeles County in 2025"/>
          <p:cNvSpPr txBox="1"/>
          <p:nvPr/>
        </p:nvSpPr>
        <p:spPr>
          <a:xfrm>
            <a:off x="3398519" y="4859985"/>
            <a:ext cx="547116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dirty="0"/>
              <a:t>A review of the diving </a:t>
            </a:r>
            <a:r>
              <a:rPr dirty="0" smtClean="0"/>
              <a:t>fatalit</a:t>
            </a:r>
            <a:r>
              <a:rPr lang="en-US" dirty="0" smtClean="0"/>
              <a:t>y</a:t>
            </a:r>
            <a:r>
              <a:rPr dirty="0"/>
              <a:t/>
            </a:r>
            <a:br>
              <a:rPr dirty="0"/>
            </a:br>
            <a:r>
              <a:rPr dirty="0"/>
              <a:t>in Los Angeles County in </a:t>
            </a:r>
            <a:r>
              <a:rPr dirty="0" smtClean="0"/>
              <a:t>2025</a:t>
            </a:r>
            <a:endParaRPr lang="en-US" dirty="0" smtClean="0"/>
          </a:p>
          <a:p>
            <a:pPr algn="ctr">
              <a:defRPr sz="1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dirty="0" smtClean="0"/>
              <a:t>(plus analysis of the Maldives accident)</a:t>
            </a:r>
          </a:p>
          <a:p>
            <a:pPr algn="ctr">
              <a:defRPr sz="1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 lang="en-US" dirty="0" smtClean="0"/>
          </a:p>
          <a:p>
            <a:pPr algn="ctr">
              <a:defRPr sz="1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lang="en-US" dirty="0" smtClean="0"/>
              <a:t>Panelists: Captain John </a:t>
            </a:r>
            <a:r>
              <a:rPr lang="en-US" dirty="0" err="1" smtClean="0"/>
              <a:t>Kades</a:t>
            </a:r>
            <a:r>
              <a:rPr lang="en-US" dirty="0" smtClean="0"/>
              <a:t>, Alex Van, Ken Kurtis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28194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Sources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of info</a:t>
            </a:r>
            <a:endParaRPr lang="en-US" sz="65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00" y="1585564"/>
            <a:ext cx="8305800" cy="4264173"/>
          </a:xfrm>
        </p:spPr>
        <p:txBody>
          <a:bodyPr/>
          <a:lstStyle/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54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5 divers died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54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1 rescue diver died</a:t>
            </a:r>
            <a:br>
              <a:rPr lang="en-US" sz="54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endParaRPr lang="en-US" sz="2000" dirty="0" smtClean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54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Criminal investigations</a:t>
            </a:r>
            <a:br>
              <a:rPr lang="en-US" sz="54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</a:br>
            <a:r>
              <a:rPr lang="en-US" sz="54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in both Maldives and Italy</a:t>
            </a:r>
            <a:endParaRPr lang="en-US" sz="54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 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Rescue diver “military-trained”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Dove single </a:t>
            </a:r>
            <a:r>
              <a:rPr lang="en-US" sz="30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AL80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tank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With other rescuers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All found first body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Didn’t exit cave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Found unconscious inside, brought up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Died at hospital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C.O.D. – Decompression sickness</a:t>
            </a:r>
            <a:endParaRPr lang="en-US" sz="30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/>
              <a:t> 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Rescue diver “military-trained”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Dove single </a:t>
            </a:r>
            <a:r>
              <a:rPr lang="en-US" sz="30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AL80</a:t>
            </a: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tank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With other rescuers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All found first body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Didn’t exit cave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Found unconscious inside, brought up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Died at hospital</a:t>
            </a:r>
            <a:endParaRPr lang="en-US" sz="30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 algn="ctr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C.O.D. – Decompression sickness</a:t>
            </a:r>
            <a:endParaRPr lang="en-US" sz="30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48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Difficulty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of </a:t>
            </a:r>
            <a:r>
              <a:rPr lang="en-US" sz="65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determing</a:t>
            </a:r>
            <a:endParaRPr lang="en-US" sz="6500" dirty="0" smtClean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definitive</a:t>
            </a:r>
          </a:p>
          <a:p>
            <a:pPr marL="0" indent="0" algn="ctr">
              <a:buNone/>
              <a:defRPr/>
            </a:pPr>
            <a:r>
              <a:rPr lang="en-US" sz="65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cause-of-death</a:t>
            </a:r>
            <a:endParaRPr lang="en-US" sz="65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25 divers on the boat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5 in dive party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6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th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person chose not to dive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Maldives depth limit is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30m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100ft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Cave entrance is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50m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165ft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)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Chamber #1 is roughly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30m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long (100 feet)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Chamber #2 is pitch black, also 100 feet long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No Chamber #3, but a dead end side area in #2, 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1 diver found in tunnel between #1 and #2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4 divers found in side dead end (#2)</a:t>
            </a:r>
            <a:endParaRPr lang="en-US" sz="28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MALDIVES DIVING ACCIDENT</a:t>
            </a:r>
            <a:endParaRPr lang="en-US" u="sng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Level of diver certification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Was this the plan? (6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th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diver)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Size of their tank (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80cf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or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12L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?)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Tanks filled to what pressure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Diving on air, nitrox, or tri-mix??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Gas left in the tanks when recovered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Did they have lights and lines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Had any of them been there before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Why were they separated</a:t>
            </a:r>
          </a:p>
          <a:p>
            <a:pPr marL="0" indent="0" algn="ctr"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 Complete background and history</a:t>
            </a:r>
            <a:endParaRPr lang="en-US" sz="2800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">
      <a:dk1>
        <a:srgbClr val="999999"/>
      </a:dk1>
      <a:lt1>
        <a:srgbClr val="996600"/>
      </a:lt1>
      <a:dk2>
        <a:srgbClr val="A7A7A7"/>
      </a:dk2>
      <a:lt2>
        <a:srgbClr val="535353"/>
      </a:lt2>
      <a:accent1>
        <a:srgbClr val="F8A500"/>
      </a:accent1>
      <a:accent2>
        <a:srgbClr val="808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ala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al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966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966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alance">
  <a:themeElements>
    <a:clrScheme name="Bala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8A500"/>
      </a:accent1>
      <a:accent2>
        <a:srgbClr val="808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ala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al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966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966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425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Balance</vt:lpstr>
      <vt:lpstr>MALDIVES CAVE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MALDIVES DIVING ACCIDENT</vt:lpstr>
      <vt:lpstr>CONTACT INFO</vt:lpstr>
      <vt:lpstr>Los Angeles County  Dept. of Medical Examiner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 County  Dept. of Medical Examiner</dc:title>
  <dc:creator>Ken Kurtis</dc:creator>
  <cp:lastModifiedBy>Ken Kurtis</cp:lastModifiedBy>
  <cp:revision>31</cp:revision>
  <dcterms:modified xsi:type="dcterms:W3CDTF">2026-05-30T03:42:31Z</dcterms:modified>
</cp:coreProperties>
</file>