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theme/theme13.xml" ContentType="application/vnd.openxmlformats-officedocument.theme+xml"/>
  <Override PartName="/ppt/slideLayouts/slideLayout114.xml" ContentType="application/vnd.openxmlformats-officedocument.presentationml.slideLayout+xml"/>
  <Override PartName="/ppt/theme/theme14.xml" ContentType="application/vnd.openxmlformats-officedocument.theme+xml"/>
  <Override PartName="/ppt/slideLayouts/slideLayout115.xml" ContentType="application/vnd.openxmlformats-officedocument.presentationml.slideLayout+xml"/>
  <Override PartName="/ppt/theme/theme1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6.xml" ContentType="application/vnd.openxmlformats-officedocument.theme+xml"/>
  <Override PartName="/ppt/slideLayouts/slideLayout118.xml" ContentType="application/vnd.openxmlformats-officedocument.presentationml.slideLayout+xml"/>
  <Override PartName="/ppt/theme/theme17.xml" ContentType="application/vnd.openxmlformats-officedocument.theme+xml"/>
  <Override PartName="/ppt/slideLayouts/slideLayout119.xml" ContentType="application/vnd.openxmlformats-officedocument.presentationml.slideLayout+xml"/>
  <Override PartName="/ppt/theme/theme18.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9.xml" ContentType="application/vnd.openxmlformats-officedocument.theme+xml"/>
  <Override PartName="/ppt/slideLayouts/slideLayout131.xml" ContentType="application/vnd.openxmlformats-officedocument.presentationml.slideLayout+xml"/>
  <Override PartName="/ppt/theme/theme20.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70" r:id="rId11"/>
    <p:sldMasterId id="2147483782" r:id="rId12"/>
    <p:sldMasterId id="2147483784" r:id="rId13"/>
    <p:sldMasterId id="2147483787" r:id="rId14"/>
    <p:sldMasterId id="2147483789" r:id="rId15"/>
    <p:sldMasterId id="2147483791" r:id="rId16"/>
    <p:sldMasterId id="2147483793" r:id="rId17"/>
    <p:sldMasterId id="2147483795" r:id="rId18"/>
    <p:sldMasterId id="2147483798" r:id="rId19"/>
    <p:sldMasterId id="2147483811" r:id="rId20"/>
    <p:sldMasterId id="2147483814" r:id="rId21"/>
  </p:sldMasterIdLst>
  <p:notesMasterIdLst>
    <p:notesMasterId r:id="rId43"/>
  </p:notesMasterIdLst>
  <p:sldIdLst>
    <p:sldId id="374" r:id="rId22"/>
    <p:sldId id="301" r:id="rId23"/>
    <p:sldId id="276" r:id="rId24"/>
    <p:sldId id="685" r:id="rId25"/>
    <p:sldId id="329" r:id="rId26"/>
    <p:sldId id="328" r:id="rId27"/>
    <p:sldId id="689" r:id="rId28"/>
    <p:sldId id="660" r:id="rId29"/>
    <p:sldId id="661" r:id="rId30"/>
    <p:sldId id="662" r:id="rId31"/>
    <p:sldId id="663" r:id="rId32"/>
    <p:sldId id="664" r:id="rId33"/>
    <p:sldId id="690" r:id="rId34"/>
    <p:sldId id="687" r:id="rId35"/>
    <p:sldId id="691" r:id="rId36"/>
    <p:sldId id="692" r:id="rId37"/>
    <p:sldId id="678" r:id="rId38"/>
    <p:sldId id="693" r:id="rId39"/>
    <p:sldId id="295" r:id="rId40"/>
    <p:sldId id="688" r:id="rId41"/>
    <p:sldId id="6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35" autoAdjust="0"/>
    <p:restoredTop sz="51197" autoAdjust="0"/>
  </p:normalViewPr>
  <p:slideViewPr>
    <p:cSldViewPr snapToGrid="0">
      <p:cViewPr varScale="1">
        <p:scale>
          <a:sx n="59" d="100"/>
          <a:sy n="59" d="100"/>
        </p:scale>
        <p:origin x="30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B8C78-8000-4416-8FCF-A4566E15150C}" type="datetimeFigureOut">
              <a:rPr lang="en-US" smtClean="0"/>
              <a:t>3/15/24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4A78B-340D-4AEE-8572-C13A83388C3E}" type="slidenum">
              <a:rPr lang="en-US" smtClean="0"/>
              <a:t>‹#›</a:t>
            </a:fld>
            <a:endParaRPr lang="en-US" dirty="0"/>
          </a:p>
        </p:txBody>
      </p:sp>
    </p:spTree>
    <p:extLst>
      <p:ext uri="{BB962C8B-B14F-4D97-AF65-F5344CB8AC3E}">
        <p14:creationId xmlns:p14="http://schemas.microsoft.com/office/powerpoint/2010/main" val="601482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14A8A-4DE6-4EF1-90DB-E93DCC5DE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341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CA98-A60F-4E0D-873B-A61330B34E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08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CA98-A60F-4E0D-873B-A61330B34E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8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14A8A-4DE6-4EF1-90DB-E93DCC5DE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92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282D8-2CC5-F966-FF9D-D85377845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C40E7-4128-A50A-0F15-0A1C40D09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AA1A3-E29B-943B-2A45-C951B497BA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91C1F4-120B-936A-D0CC-E7BFC16876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D363D-F4FB-BF41-829A-7027735043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96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p:txBody>
      </p:sp>
      <p:sp>
        <p:nvSpPr>
          <p:cNvPr id="4" name="Slide Number Placeholder 3"/>
          <p:cNvSpPr>
            <a:spLocks noGrp="1"/>
          </p:cNvSpPr>
          <p:nvPr>
            <p:ph type="sldNum" sz="quarter" idx="5"/>
          </p:nvPr>
        </p:nvSpPr>
        <p:spPr/>
        <p:txBody>
          <a:bodyPr/>
          <a:lstStyle/>
          <a:p>
            <a:fld id="{6C14A78B-340D-4AEE-8572-C13A83388C3E}" type="slidenum">
              <a:rPr lang="en-US" smtClean="0"/>
              <a:t>14</a:t>
            </a:fld>
            <a:endParaRPr lang="en-US" dirty="0"/>
          </a:p>
        </p:txBody>
      </p:sp>
    </p:spTree>
    <p:extLst>
      <p:ext uri="{BB962C8B-B14F-4D97-AF65-F5344CB8AC3E}">
        <p14:creationId xmlns:p14="http://schemas.microsoft.com/office/powerpoint/2010/main" val="209073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C7A23-4F57-A2C7-154E-C8A20624F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7BF1C-0242-F6F9-AC6A-65876F46E0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2D53D-EA9B-6D01-E4FF-1366F3D9212C}"/>
              </a:ext>
            </a:extLst>
          </p:cNvPr>
          <p:cNvSpPr>
            <a:spLocks noGrp="1"/>
          </p:cNvSpPr>
          <p:nvPr>
            <p:ph type="body" idx="1"/>
          </p:nvPr>
        </p:nvSpPr>
        <p:spPr/>
        <p:txBody>
          <a:bodyPr/>
          <a:lstStyle/>
          <a:p>
            <a:pPr marL="0" indent="0">
              <a:buFont typeface="+mj-lt"/>
              <a:buNone/>
            </a:pPr>
            <a:r>
              <a:rPr lang="en-US" dirty="0"/>
              <a:t>You can tell how vital your congregation is by asking this question, “If you were to close down today, who, besides those already in your church, would miss you?</a:t>
            </a:r>
          </a:p>
          <a:p>
            <a:endParaRPr lang="en-US" dirty="0"/>
          </a:p>
        </p:txBody>
      </p:sp>
      <p:sp>
        <p:nvSpPr>
          <p:cNvPr id="4" name="Slide Number Placeholder 3">
            <a:extLst>
              <a:ext uri="{FF2B5EF4-FFF2-40B4-BE49-F238E27FC236}">
                <a16:creationId xmlns:a16="http://schemas.microsoft.com/office/drawing/2014/main" id="{5A90E357-825D-FB63-8EA7-17D80A9BA9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4A78B-340D-4AEE-8572-C13A83388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441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0945F-A453-6C30-1F93-2FC5872611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153E3-B7E5-D87F-C9CA-AC3013B38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26297E-CA36-4F69-D142-2B49AD7E31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A41AB5-39E4-F477-7874-C4A2229926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4A78B-340D-4AEE-8572-C13A83388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759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rPr>
              <a:t>In 2023 we launched the Office of Innovation.  Working with Presbyteries Lincoln Trails, Southern New England, Churches in West Philadelphia who are interested in exploring new and creative ways to bear witness to Christ and serve God’s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D363D-F4FB-BF41-829A-7027735043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004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EC2E0B7C-91B9-C661-3386-EB809CD9D4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30A0B92-01B5-8772-18A3-9C5823FD35F5}"/>
              </a:ext>
            </a:extLst>
          </p:cNvPr>
          <p:cNvSpPr>
            <a:spLocks noGrp="1"/>
          </p:cNvSpPr>
          <p:nvPr>
            <p:ph type="body" idx="1"/>
          </p:nvPr>
        </p:nvSpPr>
        <p:spPr/>
        <p:txBody>
          <a:bodyPr/>
          <a:lstStyle/>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212" name="Slide Number Placeholder 3">
            <a:extLst>
              <a:ext uri="{FF2B5EF4-FFF2-40B4-BE49-F238E27FC236}">
                <a16:creationId xmlns:a16="http://schemas.microsoft.com/office/drawing/2014/main" id="{F3331910-6E21-0307-BA41-0D5A98B441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C8EACA-7E66-4EEE-A434-902D2DA9D4DC}" type="slidenum">
              <a:rPr lang="en-US" altLang="en-US"/>
              <a:pPr/>
              <a:t>19</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Joining Matthew 25 </a:t>
            </a:r>
          </a:p>
        </p:txBody>
      </p:sp>
      <p:sp>
        <p:nvSpPr>
          <p:cNvPr id="4" name="Slide Number Placeholder 3"/>
          <p:cNvSpPr>
            <a:spLocks noGrp="1"/>
          </p:cNvSpPr>
          <p:nvPr>
            <p:ph type="sldNum" sz="quarter" idx="5"/>
          </p:nvPr>
        </p:nvSpPr>
        <p:spPr/>
        <p:txBody>
          <a:bodyPr/>
          <a:lstStyle/>
          <a:p>
            <a:fld id="{6C14A78B-340D-4AEE-8572-C13A83388C3E}" type="slidenum">
              <a:rPr lang="en-US" smtClean="0"/>
              <a:t>20</a:t>
            </a:fld>
            <a:endParaRPr lang="en-US" dirty="0"/>
          </a:p>
        </p:txBody>
      </p:sp>
    </p:spTree>
    <p:extLst>
      <p:ext uri="{BB962C8B-B14F-4D97-AF65-F5344CB8AC3E}">
        <p14:creationId xmlns:p14="http://schemas.microsoft.com/office/powerpoint/2010/main" val="114882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fulfilling our purpose to inspire, equip and connect God’s people, the mission agency</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invites  churches, mid-councils and groups to be a Matthew 25 Church.</a:t>
            </a:r>
            <a:r>
              <a:rPr lang="en-US" sz="1800" kern="1200" dirty="0">
                <a:solidFill>
                  <a:srgbClr val="000000"/>
                </a:solidFill>
                <a:effectLst/>
                <a:latin typeface="Calibri" panose="020F0502020204030204" pitchFamily="34" charset="0"/>
                <a:ea typeface="Times New Roman" panose="02020603050405020304" pitchFamily="18" charset="0"/>
              </a:rPr>
              <a:t> The mandate to be a Matthew 25 church first came from the 2016 General Assembly. It has since been adopted and confirmed by GA in 2018, and 2020, and 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D363D-F4FB-BF41-829A-7027735043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8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314A8A-4DE6-4EF1-90DB-E93DCC5DE3A6}" type="slidenum">
              <a:rPr lang="en-US" smtClean="0"/>
              <a:t>21</a:t>
            </a:fld>
            <a:endParaRPr lang="en-US" dirty="0"/>
          </a:p>
        </p:txBody>
      </p:sp>
    </p:spTree>
    <p:extLst>
      <p:ext uri="{BB962C8B-B14F-4D97-AF65-F5344CB8AC3E}">
        <p14:creationId xmlns:p14="http://schemas.microsoft.com/office/powerpoint/2010/main" val="126083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6A2A4-79ED-D8E6-7FE0-FC6C698F2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CCF05-8E4B-D1E9-BA36-6ECDCAB1A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6CD63B-9D43-B094-DBCF-C42B9459CEF0}"/>
              </a:ext>
            </a:extLst>
          </p:cNvPr>
          <p:cNvSpPr>
            <a:spLocks noGrp="1"/>
          </p:cNvSpPr>
          <p:nvPr>
            <p:ph type="body" idx="1"/>
          </p:nvPr>
        </p:nvSpPr>
        <p:spPr/>
        <p:txBody>
          <a:bodyPr/>
          <a:lstStyle/>
          <a:p>
            <a:r>
              <a:rPr lang="en-US" dirty="0"/>
              <a:t>Three intersecting priorities – climate change, militarism, and heteropatriarchy/gender oppression</a:t>
            </a:r>
          </a:p>
        </p:txBody>
      </p:sp>
      <p:sp>
        <p:nvSpPr>
          <p:cNvPr id="4" name="Slide Number Placeholder 3">
            <a:extLst>
              <a:ext uri="{FF2B5EF4-FFF2-40B4-BE49-F238E27FC236}">
                <a16:creationId xmlns:a16="http://schemas.microsoft.com/office/drawing/2014/main" id="{429B2D0D-70C0-5E9D-09E0-60BC236400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4A78B-340D-4AEE-8572-C13A83388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00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45378-C403-111D-9C88-A326048DB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1DAC0-96C4-AF3C-B2F9-B6E4667AA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A0D07-D949-969C-5F16-775E8884AF67}"/>
              </a:ext>
            </a:extLst>
          </p:cNvPr>
          <p:cNvSpPr>
            <a:spLocks noGrp="1"/>
          </p:cNvSpPr>
          <p:nvPr>
            <p:ph type="body" idx="1"/>
          </p:nvPr>
        </p:nvSpPr>
        <p:spPr/>
        <p:txBody>
          <a:bodyPr/>
          <a:lstStyle/>
          <a:p>
            <a:pPr marL="0" indent="0">
              <a:buFont typeface="+mj-lt"/>
              <a:buNone/>
            </a:pPr>
            <a:r>
              <a:rPr lang="en-US" dirty="0"/>
              <a:t>You can tell how vital your congregation is by asking this question, “If you were to close down today, who, besides those already in your church, would miss you?</a:t>
            </a:r>
          </a:p>
          <a:p>
            <a:endParaRPr lang="en-US" dirty="0"/>
          </a:p>
        </p:txBody>
      </p:sp>
      <p:sp>
        <p:nvSpPr>
          <p:cNvPr id="4" name="Slide Number Placeholder 3">
            <a:extLst>
              <a:ext uri="{FF2B5EF4-FFF2-40B4-BE49-F238E27FC236}">
                <a16:creationId xmlns:a16="http://schemas.microsoft.com/office/drawing/2014/main" id="{71E8FE55-094C-CBA1-7607-3B5E57CB9C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14A78B-340D-4AEE-8572-C13A83388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5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E208F-64C5-2CB1-4036-1425C1904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70776-450B-13F0-F792-23586D691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E639C-BF54-CF17-1116-A5EA5A4B9DB9}"/>
              </a:ext>
            </a:extLst>
          </p:cNvPr>
          <p:cNvSpPr>
            <a:spLocks noGrp="1"/>
          </p:cNvSpPr>
          <p:nvPr>
            <p:ph type="body" idx="1"/>
          </p:nvPr>
        </p:nvSpPr>
        <p:spPr/>
        <p:txBody>
          <a:bodyPr/>
          <a:lstStyle/>
          <a:p>
            <a:r>
              <a:rPr lang="en-US" dirty="0"/>
              <a:t>Systemic poverty may be defined as a human </a:t>
            </a:r>
            <a:r>
              <a:rPr lang="en-US" sz="1200" dirty="0">
                <a:solidFill>
                  <a:schemeClr val="tx1"/>
                </a:solidFill>
                <a:latin typeface="Cambria" panose="02040503050406030204" pitchFamily="18" charset="0"/>
                <a:ea typeface="Cambria" panose="02040503050406030204" pitchFamily="18" charset="0"/>
              </a:rPr>
              <a:t>construct designed to exploit people through laws, policies, practices that lead to the perpetuation of an impoverished status.</a:t>
            </a:r>
            <a:endParaRPr lang="en-US" dirty="0"/>
          </a:p>
        </p:txBody>
      </p:sp>
      <p:sp>
        <p:nvSpPr>
          <p:cNvPr id="4" name="Slide Number Placeholder 3">
            <a:extLst>
              <a:ext uri="{FF2B5EF4-FFF2-40B4-BE49-F238E27FC236}">
                <a16:creationId xmlns:a16="http://schemas.microsoft.com/office/drawing/2014/main" id="{EEDEB908-8693-3349-602C-ACB8E40136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D363D-F4FB-BF41-829A-7027735043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58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0D63C-6286-EB19-91D7-DD9C1294E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28E51-354A-BC8F-4820-98724962B3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7C746-68C4-2701-DACE-D9C996790912}"/>
              </a:ext>
            </a:extLst>
          </p:cNvPr>
          <p:cNvSpPr>
            <a:spLocks noGrp="1"/>
          </p:cNvSpPr>
          <p:nvPr>
            <p:ph type="body" idx="1"/>
          </p:nvPr>
        </p:nvSpPr>
        <p:spPr/>
        <p: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Structural Racism is defined as a social construct that  normalizes and legitimizes  an array of dynamics—historical, cultural, institutional and interpersonal—that routinely advantages whites while producing cumulative and chronic adverse outcomes for people of color.</a:t>
            </a:r>
          </a:p>
          <a:p>
            <a:pPr marL="0" marR="0">
              <a:lnSpc>
                <a:spcPct val="107000"/>
              </a:lnSpc>
              <a:spcBef>
                <a:spcPts val="0"/>
              </a:spcBef>
              <a:spcAft>
                <a:spcPts val="0"/>
              </a:spcAft>
            </a:pPr>
            <a:endPar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is said, If one fish washes up on the shore, you say what’s wrong with that fish, but if a school of fish wash up on the shore,  you say what’s wrong with the water. Clean up the water so the fish can swim free.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Structural Racism is not primarily about individual prejudice or an individual’s beliefs and attitudes. </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Rather, racism in the U.S. is a socially constructed system.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6463BE2-F8F2-997A-01DB-FAA95CD682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D363D-F4FB-BF41-829A-7027735043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63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p>
            <a:endParaRPr lang="en-US" sz="1200" dirty="0">
              <a:latin typeface="Calibri Light" panose="020F03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14A8A-4DE6-4EF1-90DB-E93DCC5DE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56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CA98-A60F-4E0D-873B-A61330B34E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32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CA98-A60F-4E0D-873B-A61330B34E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16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2B74969-5FB3-EB44-AD6B-59EA23AFDBB0}" type="datetimeFigureOut">
              <a:rPr lang="en-US" smtClean="0"/>
              <a:t>3/15/24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DB7253-9165-A647-BDBD-5AFDD3197EB6}" type="slidenum">
              <a:rPr lang="en-US" smtClean="0"/>
              <a:t>‹#›</a:t>
            </a:fld>
            <a:endParaRPr lang="en-US" dirty="0"/>
          </a:p>
        </p:txBody>
      </p:sp>
    </p:spTree>
    <p:extLst>
      <p:ext uri="{BB962C8B-B14F-4D97-AF65-F5344CB8AC3E}">
        <p14:creationId xmlns:p14="http://schemas.microsoft.com/office/powerpoint/2010/main" val="24109033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74969-5FB3-EB44-AD6B-59EA23AFDBB0}" type="datetimeFigureOut">
              <a:rPr lang="en-US" smtClean="0"/>
              <a:t>3/15/24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B7253-9165-A647-BDBD-5AFDD3197EB6}" type="slidenum">
              <a:rPr lang="en-US" smtClean="0"/>
              <a:t>‹#›</a:t>
            </a:fld>
            <a:endParaRPr lang="en-US" dirty="0"/>
          </a:p>
        </p:txBody>
      </p:sp>
    </p:spTree>
    <p:extLst>
      <p:ext uri="{BB962C8B-B14F-4D97-AF65-F5344CB8AC3E}">
        <p14:creationId xmlns:p14="http://schemas.microsoft.com/office/powerpoint/2010/main" val="7787048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5">
            <a:extLst>
              <a:ext uri="{FF2B5EF4-FFF2-40B4-BE49-F238E27FC236}">
                <a16:creationId xmlns:a16="http://schemas.microsoft.com/office/drawing/2014/main" id="{D9EC024A-35BB-8D43-9511-AB2503CC0568}"/>
              </a:ext>
            </a:extLst>
          </p:cNvPr>
          <p:cNvSpPr>
            <a:spLocks noGrp="1"/>
          </p:cNvSpPr>
          <p:nvPr>
            <p:ph type="title"/>
          </p:nvPr>
        </p:nvSpPr>
        <p:spPr>
          <a:xfrm>
            <a:off x="1676400" y="276373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0773738A-A947-1247-ACD1-4F15E3148B4A}"/>
              </a:ext>
            </a:extLst>
          </p:cNvPr>
          <p:cNvSpPr>
            <a:spLocks noGrp="1"/>
          </p:cNvSpPr>
          <p:nvPr>
            <p:ph type="body" sz="quarter" idx="10"/>
          </p:nvPr>
        </p:nvSpPr>
        <p:spPr>
          <a:xfrm>
            <a:off x="2661920" y="1168083"/>
            <a:ext cx="5303838" cy="1371600"/>
          </a:xfrm>
          <a:prstGeom prst="rect">
            <a:avLst/>
          </a:prstGeom>
        </p:spPr>
        <p:txBody>
          <a:bodyPr/>
          <a:lstStyle>
            <a:lvl1pPr>
              <a:defRPr sz="2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036273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0C3CC46-AA00-A443-B741-3AF0EE03FDDC}" type="datetimeFigureOut">
              <a:rPr lang="en-US" smtClean="0"/>
              <a:t>3/15/24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D62D9-252B-C749-AD8D-E1FC1F67A4D0}" type="slidenum">
              <a:rPr lang="en-US" smtClean="0"/>
              <a:t>‹#›</a:t>
            </a:fld>
            <a:endParaRPr lang="en-US" dirty="0"/>
          </a:p>
        </p:txBody>
      </p:sp>
    </p:spTree>
    <p:extLst>
      <p:ext uri="{BB962C8B-B14F-4D97-AF65-F5344CB8AC3E}">
        <p14:creationId xmlns:p14="http://schemas.microsoft.com/office/powerpoint/2010/main" val="2146301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3CC46-AA00-A443-B741-3AF0EE03FDDC}" type="datetimeFigureOut">
              <a:rPr lang="en-US" smtClean="0"/>
              <a:t>3/15/24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D62D9-252B-C749-AD8D-E1FC1F67A4D0}" type="slidenum">
              <a:rPr lang="en-US" smtClean="0"/>
              <a:t>‹#›</a:t>
            </a:fld>
            <a:endParaRPr lang="en-US" dirty="0"/>
          </a:p>
        </p:txBody>
      </p:sp>
    </p:spTree>
    <p:extLst>
      <p:ext uri="{BB962C8B-B14F-4D97-AF65-F5344CB8AC3E}">
        <p14:creationId xmlns:p14="http://schemas.microsoft.com/office/powerpoint/2010/main" val="2975228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C3CC46-AA00-A443-B741-3AF0EE03FDDC}" type="datetimeFigureOut">
              <a:rPr lang="en-US" smtClean="0"/>
              <a:t>3/15/24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D62D9-252B-C749-AD8D-E1FC1F67A4D0}" type="slidenum">
              <a:rPr lang="en-US" smtClean="0"/>
              <a:t>‹#›</a:t>
            </a:fld>
            <a:endParaRPr lang="en-US" dirty="0"/>
          </a:p>
        </p:txBody>
      </p:sp>
    </p:spTree>
    <p:extLst>
      <p:ext uri="{BB962C8B-B14F-4D97-AF65-F5344CB8AC3E}">
        <p14:creationId xmlns:p14="http://schemas.microsoft.com/office/powerpoint/2010/main" val="216654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C3CC46-AA00-A443-B741-3AF0EE03FDDC}" type="datetimeFigureOut">
              <a:rPr lang="en-US" smtClean="0"/>
              <a:t>3/15/24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0D62D9-252B-C749-AD8D-E1FC1F67A4D0}" type="slidenum">
              <a:rPr lang="en-US" smtClean="0"/>
              <a:t>‹#›</a:t>
            </a:fld>
            <a:endParaRPr lang="en-US" dirty="0"/>
          </a:p>
        </p:txBody>
      </p:sp>
    </p:spTree>
    <p:extLst>
      <p:ext uri="{BB962C8B-B14F-4D97-AF65-F5344CB8AC3E}">
        <p14:creationId xmlns:p14="http://schemas.microsoft.com/office/powerpoint/2010/main" val="2096062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C3CC46-AA00-A443-B741-3AF0EE03FDDC}" type="datetimeFigureOut">
              <a:rPr lang="en-US" smtClean="0"/>
              <a:t>3/15/24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0D62D9-252B-C749-AD8D-E1FC1F67A4D0}" type="slidenum">
              <a:rPr lang="en-US" smtClean="0"/>
              <a:t>‹#›</a:t>
            </a:fld>
            <a:endParaRPr lang="en-US" dirty="0"/>
          </a:p>
        </p:txBody>
      </p:sp>
    </p:spTree>
    <p:extLst>
      <p:ext uri="{BB962C8B-B14F-4D97-AF65-F5344CB8AC3E}">
        <p14:creationId xmlns:p14="http://schemas.microsoft.com/office/powerpoint/2010/main" val="3208023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C3CC46-AA00-A443-B741-3AF0EE03FDDC}" type="datetimeFigureOut">
              <a:rPr lang="en-US" smtClean="0"/>
              <a:t>3/15/24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0D62D9-252B-C749-AD8D-E1FC1F67A4D0}" type="slidenum">
              <a:rPr lang="en-US" smtClean="0"/>
              <a:t>‹#›</a:t>
            </a:fld>
            <a:endParaRPr lang="en-US" dirty="0"/>
          </a:p>
        </p:txBody>
      </p:sp>
    </p:spTree>
    <p:extLst>
      <p:ext uri="{BB962C8B-B14F-4D97-AF65-F5344CB8AC3E}">
        <p14:creationId xmlns:p14="http://schemas.microsoft.com/office/powerpoint/2010/main" val="182766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3CC46-AA00-A443-B741-3AF0EE03FDDC}" type="datetimeFigureOut">
              <a:rPr lang="en-US" smtClean="0"/>
              <a:t>3/15/24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0D62D9-252B-C749-AD8D-E1FC1F67A4D0}" type="slidenum">
              <a:rPr lang="en-US" smtClean="0"/>
              <a:t>‹#›</a:t>
            </a:fld>
            <a:endParaRPr lang="en-US" dirty="0"/>
          </a:p>
        </p:txBody>
      </p:sp>
    </p:spTree>
    <p:extLst>
      <p:ext uri="{BB962C8B-B14F-4D97-AF65-F5344CB8AC3E}">
        <p14:creationId xmlns:p14="http://schemas.microsoft.com/office/powerpoint/2010/main" val="2807836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C3CC46-AA00-A443-B741-3AF0EE03FDDC}" type="datetimeFigureOut">
              <a:rPr lang="en-US" smtClean="0"/>
              <a:t>3/15/24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0D62D9-252B-C749-AD8D-E1FC1F67A4D0}" type="slidenum">
              <a:rPr lang="en-US" smtClean="0"/>
              <a:t>‹#›</a:t>
            </a:fld>
            <a:endParaRPr lang="en-US" dirty="0"/>
          </a:p>
        </p:txBody>
      </p:sp>
    </p:spTree>
    <p:extLst>
      <p:ext uri="{BB962C8B-B14F-4D97-AF65-F5344CB8AC3E}">
        <p14:creationId xmlns:p14="http://schemas.microsoft.com/office/powerpoint/2010/main" val="2963749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C3CC46-AA00-A443-B741-3AF0EE03FDDC}" type="datetimeFigureOut">
              <a:rPr lang="en-US" smtClean="0"/>
              <a:t>3/15/24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0D62D9-252B-C749-AD8D-E1FC1F67A4D0}" type="slidenum">
              <a:rPr lang="en-US" smtClean="0"/>
              <a:t>‹#›</a:t>
            </a:fld>
            <a:endParaRPr lang="en-US" dirty="0"/>
          </a:p>
        </p:txBody>
      </p:sp>
    </p:spTree>
    <p:extLst>
      <p:ext uri="{BB962C8B-B14F-4D97-AF65-F5344CB8AC3E}">
        <p14:creationId xmlns:p14="http://schemas.microsoft.com/office/powerpoint/2010/main" val="405491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74969-5FB3-EB44-AD6B-59EA23AFDBB0}" type="datetimeFigureOut">
              <a:rPr lang="en-US" smtClean="0"/>
              <a:t>3/15/24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B7253-9165-A647-BDBD-5AFDD3197EB6}" type="slidenum">
              <a:rPr lang="en-US" smtClean="0"/>
              <a:t>‹#›</a:t>
            </a:fld>
            <a:endParaRPr lang="en-US" dirty="0"/>
          </a:p>
        </p:txBody>
      </p:sp>
    </p:spTree>
    <p:extLst>
      <p:ext uri="{BB962C8B-B14F-4D97-AF65-F5344CB8AC3E}">
        <p14:creationId xmlns:p14="http://schemas.microsoft.com/office/powerpoint/2010/main" val="25080252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3CC46-AA00-A443-B741-3AF0EE03FDDC}" type="datetimeFigureOut">
              <a:rPr lang="en-US" smtClean="0"/>
              <a:t>3/15/24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D62D9-252B-C749-AD8D-E1FC1F67A4D0}" type="slidenum">
              <a:rPr lang="en-US" smtClean="0"/>
              <a:t>‹#›</a:t>
            </a:fld>
            <a:endParaRPr lang="en-US" dirty="0"/>
          </a:p>
        </p:txBody>
      </p:sp>
    </p:spTree>
    <p:extLst>
      <p:ext uri="{BB962C8B-B14F-4D97-AF65-F5344CB8AC3E}">
        <p14:creationId xmlns:p14="http://schemas.microsoft.com/office/powerpoint/2010/main" val="187636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3CC46-AA00-A443-B741-3AF0EE03FDDC}" type="datetimeFigureOut">
              <a:rPr lang="en-US" smtClean="0"/>
              <a:t>3/15/24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0D62D9-252B-C749-AD8D-E1FC1F67A4D0}" type="slidenum">
              <a:rPr lang="en-US" smtClean="0"/>
              <a:t>‹#›</a:t>
            </a:fld>
            <a:endParaRPr lang="en-US" dirty="0"/>
          </a:p>
        </p:txBody>
      </p:sp>
    </p:spTree>
    <p:extLst>
      <p:ext uri="{BB962C8B-B14F-4D97-AF65-F5344CB8AC3E}">
        <p14:creationId xmlns:p14="http://schemas.microsoft.com/office/powerpoint/2010/main" val="3444530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5">
            <a:extLst>
              <a:ext uri="{FF2B5EF4-FFF2-40B4-BE49-F238E27FC236}">
                <a16:creationId xmlns:a16="http://schemas.microsoft.com/office/drawing/2014/main" id="{D9EC024A-35BB-8D43-9511-AB2503CC0568}"/>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2B7EEB-8E33-D847-A76E-FBF659784682}"/>
              </a:ext>
            </a:extLst>
          </p:cNvPr>
          <p:cNvSpPr>
            <a:spLocks noGrp="1"/>
          </p:cNvSpPr>
          <p:nvPr>
            <p:ph idx="1"/>
          </p:nvPr>
        </p:nvSpPr>
        <p:spPr>
          <a:xfrm>
            <a:off x="1676400" y="2060850"/>
            <a:ext cx="9783288"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738161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9207FE6-0D36-734B-B13C-4A6E48A706A6}"/>
              </a:ext>
            </a:extLst>
          </p:cNvPr>
          <p:cNvSpPr>
            <a:spLocks noGrp="1"/>
          </p:cNvSpPr>
          <p:nvPr>
            <p:ph idx="1"/>
          </p:nvPr>
        </p:nvSpPr>
        <p:spPr>
          <a:xfrm>
            <a:off x="434294" y="1457341"/>
            <a:ext cx="5392270"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48810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5">
            <a:extLst>
              <a:ext uri="{FF2B5EF4-FFF2-40B4-BE49-F238E27FC236}">
                <a16:creationId xmlns:a16="http://schemas.microsoft.com/office/drawing/2014/main" id="{D9EC024A-35BB-8D43-9511-AB2503CC0568}"/>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2B7EEB-8E33-D847-A76E-FBF659784682}"/>
              </a:ext>
            </a:extLst>
          </p:cNvPr>
          <p:cNvSpPr>
            <a:spLocks noGrp="1"/>
          </p:cNvSpPr>
          <p:nvPr>
            <p:ph idx="1"/>
          </p:nvPr>
        </p:nvSpPr>
        <p:spPr>
          <a:xfrm>
            <a:off x="1676400" y="2060850"/>
            <a:ext cx="9783288"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5211279"/>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5">
            <a:extLst>
              <a:ext uri="{FF2B5EF4-FFF2-40B4-BE49-F238E27FC236}">
                <a16:creationId xmlns:a16="http://schemas.microsoft.com/office/drawing/2014/main" id="{D9EC024A-35BB-8D43-9511-AB2503CC0568}"/>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2B7EEB-8E33-D847-A76E-FBF659784682}"/>
              </a:ext>
            </a:extLst>
          </p:cNvPr>
          <p:cNvSpPr>
            <a:spLocks noGrp="1"/>
          </p:cNvSpPr>
          <p:nvPr>
            <p:ph idx="1"/>
          </p:nvPr>
        </p:nvSpPr>
        <p:spPr>
          <a:xfrm>
            <a:off x="1676400" y="2060850"/>
            <a:ext cx="9783288"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458135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9207FE6-0D36-734B-B13C-4A6E48A706A6}"/>
              </a:ext>
            </a:extLst>
          </p:cNvPr>
          <p:cNvSpPr>
            <a:spLocks noGrp="1"/>
          </p:cNvSpPr>
          <p:nvPr>
            <p:ph idx="1"/>
          </p:nvPr>
        </p:nvSpPr>
        <p:spPr>
          <a:xfrm>
            <a:off x="434294" y="1457341"/>
            <a:ext cx="5392270"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38114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itle Placeholder 5">
            <a:extLst>
              <a:ext uri="{FF2B5EF4-FFF2-40B4-BE49-F238E27FC236}">
                <a16:creationId xmlns:a16="http://schemas.microsoft.com/office/drawing/2014/main" id="{D9EC024A-35BB-8D43-9511-AB2503CC0568}"/>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2B7EEB-8E33-D847-A76E-FBF659784682}"/>
              </a:ext>
            </a:extLst>
          </p:cNvPr>
          <p:cNvSpPr>
            <a:spLocks noGrp="1"/>
          </p:cNvSpPr>
          <p:nvPr>
            <p:ph idx="1"/>
          </p:nvPr>
        </p:nvSpPr>
        <p:spPr>
          <a:xfrm>
            <a:off x="1676400" y="2060850"/>
            <a:ext cx="9783288"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9367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5">
            <a:extLst>
              <a:ext uri="{FF2B5EF4-FFF2-40B4-BE49-F238E27FC236}">
                <a16:creationId xmlns:a16="http://schemas.microsoft.com/office/drawing/2014/main" id="{D9EC024A-35BB-8D43-9511-AB2503CC0568}"/>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2B7EEB-8E33-D847-A76E-FBF659784682}"/>
              </a:ext>
            </a:extLst>
          </p:cNvPr>
          <p:cNvSpPr>
            <a:spLocks noGrp="1"/>
          </p:cNvSpPr>
          <p:nvPr>
            <p:ph idx="1"/>
          </p:nvPr>
        </p:nvSpPr>
        <p:spPr>
          <a:xfrm>
            <a:off x="1676400" y="2060850"/>
            <a:ext cx="9783288"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3130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5">
            <a:extLst>
              <a:ext uri="{FF2B5EF4-FFF2-40B4-BE49-F238E27FC236}">
                <a16:creationId xmlns:a16="http://schemas.microsoft.com/office/drawing/2014/main" id="{D9EC024A-35BB-8D43-9511-AB2503CC0568}"/>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2B7EEB-8E33-D847-A76E-FBF659784682}"/>
              </a:ext>
            </a:extLst>
          </p:cNvPr>
          <p:cNvSpPr>
            <a:spLocks noGrp="1"/>
          </p:cNvSpPr>
          <p:nvPr>
            <p:ph idx="1"/>
          </p:nvPr>
        </p:nvSpPr>
        <p:spPr>
          <a:xfrm>
            <a:off x="1676400" y="2060850"/>
            <a:ext cx="9783288"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066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6F7948-DE96-4D72-8396-553814129187}"/>
              </a:ext>
            </a:extLst>
          </p:cNvPr>
          <p:cNvSpPr>
            <a:spLocks noGrp="1"/>
          </p:cNvSpPr>
          <p:nvPr>
            <p:ph type="dt" sz="half" idx="10"/>
          </p:nvPr>
        </p:nvSpPr>
        <p:spPr/>
        <p:txBody>
          <a:bodyPr/>
          <a:lstStyle>
            <a:lvl1pPr>
              <a:defRPr/>
            </a:lvl1pPr>
          </a:lstStyle>
          <a:p>
            <a:pPr>
              <a:defRPr/>
            </a:pPr>
            <a:fld id="{2EB41736-D9A1-41D6-8CA9-8431F0053FDB}" type="datetimeFigureOut">
              <a:rPr lang="en-US"/>
              <a:pPr>
                <a:defRPr/>
              </a:pPr>
              <a:t>3/15/24</a:t>
            </a:fld>
            <a:endParaRPr lang="en-US" dirty="0"/>
          </a:p>
        </p:txBody>
      </p:sp>
      <p:sp>
        <p:nvSpPr>
          <p:cNvPr id="5" name="Footer Placeholder 4">
            <a:extLst>
              <a:ext uri="{FF2B5EF4-FFF2-40B4-BE49-F238E27FC236}">
                <a16:creationId xmlns:a16="http://schemas.microsoft.com/office/drawing/2014/main" id="{6B134CD4-1CAD-4FAE-A1F0-740B795944F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400AA83-E08B-48B1-8168-9520EA346DC6}"/>
              </a:ext>
            </a:extLst>
          </p:cNvPr>
          <p:cNvSpPr>
            <a:spLocks noGrp="1"/>
          </p:cNvSpPr>
          <p:nvPr>
            <p:ph type="sldNum" sz="quarter" idx="12"/>
          </p:nvPr>
        </p:nvSpPr>
        <p:spPr/>
        <p:txBody>
          <a:bodyPr/>
          <a:lstStyle>
            <a:lvl1pPr>
              <a:defRPr/>
            </a:lvl1pPr>
          </a:lstStyle>
          <a:p>
            <a:pPr>
              <a:defRPr/>
            </a:pPr>
            <a:fld id="{0D2E46AD-D622-4A0F-B06A-E6ADB169F955}" type="slidenum">
              <a:rPr lang="en-US"/>
              <a:pPr>
                <a:defRPr/>
              </a:pPr>
              <a:t>‹#›</a:t>
            </a:fld>
            <a:endParaRPr lang="en-US" dirty="0"/>
          </a:p>
        </p:txBody>
      </p:sp>
    </p:spTree>
    <p:extLst>
      <p:ext uri="{BB962C8B-B14F-4D97-AF65-F5344CB8AC3E}">
        <p14:creationId xmlns:p14="http://schemas.microsoft.com/office/powerpoint/2010/main" val="428892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2471-ECAC-A0C4-0058-3FCD602BC7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C5FA6E-00CD-5005-57A7-2B0F7361AF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94A13C-B6E9-8982-89E0-9911A4491904}"/>
              </a:ext>
            </a:extLst>
          </p:cNvPr>
          <p:cNvSpPr>
            <a:spLocks noGrp="1"/>
          </p:cNvSpPr>
          <p:nvPr>
            <p:ph type="dt" sz="half" idx="10"/>
          </p:nvPr>
        </p:nvSpPr>
        <p:spPr/>
        <p:txBody>
          <a:bodyPr/>
          <a:lstStyle/>
          <a:p>
            <a:fld id="{CAAAFFAA-2D7E-4FEF-84E3-813E9112DC3D}" type="datetimeFigureOut">
              <a:rPr lang="en-US" smtClean="0"/>
              <a:t>3/15/24</a:t>
            </a:fld>
            <a:endParaRPr lang="en-US" dirty="0"/>
          </a:p>
        </p:txBody>
      </p:sp>
      <p:sp>
        <p:nvSpPr>
          <p:cNvPr id="5" name="Footer Placeholder 4">
            <a:extLst>
              <a:ext uri="{FF2B5EF4-FFF2-40B4-BE49-F238E27FC236}">
                <a16:creationId xmlns:a16="http://schemas.microsoft.com/office/drawing/2014/main" id="{5160DDFA-C857-3861-D9CE-8BED26FF0D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38F726-9206-F0B2-7251-E3B85F3CA95C}"/>
              </a:ext>
            </a:extLst>
          </p:cNvPr>
          <p:cNvSpPr>
            <a:spLocks noGrp="1"/>
          </p:cNvSpPr>
          <p:nvPr>
            <p:ph type="sldNum" sz="quarter" idx="12"/>
          </p:nvPr>
        </p:nvSpPr>
        <p:spPr/>
        <p:txBody>
          <a:bodyPr/>
          <a:lstStyle/>
          <a:p>
            <a:fld id="{43B346AC-874D-4569-8044-6375EC20366D}" type="slidenum">
              <a:rPr lang="en-US" smtClean="0"/>
              <a:t>‹#›</a:t>
            </a:fld>
            <a:endParaRPr lang="en-US" dirty="0"/>
          </a:p>
        </p:txBody>
      </p:sp>
    </p:spTree>
    <p:extLst>
      <p:ext uri="{BB962C8B-B14F-4D97-AF65-F5344CB8AC3E}">
        <p14:creationId xmlns:p14="http://schemas.microsoft.com/office/powerpoint/2010/main" val="24612473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8B398-1827-F2C1-F88A-D5B2A79AC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7E69E5-DDF3-14CE-D4AF-A89930F3E4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33D8E-3F92-27CF-AEA1-B22FE959D135}"/>
              </a:ext>
            </a:extLst>
          </p:cNvPr>
          <p:cNvSpPr>
            <a:spLocks noGrp="1"/>
          </p:cNvSpPr>
          <p:nvPr>
            <p:ph type="dt" sz="half" idx="10"/>
          </p:nvPr>
        </p:nvSpPr>
        <p:spPr/>
        <p:txBody>
          <a:bodyPr/>
          <a:lstStyle/>
          <a:p>
            <a:fld id="{CAAAFFAA-2D7E-4FEF-84E3-813E9112DC3D}" type="datetimeFigureOut">
              <a:rPr lang="en-US" smtClean="0"/>
              <a:t>3/15/24</a:t>
            </a:fld>
            <a:endParaRPr lang="en-US" dirty="0"/>
          </a:p>
        </p:txBody>
      </p:sp>
      <p:sp>
        <p:nvSpPr>
          <p:cNvPr id="5" name="Footer Placeholder 4">
            <a:extLst>
              <a:ext uri="{FF2B5EF4-FFF2-40B4-BE49-F238E27FC236}">
                <a16:creationId xmlns:a16="http://schemas.microsoft.com/office/drawing/2014/main" id="{CEB30167-431C-A268-C3B2-8DEA01DF09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9B0070-88D9-283A-28F1-8DFB8BE81E0D}"/>
              </a:ext>
            </a:extLst>
          </p:cNvPr>
          <p:cNvSpPr>
            <a:spLocks noGrp="1"/>
          </p:cNvSpPr>
          <p:nvPr>
            <p:ph type="sldNum" sz="quarter" idx="12"/>
          </p:nvPr>
        </p:nvSpPr>
        <p:spPr/>
        <p:txBody>
          <a:bodyPr/>
          <a:lstStyle/>
          <a:p>
            <a:fld id="{43B346AC-874D-4569-8044-6375EC20366D}" type="slidenum">
              <a:rPr lang="en-US" smtClean="0"/>
              <a:t>‹#›</a:t>
            </a:fld>
            <a:endParaRPr lang="en-US" dirty="0"/>
          </a:p>
        </p:txBody>
      </p:sp>
    </p:spTree>
    <p:extLst>
      <p:ext uri="{BB962C8B-B14F-4D97-AF65-F5344CB8AC3E}">
        <p14:creationId xmlns:p14="http://schemas.microsoft.com/office/powerpoint/2010/main" val="19940376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25E7-D8F3-6F2E-3C83-D3707892E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25071A-ABBA-EA2F-AF3B-1D79F6A0AC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A03B2D-4FF1-37B4-EABB-D90CD58892F7}"/>
              </a:ext>
            </a:extLst>
          </p:cNvPr>
          <p:cNvSpPr>
            <a:spLocks noGrp="1"/>
          </p:cNvSpPr>
          <p:nvPr>
            <p:ph type="dt" sz="half" idx="10"/>
          </p:nvPr>
        </p:nvSpPr>
        <p:spPr/>
        <p:txBody>
          <a:bodyPr/>
          <a:lstStyle/>
          <a:p>
            <a:fld id="{CAAAFFAA-2D7E-4FEF-84E3-813E9112DC3D}" type="datetimeFigureOut">
              <a:rPr lang="en-US" smtClean="0"/>
              <a:t>3/15/24</a:t>
            </a:fld>
            <a:endParaRPr lang="en-US" dirty="0"/>
          </a:p>
        </p:txBody>
      </p:sp>
      <p:sp>
        <p:nvSpPr>
          <p:cNvPr id="5" name="Footer Placeholder 4">
            <a:extLst>
              <a:ext uri="{FF2B5EF4-FFF2-40B4-BE49-F238E27FC236}">
                <a16:creationId xmlns:a16="http://schemas.microsoft.com/office/drawing/2014/main" id="{2C2D89BF-0AA9-F31A-62E4-61D10CA73F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4E3271-5A69-453B-320C-E99D6D06B459}"/>
              </a:ext>
            </a:extLst>
          </p:cNvPr>
          <p:cNvSpPr>
            <a:spLocks noGrp="1"/>
          </p:cNvSpPr>
          <p:nvPr>
            <p:ph type="sldNum" sz="quarter" idx="12"/>
          </p:nvPr>
        </p:nvSpPr>
        <p:spPr/>
        <p:txBody>
          <a:bodyPr/>
          <a:lstStyle/>
          <a:p>
            <a:fld id="{43B346AC-874D-4569-8044-6375EC20366D}" type="slidenum">
              <a:rPr lang="en-US" smtClean="0"/>
              <a:t>‹#›</a:t>
            </a:fld>
            <a:endParaRPr lang="en-US" dirty="0"/>
          </a:p>
        </p:txBody>
      </p:sp>
    </p:spTree>
    <p:extLst>
      <p:ext uri="{BB962C8B-B14F-4D97-AF65-F5344CB8AC3E}">
        <p14:creationId xmlns:p14="http://schemas.microsoft.com/office/powerpoint/2010/main" val="39847393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8F5AD-7C53-31F3-BE4A-91122A27A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F4575-1496-8A62-2768-81F0E8E8F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67C42E-30EC-BFA4-C57B-EB89E7243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95934B-2AA8-8ABB-623B-462634C0828A}"/>
              </a:ext>
            </a:extLst>
          </p:cNvPr>
          <p:cNvSpPr>
            <a:spLocks noGrp="1"/>
          </p:cNvSpPr>
          <p:nvPr>
            <p:ph type="dt" sz="half" idx="10"/>
          </p:nvPr>
        </p:nvSpPr>
        <p:spPr/>
        <p:txBody>
          <a:bodyPr/>
          <a:lstStyle/>
          <a:p>
            <a:fld id="{CAAAFFAA-2D7E-4FEF-84E3-813E9112DC3D}" type="datetimeFigureOut">
              <a:rPr lang="en-US" smtClean="0"/>
              <a:t>3/15/24</a:t>
            </a:fld>
            <a:endParaRPr lang="en-US" dirty="0"/>
          </a:p>
        </p:txBody>
      </p:sp>
      <p:sp>
        <p:nvSpPr>
          <p:cNvPr id="6" name="Footer Placeholder 5">
            <a:extLst>
              <a:ext uri="{FF2B5EF4-FFF2-40B4-BE49-F238E27FC236}">
                <a16:creationId xmlns:a16="http://schemas.microsoft.com/office/drawing/2014/main" id="{7EECC966-EE83-B142-23F0-074C233ED1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9A40CC-47EC-40AC-2486-81012B0ACA60}"/>
              </a:ext>
            </a:extLst>
          </p:cNvPr>
          <p:cNvSpPr>
            <a:spLocks noGrp="1"/>
          </p:cNvSpPr>
          <p:nvPr>
            <p:ph type="sldNum" sz="quarter" idx="12"/>
          </p:nvPr>
        </p:nvSpPr>
        <p:spPr/>
        <p:txBody>
          <a:bodyPr/>
          <a:lstStyle/>
          <a:p>
            <a:fld id="{43B346AC-874D-4569-8044-6375EC20366D}" type="slidenum">
              <a:rPr lang="en-US" smtClean="0"/>
              <a:t>‹#›</a:t>
            </a:fld>
            <a:endParaRPr lang="en-US" dirty="0"/>
          </a:p>
        </p:txBody>
      </p:sp>
    </p:spTree>
    <p:extLst>
      <p:ext uri="{BB962C8B-B14F-4D97-AF65-F5344CB8AC3E}">
        <p14:creationId xmlns:p14="http://schemas.microsoft.com/office/powerpoint/2010/main" val="33765576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AB29-13CE-2C20-14E5-5BA0D86A98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0B59D6-EB74-2D6B-6DFC-A2D55E553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6D46A-2986-CDCE-348A-0070DFDA0B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24C14A-8D9F-2699-8AFD-37DCC3ABEA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20728F-672B-DA9E-6A77-3875DE2A82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F075D1-FECA-F884-43D4-75BDDEF8D8D1}"/>
              </a:ext>
            </a:extLst>
          </p:cNvPr>
          <p:cNvSpPr>
            <a:spLocks noGrp="1"/>
          </p:cNvSpPr>
          <p:nvPr>
            <p:ph type="dt" sz="half" idx="10"/>
          </p:nvPr>
        </p:nvSpPr>
        <p:spPr/>
        <p:txBody>
          <a:bodyPr/>
          <a:lstStyle/>
          <a:p>
            <a:fld id="{CAAAFFAA-2D7E-4FEF-84E3-813E9112DC3D}" type="datetimeFigureOut">
              <a:rPr lang="en-US" smtClean="0"/>
              <a:t>3/15/24</a:t>
            </a:fld>
            <a:endParaRPr lang="en-US" dirty="0"/>
          </a:p>
        </p:txBody>
      </p:sp>
      <p:sp>
        <p:nvSpPr>
          <p:cNvPr id="8" name="Footer Placeholder 7">
            <a:extLst>
              <a:ext uri="{FF2B5EF4-FFF2-40B4-BE49-F238E27FC236}">
                <a16:creationId xmlns:a16="http://schemas.microsoft.com/office/drawing/2014/main" id="{7CA138B7-14F2-65C8-1F73-381ABA5B86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2022D0-5C22-F11A-BB85-E05A73516A53}"/>
              </a:ext>
            </a:extLst>
          </p:cNvPr>
          <p:cNvSpPr>
            <a:spLocks noGrp="1"/>
          </p:cNvSpPr>
          <p:nvPr>
            <p:ph type="sldNum" sz="quarter" idx="12"/>
          </p:nvPr>
        </p:nvSpPr>
        <p:spPr/>
        <p:txBody>
          <a:bodyPr/>
          <a:lstStyle/>
          <a:p>
            <a:fld id="{43B346AC-874D-4569-8044-6375EC20366D}" type="slidenum">
              <a:rPr lang="en-US" smtClean="0"/>
              <a:t>‹#›</a:t>
            </a:fld>
            <a:endParaRPr lang="en-US" dirty="0"/>
          </a:p>
        </p:txBody>
      </p:sp>
    </p:spTree>
    <p:extLst>
      <p:ext uri="{BB962C8B-B14F-4D97-AF65-F5344CB8AC3E}">
        <p14:creationId xmlns:p14="http://schemas.microsoft.com/office/powerpoint/2010/main" val="33730752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16DB-8FD5-00BF-3EB8-3B947754CF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840AD-2F97-8CBA-F1BB-550352FAB356}"/>
              </a:ext>
            </a:extLst>
          </p:cNvPr>
          <p:cNvSpPr>
            <a:spLocks noGrp="1"/>
          </p:cNvSpPr>
          <p:nvPr>
            <p:ph type="dt" sz="half" idx="10"/>
          </p:nvPr>
        </p:nvSpPr>
        <p:spPr/>
        <p:txBody>
          <a:bodyPr/>
          <a:lstStyle/>
          <a:p>
            <a:fld id="{CAAAFFAA-2D7E-4FEF-84E3-813E9112DC3D}" type="datetimeFigureOut">
              <a:rPr lang="en-US" smtClean="0"/>
              <a:t>3/15/24</a:t>
            </a:fld>
            <a:endParaRPr lang="en-US" dirty="0"/>
          </a:p>
        </p:txBody>
      </p:sp>
      <p:sp>
        <p:nvSpPr>
          <p:cNvPr id="4" name="Footer Placeholder 3">
            <a:extLst>
              <a:ext uri="{FF2B5EF4-FFF2-40B4-BE49-F238E27FC236}">
                <a16:creationId xmlns:a16="http://schemas.microsoft.com/office/drawing/2014/main" id="{2055226B-23C6-DFAC-E22A-53421155E5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337EA5A-E972-B142-1F7E-33B50B8E9BDD}"/>
              </a:ext>
            </a:extLst>
          </p:cNvPr>
          <p:cNvSpPr>
            <a:spLocks noGrp="1"/>
          </p:cNvSpPr>
          <p:nvPr>
            <p:ph type="sldNum" sz="quarter" idx="12"/>
          </p:nvPr>
        </p:nvSpPr>
        <p:spPr/>
        <p:txBody>
          <a:bodyPr/>
          <a:lstStyle/>
          <a:p>
            <a:fld id="{43B346AC-874D-4569-8044-6375EC20366D}" type="slidenum">
              <a:rPr lang="en-US" smtClean="0"/>
              <a:t>‹#›</a:t>
            </a:fld>
            <a:endParaRPr lang="en-US" dirty="0"/>
          </a:p>
        </p:txBody>
      </p:sp>
    </p:spTree>
    <p:extLst>
      <p:ext uri="{BB962C8B-B14F-4D97-AF65-F5344CB8AC3E}">
        <p14:creationId xmlns:p14="http://schemas.microsoft.com/office/powerpoint/2010/main" val="22071016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DDAA1D-53AE-190A-4F99-A88C205C8773}"/>
              </a:ext>
            </a:extLst>
          </p:cNvPr>
          <p:cNvSpPr>
            <a:spLocks noGrp="1"/>
          </p:cNvSpPr>
          <p:nvPr>
            <p:ph type="dt" sz="half" idx="10"/>
          </p:nvPr>
        </p:nvSpPr>
        <p:spPr/>
        <p:txBody>
          <a:bodyPr/>
          <a:lstStyle/>
          <a:p>
            <a:fld id="{CAAAFFAA-2D7E-4FEF-84E3-813E9112DC3D}" type="datetimeFigureOut">
              <a:rPr lang="en-US" smtClean="0"/>
              <a:t>3/15/24</a:t>
            </a:fld>
            <a:endParaRPr lang="en-US" dirty="0"/>
          </a:p>
        </p:txBody>
      </p:sp>
      <p:sp>
        <p:nvSpPr>
          <p:cNvPr id="3" name="Footer Placeholder 2">
            <a:extLst>
              <a:ext uri="{FF2B5EF4-FFF2-40B4-BE49-F238E27FC236}">
                <a16:creationId xmlns:a16="http://schemas.microsoft.com/office/drawing/2014/main" id="{5126AD00-B272-ADF7-4C17-9F7348C710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536EC9-93AE-7BEC-99F7-5357A2C040A5}"/>
              </a:ext>
            </a:extLst>
          </p:cNvPr>
          <p:cNvSpPr>
            <a:spLocks noGrp="1"/>
          </p:cNvSpPr>
          <p:nvPr>
            <p:ph type="sldNum" sz="quarter" idx="12"/>
          </p:nvPr>
        </p:nvSpPr>
        <p:spPr/>
        <p:txBody>
          <a:bodyPr/>
          <a:lstStyle/>
          <a:p>
            <a:fld id="{43B346AC-874D-4569-8044-6375EC20366D}" type="slidenum">
              <a:rPr lang="en-US" smtClean="0"/>
              <a:t>‹#›</a:t>
            </a:fld>
            <a:endParaRPr lang="en-US" dirty="0"/>
          </a:p>
        </p:txBody>
      </p:sp>
    </p:spTree>
    <p:extLst>
      <p:ext uri="{BB962C8B-B14F-4D97-AF65-F5344CB8AC3E}">
        <p14:creationId xmlns:p14="http://schemas.microsoft.com/office/powerpoint/2010/main" val="10825663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F3A9-DCE3-17DB-0564-533334533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2188A9-10D7-A64E-75BD-436AF9644E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B32367-331D-CA40-100D-C1130A5B8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83F85-4B3E-6485-A46C-3695F60FBA9D}"/>
              </a:ext>
            </a:extLst>
          </p:cNvPr>
          <p:cNvSpPr>
            <a:spLocks noGrp="1"/>
          </p:cNvSpPr>
          <p:nvPr>
            <p:ph type="dt" sz="half" idx="10"/>
          </p:nvPr>
        </p:nvSpPr>
        <p:spPr/>
        <p:txBody>
          <a:bodyPr/>
          <a:lstStyle/>
          <a:p>
            <a:fld id="{CAAAFFAA-2D7E-4FEF-84E3-813E9112DC3D}" type="datetimeFigureOut">
              <a:rPr lang="en-US" smtClean="0"/>
              <a:t>3/15/24</a:t>
            </a:fld>
            <a:endParaRPr lang="en-US" dirty="0"/>
          </a:p>
        </p:txBody>
      </p:sp>
      <p:sp>
        <p:nvSpPr>
          <p:cNvPr id="6" name="Footer Placeholder 5">
            <a:extLst>
              <a:ext uri="{FF2B5EF4-FFF2-40B4-BE49-F238E27FC236}">
                <a16:creationId xmlns:a16="http://schemas.microsoft.com/office/drawing/2014/main" id="{D4363C54-0457-5780-B6B4-4DCDB8B93D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66C51C-0D19-7FD9-C74E-59B2D480236B}"/>
              </a:ext>
            </a:extLst>
          </p:cNvPr>
          <p:cNvSpPr>
            <a:spLocks noGrp="1"/>
          </p:cNvSpPr>
          <p:nvPr>
            <p:ph type="sldNum" sz="quarter" idx="12"/>
          </p:nvPr>
        </p:nvSpPr>
        <p:spPr/>
        <p:txBody>
          <a:bodyPr/>
          <a:lstStyle/>
          <a:p>
            <a:fld id="{43B346AC-874D-4569-8044-6375EC20366D}" type="slidenum">
              <a:rPr lang="en-US" smtClean="0"/>
              <a:t>‹#›</a:t>
            </a:fld>
            <a:endParaRPr lang="en-US" dirty="0"/>
          </a:p>
        </p:txBody>
      </p:sp>
    </p:spTree>
    <p:extLst>
      <p:ext uri="{BB962C8B-B14F-4D97-AF65-F5344CB8AC3E}">
        <p14:creationId xmlns:p14="http://schemas.microsoft.com/office/powerpoint/2010/main" val="38562264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64D2-061C-C261-567B-1EF73BD04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3BA059-8EA1-F4AD-16B1-39F5CB895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C797BA-DB01-E594-6E84-BAEA9775A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67B61-2932-0D53-B626-B771A1041123}"/>
              </a:ext>
            </a:extLst>
          </p:cNvPr>
          <p:cNvSpPr>
            <a:spLocks noGrp="1"/>
          </p:cNvSpPr>
          <p:nvPr>
            <p:ph type="dt" sz="half" idx="10"/>
          </p:nvPr>
        </p:nvSpPr>
        <p:spPr/>
        <p:txBody>
          <a:bodyPr/>
          <a:lstStyle/>
          <a:p>
            <a:fld id="{CAAAFFAA-2D7E-4FEF-84E3-813E9112DC3D}" type="datetimeFigureOut">
              <a:rPr lang="en-US" smtClean="0"/>
              <a:t>3/15/24</a:t>
            </a:fld>
            <a:endParaRPr lang="en-US" dirty="0"/>
          </a:p>
        </p:txBody>
      </p:sp>
      <p:sp>
        <p:nvSpPr>
          <p:cNvPr id="6" name="Footer Placeholder 5">
            <a:extLst>
              <a:ext uri="{FF2B5EF4-FFF2-40B4-BE49-F238E27FC236}">
                <a16:creationId xmlns:a16="http://schemas.microsoft.com/office/drawing/2014/main" id="{67EC9DCE-B330-4712-4BAF-D6F183502D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CA4C84-25FC-3971-50EA-32B86E0F82B1}"/>
              </a:ext>
            </a:extLst>
          </p:cNvPr>
          <p:cNvSpPr>
            <a:spLocks noGrp="1"/>
          </p:cNvSpPr>
          <p:nvPr>
            <p:ph type="sldNum" sz="quarter" idx="12"/>
          </p:nvPr>
        </p:nvSpPr>
        <p:spPr/>
        <p:txBody>
          <a:bodyPr/>
          <a:lstStyle/>
          <a:p>
            <a:fld id="{43B346AC-874D-4569-8044-6375EC20366D}" type="slidenum">
              <a:rPr lang="en-US" smtClean="0"/>
              <a:t>‹#›</a:t>
            </a:fld>
            <a:endParaRPr lang="en-US" dirty="0"/>
          </a:p>
        </p:txBody>
      </p:sp>
    </p:spTree>
    <p:extLst>
      <p:ext uri="{BB962C8B-B14F-4D97-AF65-F5344CB8AC3E}">
        <p14:creationId xmlns:p14="http://schemas.microsoft.com/office/powerpoint/2010/main" val="7693412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3A07-28C9-0D5C-B504-D10B7E409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821C99-05FE-A82E-9B08-F9FDA26D1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3F42F-2886-B5FA-7383-C2D358936518}"/>
              </a:ext>
            </a:extLst>
          </p:cNvPr>
          <p:cNvSpPr>
            <a:spLocks noGrp="1"/>
          </p:cNvSpPr>
          <p:nvPr>
            <p:ph type="dt" sz="half" idx="10"/>
          </p:nvPr>
        </p:nvSpPr>
        <p:spPr/>
        <p:txBody>
          <a:bodyPr/>
          <a:lstStyle/>
          <a:p>
            <a:fld id="{CAAAFFAA-2D7E-4FEF-84E3-813E9112DC3D}" type="datetimeFigureOut">
              <a:rPr lang="en-US" smtClean="0"/>
              <a:t>3/15/24</a:t>
            </a:fld>
            <a:endParaRPr lang="en-US" dirty="0"/>
          </a:p>
        </p:txBody>
      </p:sp>
      <p:sp>
        <p:nvSpPr>
          <p:cNvPr id="5" name="Footer Placeholder 4">
            <a:extLst>
              <a:ext uri="{FF2B5EF4-FFF2-40B4-BE49-F238E27FC236}">
                <a16:creationId xmlns:a16="http://schemas.microsoft.com/office/drawing/2014/main" id="{0AC71595-A63D-D8F2-EDB2-F1A02908B8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199909-A58D-AD1E-C224-6DCC4B3AE6A8}"/>
              </a:ext>
            </a:extLst>
          </p:cNvPr>
          <p:cNvSpPr>
            <a:spLocks noGrp="1"/>
          </p:cNvSpPr>
          <p:nvPr>
            <p:ph type="sldNum" sz="quarter" idx="12"/>
          </p:nvPr>
        </p:nvSpPr>
        <p:spPr/>
        <p:txBody>
          <a:bodyPr/>
          <a:lstStyle/>
          <a:p>
            <a:fld id="{43B346AC-874D-4569-8044-6375EC20366D}" type="slidenum">
              <a:rPr lang="en-US" smtClean="0"/>
              <a:t>‹#›</a:t>
            </a:fld>
            <a:endParaRPr lang="en-US" dirty="0"/>
          </a:p>
        </p:txBody>
      </p:sp>
    </p:spTree>
    <p:extLst>
      <p:ext uri="{BB962C8B-B14F-4D97-AF65-F5344CB8AC3E}">
        <p14:creationId xmlns:p14="http://schemas.microsoft.com/office/powerpoint/2010/main" val="2620501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315EC-ED20-4B81-9D88-EF2D4356DB72}"/>
              </a:ext>
            </a:extLst>
          </p:cNvPr>
          <p:cNvSpPr>
            <a:spLocks noGrp="1"/>
          </p:cNvSpPr>
          <p:nvPr>
            <p:ph type="dt" sz="half" idx="10"/>
          </p:nvPr>
        </p:nvSpPr>
        <p:spPr/>
        <p:txBody>
          <a:bodyPr/>
          <a:lstStyle>
            <a:lvl1pPr>
              <a:defRPr/>
            </a:lvl1pPr>
          </a:lstStyle>
          <a:p>
            <a:pPr>
              <a:defRPr/>
            </a:pPr>
            <a:fld id="{BCE7C571-6D79-4B2A-95AD-A80E7157E1C9}" type="datetimeFigureOut">
              <a:rPr lang="en-US"/>
              <a:pPr>
                <a:defRPr/>
              </a:pPr>
              <a:t>3/15/24</a:t>
            </a:fld>
            <a:endParaRPr lang="en-US" dirty="0"/>
          </a:p>
        </p:txBody>
      </p:sp>
      <p:sp>
        <p:nvSpPr>
          <p:cNvPr id="5" name="Footer Placeholder 4">
            <a:extLst>
              <a:ext uri="{FF2B5EF4-FFF2-40B4-BE49-F238E27FC236}">
                <a16:creationId xmlns:a16="http://schemas.microsoft.com/office/drawing/2014/main" id="{B947BEC1-FD11-4209-B004-E50FE167C57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3047B4B-D34E-4C82-9ADB-7BBF7DA47DF1}"/>
              </a:ext>
            </a:extLst>
          </p:cNvPr>
          <p:cNvSpPr>
            <a:spLocks noGrp="1"/>
          </p:cNvSpPr>
          <p:nvPr>
            <p:ph type="sldNum" sz="quarter" idx="12"/>
          </p:nvPr>
        </p:nvSpPr>
        <p:spPr/>
        <p:txBody>
          <a:bodyPr/>
          <a:lstStyle>
            <a:lvl1pPr>
              <a:defRPr/>
            </a:lvl1pPr>
          </a:lstStyle>
          <a:p>
            <a:pPr>
              <a:defRPr/>
            </a:pPr>
            <a:fld id="{FCDD4DDF-130B-4F73-BACE-F6F38CE17D66}" type="slidenum">
              <a:rPr lang="en-US"/>
              <a:pPr>
                <a:defRPr/>
              </a:pPr>
              <a:t>‹#›</a:t>
            </a:fld>
            <a:endParaRPr lang="en-US" dirty="0"/>
          </a:p>
        </p:txBody>
      </p:sp>
    </p:spTree>
    <p:extLst>
      <p:ext uri="{BB962C8B-B14F-4D97-AF65-F5344CB8AC3E}">
        <p14:creationId xmlns:p14="http://schemas.microsoft.com/office/powerpoint/2010/main" val="31986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61D095-01FA-09DC-9237-F2DC92F696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E19375-79BF-B337-2B33-CD7D65F0A9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3D6CA-B98E-BA9E-DDE5-02FF04B68C41}"/>
              </a:ext>
            </a:extLst>
          </p:cNvPr>
          <p:cNvSpPr>
            <a:spLocks noGrp="1"/>
          </p:cNvSpPr>
          <p:nvPr>
            <p:ph type="dt" sz="half" idx="10"/>
          </p:nvPr>
        </p:nvSpPr>
        <p:spPr/>
        <p:txBody>
          <a:bodyPr/>
          <a:lstStyle/>
          <a:p>
            <a:fld id="{CAAAFFAA-2D7E-4FEF-84E3-813E9112DC3D}" type="datetimeFigureOut">
              <a:rPr lang="en-US" smtClean="0"/>
              <a:t>3/15/24</a:t>
            </a:fld>
            <a:endParaRPr lang="en-US" dirty="0"/>
          </a:p>
        </p:txBody>
      </p:sp>
      <p:sp>
        <p:nvSpPr>
          <p:cNvPr id="5" name="Footer Placeholder 4">
            <a:extLst>
              <a:ext uri="{FF2B5EF4-FFF2-40B4-BE49-F238E27FC236}">
                <a16:creationId xmlns:a16="http://schemas.microsoft.com/office/drawing/2014/main" id="{C4E24B66-D495-490E-F903-03132862EF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F29B31-4BDC-AD9E-7370-BB40503DDB16}"/>
              </a:ext>
            </a:extLst>
          </p:cNvPr>
          <p:cNvSpPr>
            <a:spLocks noGrp="1"/>
          </p:cNvSpPr>
          <p:nvPr>
            <p:ph type="sldNum" sz="quarter" idx="12"/>
          </p:nvPr>
        </p:nvSpPr>
        <p:spPr/>
        <p:txBody>
          <a:bodyPr/>
          <a:lstStyle/>
          <a:p>
            <a:fld id="{43B346AC-874D-4569-8044-6375EC20366D}" type="slidenum">
              <a:rPr lang="en-US" smtClean="0"/>
              <a:t>‹#›</a:t>
            </a:fld>
            <a:endParaRPr lang="en-US" dirty="0"/>
          </a:p>
        </p:txBody>
      </p:sp>
    </p:spTree>
    <p:extLst>
      <p:ext uri="{BB962C8B-B14F-4D97-AF65-F5344CB8AC3E}">
        <p14:creationId xmlns:p14="http://schemas.microsoft.com/office/powerpoint/2010/main" val="1209822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CA9EF7-9AED-4750-BE6A-2AD68C597A20}"/>
              </a:ext>
            </a:extLst>
          </p:cNvPr>
          <p:cNvSpPr/>
          <p:nvPr userDrawn="1"/>
        </p:nvSpPr>
        <p:spPr>
          <a:xfrm>
            <a:off x="1042416" y="0"/>
            <a:ext cx="11229654" cy="1808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bg1"/>
              </a:solidFill>
            </a:endParaRPr>
          </a:p>
        </p:txBody>
      </p:sp>
    </p:spTree>
    <p:extLst>
      <p:ext uri="{BB962C8B-B14F-4D97-AF65-F5344CB8AC3E}">
        <p14:creationId xmlns:p14="http://schemas.microsoft.com/office/powerpoint/2010/main" val="1166988329"/>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5">
            <a:extLst>
              <a:ext uri="{FF2B5EF4-FFF2-40B4-BE49-F238E27FC236}">
                <a16:creationId xmlns:a16="http://schemas.microsoft.com/office/drawing/2014/main" id="{D9EC024A-35BB-8D43-9511-AB2503CC0568}"/>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2B7EEB-8E33-D847-A76E-FBF659784682}"/>
              </a:ext>
            </a:extLst>
          </p:cNvPr>
          <p:cNvSpPr>
            <a:spLocks noGrp="1"/>
          </p:cNvSpPr>
          <p:nvPr>
            <p:ph idx="1"/>
          </p:nvPr>
        </p:nvSpPr>
        <p:spPr>
          <a:xfrm>
            <a:off x="1676400" y="2060850"/>
            <a:ext cx="9783288"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72617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CA9EF7-9AED-4750-BE6A-2AD68C597A20}"/>
              </a:ext>
            </a:extLst>
          </p:cNvPr>
          <p:cNvSpPr/>
          <p:nvPr userDrawn="1"/>
        </p:nvSpPr>
        <p:spPr>
          <a:xfrm>
            <a:off x="1042416" y="0"/>
            <a:ext cx="11229654" cy="1808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bg1"/>
              </a:solidFill>
            </a:endParaRPr>
          </a:p>
        </p:txBody>
      </p:sp>
    </p:spTree>
    <p:extLst>
      <p:ext uri="{BB962C8B-B14F-4D97-AF65-F5344CB8AC3E}">
        <p14:creationId xmlns:p14="http://schemas.microsoft.com/office/powerpoint/2010/main" val="488565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9426C-68CD-4D1A-9CC4-9A40A703BA93}"/>
              </a:ext>
            </a:extLst>
          </p:cNvPr>
          <p:cNvSpPr>
            <a:spLocks noGrp="1"/>
          </p:cNvSpPr>
          <p:nvPr>
            <p:ph type="dt" sz="half" idx="10"/>
          </p:nvPr>
        </p:nvSpPr>
        <p:spPr/>
        <p:txBody>
          <a:bodyPr/>
          <a:lstStyle>
            <a:lvl1pPr>
              <a:defRPr/>
            </a:lvl1pPr>
          </a:lstStyle>
          <a:p>
            <a:pPr>
              <a:defRPr/>
            </a:pPr>
            <a:fld id="{150CB0D4-691C-4617-BC0A-7BF43DA1978D}" type="datetimeFigureOut">
              <a:rPr lang="en-US"/>
              <a:pPr>
                <a:defRPr/>
              </a:pPr>
              <a:t>3/15/24</a:t>
            </a:fld>
            <a:endParaRPr lang="en-US" dirty="0"/>
          </a:p>
        </p:txBody>
      </p:sp>
      <p:sp>
        <p:nvSpPr>
          <p:cNvPr id="5" name="Footer Placeholder 4">
            <a:extLst>
              <a:ext uri="{FF2B5EF4-FFF2-40B4-BE49-F238E27FC236}">
                <a16:creationId xmlns:a16="http://schemas.microsoft.com/office/drawing/2014/main" id="{7EC67744-5ED1-4F61-8B15-CED07EB76E8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19467FA-73EA-4635-A207-BC9D95D1FE54}"/>
              </a:ext>
            </a:extLst>
          </p:cNvPr>
          <p:cNvSpPr>
            <a:spLocks noGrp="1"/>
          </p:cNvSpPr>
          <p:nvPr>
            <p:ph type="sldNum" sz="quarter" idx="12"/>
          </p:nvPr>
        </p:nvSpPr>
        <p:spPr/>
        <p:txBody>
          <a:bodyPr/>
          <a:lstStyle>
            <a:lvl1pPr>
              <a:defRPr/>
            </a:lvl1pPr>
          </a:lstStyle>
          <a:p>
            <a:pPr>
              <a:defRPr/>
            </a:pPr>
            <a:fld id="{1F125379-056C-4865-8145-BDE789963F1E}" type="slidenum">
              <a:rPr lang="en-US"/>
              <a:pPr>
                <a:defRPr/>
              </a:pPr>
              <a:t>‹#›</a:t>
            </a:fld>
            <a:endParaRPr lang="en-US" dirty="0"/>
          </a:p>
        </p:txBody>
      </p:sp>
    </p:spTree>
    <p:extLst>
      <p:ext uri="{BB962C8B-B14F-4D97-AF65-F5344CB8AC3E}">
        <p14:creationId xmlns:p14="http://schemas.microsoft.com/office/powerpoint/2010/main" val="337957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E95ABAB-0900-443C-92C2-8BF163164E30}"/>
              </a:ext>
            </a:extLst>
          </p:cNvPr>
          <p:cNvSpPr>
            <a:spLocks noGrp="1"/>
          </p:cNvSpPr>
          <p:nvPr>
            <p:ph type="dt" sz="half" idx="10"/>
          </p:nvPr>
        </p:nvSpPr>
        <p:spPr/>
        <p:txBody>
          <a:bodyPr/>
          <a:lstStyle>
            <a:lvl1pPr>
              <a:defRPr/>
            </a:lvl1pPr>
          </a:lstStyle>
          <a:p>
            <a:pPr>
              <a:defRPr/>
            </a:pPr>
            <a:fld id="{6D770C34-5E2A-4FF8-A9A1-93B5DC24486A}" type="datetimeFigureOut">
              <a:rPr lang="en-US"/>
              <a:pPr>
                <a:defRPr/>
              </a:pPr>
              <a:t>3/15/24</a:t>
            </a:fld>
            <a:endParaRPr lang="en-US" dirty="0"/>
          </a:p>
        </p:txBody>
      </p:sp>
      <p:sp>
        <p:nvSpPr>
          <p:cNvPr id="6" name="Footer Placeholder 4">
            <a:extLst>
              <a:ext uri="{FF2B5EF4-FFF2-40B4-BE49-F238E27FC236}">
                <a16:creationId xmlns:a16="http://schemas.microsoft.com/office/drawing/2014/main" id="{9D8486DC-8CE9-40B5-B86B-E7E161CF8D4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F42DA13-5E4E-46AE-B473-B153E85B7EF4}"/>
              </a:ext>
            </a:extLst>
          </p:cNvPr>
          <p:cNvSpPr>
            <a:spLocks noGrp="1"/>
          </p:cNvSpPr>
          <p:nvPr>
            <p:ph type="sldNum" sz="quarter" idx="12"/>
          </p:nvPr>
        </p:nvSpPr>
        <p:spPr/>
        <p:txBody>
          <a:bodyPr/>
          <a:lstStyle>
            <a:lvl1pPr>
              <a:defRPr/>
            </a:lvl1pPr>
          </a:lstStyle>
          <a:p>
            <a:pPr>
              <a:defRPr/>
            </a:pPr>
            <a:fld id="{734823DE-058A-4806-87A8-3C55B1A8BC4C}" type="slidenum">
              <a:rPr lang="en-US"/>
              <a:pPr>
                <a:defRPr/>
              </a:pPr>
              <a:t>‹#›</a:t>
            </a:fld>
            <a:endParaRPr lang="en-US" dirty="0"/>
          </a:p>
        </p:txBody>
      </p:sp>
    </p:spTree>
    <p:extLst>
      <p:ext uri="{BB962C8B-B14F-4D97-AF65-F5344CB8AC3E}">
        <p14:creationId xmlns:p14="http://schemas.microsoft.com/office/powerpoint/2010/main" val="343595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2BD4268-50E7-4E8C-8C09-B381D8BE28C6}"/>
              </a:ext>
            </a:extLst>
          </p:cNvPr>
          <p:cNvSpPr>
            <a:spLocks noGrp="1"/>
          </p:cNvSpPr>
          <p:nvPr>
            <p:ph type="dt" sz="half" idx="10"/>
          </p:nvPr>
        </p:nvSpPr>
        <p:spPr/>
        <p:txBody>
          <a:bodyPr/>
          <a:lstStyle>
            <a:lvl1pPr>
              <a:defRPr/>
            </a:lvl1pPr>
          </a:lstStyle>
          <a:p>
            <a:pPr>
              <a:defRPr/>
            </a:pPr>
            <a:fld id="{07B148EB-0B34-4253-85DE-BB3C19E6D965}" type="datetimeFigureOut">
              <a:rPr lang="en-US"/>
              <a:pPr>
                <a:defRPr/>
              </a:pPr>
              <a:t>3/15/24</a:t>
            </a:fld>
            <a:endParaRPr lang="en-US" dirty="0"/>
          </a:p>
        </p:txBody>
      </p:sp>
      <p:sp>
        <p:nvSpPr>
          <p:cNvPr id="8" name="Footer Placeholder 4">
            <a:extLst>
              <a:ext uri="{FF2B5EF4-FFF2-40B4-BE49-F238E27FC236}">
                <a16:creationId xmlns:a16="http://schemas.microsoft.com/office/drawing/2014/main" id="{B964074B-0FA0-4162-B68C-381B88A9C381}"/>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9D45E562-AD3B-425A-97D4-2042C2806151}"/>
              </a:ext>
            </a:extLst>
          </p:cNvPr>
          <p:cNvSpPr>
            <a:spLocks noGrp="1"/>
          </p:cNvSpPr>
          <p:nvPr>
            <p:ph type="sldNum" sz="quarter" idx="12"/>
          </p:nvPr>
        </p:nvSpPr>
        <p:spPr/>
        <p:txBody>
          <a:bodyPr/>
          <a:lstStyle>
            <a:lvl1pPr>
              <a:defRPr/>
            </a:lvl1pPr>
          </a:lstStyle>
          <a:p>
            <a:pPr>
              <a:defRPr/>
            </a:pPr>
            <a:fld id="{D42020F5-FC05-441A-9FB4-E204D232730B}" type="slidenum">
              <a:rPr lang="en-US"/>
              <a:pPr>
                <a:defRPr/>
              </a:pPr>
              <a:t>‹#›</a:t>
            </a:fld>
            <a:endParaRPr lang="en-US" dirty="0"/>
          </a:p>
        </p:txBody>
      </p:sp>
    </p:spTree>
    <p:extLst>
      <p:ext uri="{BB962C8B-B14F-4D97-AF65-F5344CB8AC3E}">
        <p14:creationId xmlns:p14="http://schemas.microsoft.com/office/powerpoint/2010/main" val="270611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8C26057-270D-49C8-AC16-B43D103BC0A4}"/>
              </a:ext>
            </a:extLst>
          </p:cNvPr>
          <p:cNvSpPr>
            <a:spLocks noGrp="1"/>
          </p:cNvSpPr>
          <p:nvPr>
            <p:ph type="dt" sz="half" idx="10"/>
          </p:nvPr>
        </p:nvSpPr>
        <p:spPr/>
        <p:txBody>
          <a:bodyPr/>
          <a:lstStyle>
            <a:lvl1pPr>
              <a:defRPr/>
            </a:lvl1pPr>
          </a:lstStyle>
          <a:p>
            <a:pPr>
              <a:defRPr/>
            </a:pPr>
            <a:fld id="{1AB2B57F-1DAA-42B0-B7F7-B06FABF8A3A7}" type="datetimeFigureOut">
              <a:rPr lang="en-US"/>
              <a:pPr>
                <a:defRPr/>
              </a:pPr>
              <a:t>3/15/24</a:t>
            </a:fld>
            <a:endParaRPr lang="en-US" dirty="0"/>
          </a:p>
        </p:txBody>
      </p:sp>
      <p:sp>
        <p:nvSpPr>
          <p:cNvPr id="4" name="Footer Placeholder 4">
            <a:extLst>
              <a:ext uri="{FF2B5EF4-FFF2-40B4-BE49-F238E27FC236}">
                <a16:creationId xmlns:a16="http://schemas.microsoft.com/office/drawing/2014/main" id="{ED437FB7-F129-4222-A5A9-95258EA1710D}"/>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2D0BAF83-D02B-4797-8607-2450108E68BF}"/>
              </a:ext>
            </a:extLst>
          </p:cNvPr>
          <p:cNvSpPr>
            <a:spLocks noGrp="1"/>
          </p:cNvSpPr>
          <p:nvPr>
            <p:ph type="sldNum" sz="quarter" idx="12"/>
          </p:nvPr>
        </p:nvSpPr>
        <p:spPr/>
        <p:txBody>
          <a:bodyPr/>
          <a:lstStyle>
            <a:lvl1pPr>
              <a:defRPr/>
            </a:lvl1pPr>
          </a:lstStyle>
          <a:p>
            <a:pPr>
              <a:defRPr/>
            </a:pPr>
            <a:fld id="{3A259103-4374-415E-8CC1-3339988ED8A9}" type="slidenum">
              <a:rPr lang="en-US"/>
              <a:pPr>
                <a:defRPr/>
              </a:pPr>
              <a:t>‹#›</a:t>
            </a:fld>
            <a:endParaRPr lang="en-US" dirty="0"/>
          </a:p>
        </p:txBody>
      </p:sp>
    </p:spTree>
    <p:extLst>
      <p:ext uri="{BB962C8B-B14F-4D97-AF65-F5344CB8AC3E}">
        <p14:creationId xmlns:p14="http://schemas.microsoft.com/office/powerpoint/2010/main" val="257698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D6059B-E81B-4E25-9CB1-9F2BD6A3B798}"/>
              </a:ext>
            </a:extLst>
          </p:cNvPr>
          <p:cNvSpPr>
            <a:spLocks noGrp="1"/>
          </p:cNvSpPr>
          <p:nvPr>
            <p:ph type="dt" sz="half" idx="10"/>
          </p:nvPr>
        </p:nvSpPr>
        <p:spPr/>
        <p:txBody>
          <a:bodyPr/>
          <a:lstStyle>
            <a:lvl1pPr>
              <a:defRPr/>
            </a:lvl1pPr>
          </a:lstStyle>
          <a:p>
            <a:pPr>
              <a:defRPr/>
            </a:pPr>
            <a:fld id="{CB5C6E02-DC6E-4680-8958-BAA18138034A}" type="datetimeFigureOut">
              <a:rPr lang="en-US"/>
              <a:pPr>
                <a:defRPr/>
              </a:pPr>
              <a:t>3/15/24</a:t>
            </a:fld>
            <a:endParaRPr lang="en-US" dirty="0"/>
          </a:p>
        </p:txBody>
      </p:sp>
      <p:sp>
        <p:nvSpPr>
          <p:cNvPr id="3" name="Footer Placeholder 4">
            <a:extLst>
              <a:ext uri="{FF2B5EF4-FFF2-40B4-BE49-F238E27FC236}">
                <a16:creationId xmlns:a16="http://schemas.microsoft.com/office/drawing/2014/main" id="{254C3A3F-6E01-477C-A46B-1EB3BB8D34D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937FF883-E152-4D27-8B99-85F13E28A2D4}"/>
              </a:ext>
            </a:extLst>
          </p:cNvPr>
          <p:cNvSpPr>
            <a:spLocks noGrp="1"/>
          </p:cNvSpPr>
          <p:nvPr>
            <p:ph type="sldNum" sz="quarter" idx="12"/>
          </p:nvPr>
        </p:nvSpPr>
        <p:spPr/>
        <p:txBody>
          <a:bodyPr/>
          <a:lstStyle>
            <a:lvl1pPr>
              <a:defRPr/>
            </a:lvl1pPr>
          </a:lstStyle>
          <a:p>
            <a:pPr>
              <a:defRPr/>
            </a:pPr>
            <a:fld id="{ED9EB44E-0213-429C-AB53-B5498678F76D}" type="slidenum">
              <a:rPr lang="en-US"/>
              <a:pPr>
                <a:defRPr/>
              </a:pPr>
              <a:t>‹#›</a:t>
            </a:fld>
            <a:endParaRPr lang="en-US" dirty="0"/>
          </a:p>
        </p:txBody>
      </p:sp>
    </p:spTree>
    <p:extLst>
      <p:ext uri="{BB962C8B-B14F-4D97-AF65-F5344CB8AC3E}">
        <p14:creationId xmlns:p14="http://schemas.microsoft.com/office/powerpoint/2010/main" val="4578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69EB6A2-F2ED-4BB1-961C-1026D0BFED61}"/>
              </a:ext>
            </a:extLst>
          </p:cNvPr>
          <p:cNvSpPr>
            <a:spLocks noGrp="1"/>
          </p:cNvSpPr>
          <p:nvPr>
            <p:ph type="dt" sz="half" idx="10"/>
          </p:nvPr>
        </p:nvSpPr>
        <p:spPr/>
        <p:txBody>
          <a:bodyPr/>
          <a:lstStyle>
            <a:lvl1pPr>
              <a:defRPr/>
            </a:lvl1pPr>
          </a:lstStyle>
          <a:p>
            <a:pPr>
              <a:defRPr/>
            </a:pPr>
            <a:fld id="{15B0020D-03FF-43AB-BB5A-4D4ECBA9E67F}" type="datetimeFigureOut">
              <a:rPr lang="en-US"/>
              <a:pPr>
                <a:defRPr/>
              </a:pPr>
              <a:t>3/15/24</a:t>
            </a:fld>
            <a:endParaRPr lang="en-US" dirty="0"/>
          </a:p>
        </p:txBody>
      </p:sp>
      <p:sp>
        <p:nvSpPr>
          <p:cNvPr id="6" name="Footer Placeholder 4">
            <a:extLst>
              <a:ext uri="{FF2B5EF4-FFF2-40B4-BE49-F238E27FC236}">
                <a16:creationId xmlns:a16="http://schemas.microsoft.com/office/drawing/2014/main" id="{1B8C0E62-22AB-4CAD-9F85-F59A4F123E7D}"/>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4697FFC-473A-41CD-91DA-8B0CB6964542}"/>
              </a:ext>
            </a:extLst>
          </p:cNvPr>
          <p:cNvSpPr>
            <a:spLocks noGrp="1"/>
          </p:cNvSpPr>
          <p:nvPr>
            <p:ph type="sldNum" sz="quarter" idx="12"/>
          </p:nvPr>
        </p:nvSpPr>
        <p:spPr/>
        <p:txBody>
          <a:bodyPr/>
          <a:lstStyle>
            <a:lvl1pPr>
              <a:defRPr/>
            </a:lvl1pPr>
          </a:lstStyle>
          <a:p>
            <a:pPr>
              <a:defRPr/>
            </a:pPr>
            <a:fld id="{B1222839-6549-4675-B325-5BFE1664E2DE}" type="slidenum">
              <a:rPr lang="en-US"/>
              <a:pPr>
                <a:defRPr/>
              </a:pPr>
              <a:t>‹#›</a:t>
            </a:fld>
            <a:endParaRPr lang="en-US" dirty="0"/>
          </a:p>
        </p:txBody>
      </p:sp>
    </p:spTree>
    <p:extLst>
      <p:ext uri="{BB962C8B-B14F-4D97-AF65-F5344CB8AC3E}">
        <p14:creationId xmlns:p14="http://schemas.microsoft.com/office/powerpoint/2010/main" val="49944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74969-5FB3-EB44-AD6B-59EA23AFDBB0}" type="datetimeFigureOut">
              <a:rPr lang="en-US" smtClean="0"/>
              <a:t>3/15/24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DB7253-9165-A647-BDBD-5AFDD3197EB6}" type="slidenum">
              <a:rPr lang="en-US" smtClean="0"/>
              <a:t>‹#›</a:t>
            </a:fld>
            <a:endParaRPr lang="en-US" dirty="0"/>
          </a:p>
        </p:txBody>
      </p:sp>
    </p:spTree>
    <p:extLst>
      <p:ext uri="{BB962C8B-B14F-4D97-AF65-F5344CB8AC3E}">
        <p14:creationId xmlns:p14="http://schemas.microsoft.com/office/powerpoint/2010/main" val="1233802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5911076-61A3-4E03-B458-254F679A66FC}"/>
              </a:ext>
            </a:extLst>
          </p:cNvPr>
          <p:cNvSpPr>
            <a:spLocks noGrp="1"/>
          </p:cNvSpPr>
          <p:nvPr>
            <p:ph type="dt" sz="half" idx="10"/>
          </p:nvPr>
        </p:nvSpPr>
        <p:spPr/>
        <p:txBody>
          <a:bodyPr/>
          <a:lstStyle>
            <a:lvl1pPr>
              <a:defRPr/>
            </a:lvl1pPr>
          </a:lstStyle>
          <a:p>
            <a:pPr>
              <a:defRPr/>
            </a:pPr>
            <a:fld id="{47210210-64AB-426F-B512-A5C5BDA4902F}" type="datetimeFigureOut">
              <a:rPr lang="en-US"/>
              <a:pPr>
                <a:defRPr/>
              </a:pPr>
              <a:t>3/15/24</a:t>
            </a:fld>
            <a:endParaRPr lang="en-US" dirty="0"/>
          </a:p>
        </p:txBody>
      </p:sp>
      <p:sp>
        <p:nvSpPr>
          <p:cNvPr id="6" name="Footer Placeholder 4">
            <a:extLst>
              <a:ext uri="{FF2B5EF4-FFF2-40B4-BE49-F238E27FC236}">
                <a16:creationId xmlns:a16="http://schemas.microsoft.com/office/drawing/2014/main" id="{E2908BBB-2798-4A7F-BC7C-61A2F8DCDC2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50C86B8-DC48-459D-9EE5-4B1E2ED559B1}"/>
              </a:ext>
            </a:extLst>
          </p:cNvPr>
          <p:cNvSpPr>
            <a:spLocks noGrp="1"/>
          </p:cNvSpPr>
          <p:nvPr>
            <p:ph type="sldNum" sz="quarter" idx="12"/>
          </p:nvPr>
        </p:nvSpPr>
        <p:spPr/>
        <p:txBody>
          <a:bodyPr/>
          <a:lstStyle>
            <a:lvl1pPr>
              <a:defRPr/>
            </a:lvl1pPr>
          </a:lstStyle>
          <a:p>
            <a:pPr>
              <a:defRPr/>
            </a:pPr>
            <a:fld id="{3DA857E9-A8B8-4ADB-83CC-5DA630270636}" type="slidenum">
              <a:rPr lang="en-US"/>
              <a:pPr>
                <a:defRPr/>
              </a:pPr>
              <a:t>‹#›</a:t>
            </a:fld>
            <a:endParaRPr lang="en-US" dirty="0"/>
          </a:p>
        </p:txBody>
      </p:sp>
    </p:spTree>
    <p:extLst>
      <p:ext uri="{BB962C8B-B14F-4D97-AF65-F5344CB8AC3E}">
        <p14:creationId xmlns:p14="http://schemas.microsoft.com/office/powerpoint/2010/main" val="421025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01AC2-646D-42F6-80AC-2E19C46392B7}"/>
              </a:ext>
            </a:extLst>
          </p:cNvPr>
          <p:cNvSpPr>
            <a:spLocks noGrp="1"/>
          </p:cNvSpPr>
          <p:nvPr>
            <p:ph type="dt" sz="half" idx="10"/>
          </p:nvPr>
        </p:nvSpPr>
        <p:spPr/>
        <p:txBody>
          <a:bodyPr/>
          <a:lstStyle>
            <a:lvl1pPr>
              <a:defRPr/>
            </a:lvl1pPr>
          </a:lstStyle>
          <a:p>
            <a:pPr>
              <a:defRPr/>
            </a:pPr>
            <a:fld id="{5D635E3C-E638-40B9-9301-96CB2A334C80}" type="datetimeFigureOut">
              <a:rPr lang="en-US"/>
              <a:pPr>
                <a:defRPr/>
              </a:pPr>
              <a:t>3/15/24</a:t>
            </a:fld>
            <a:endParaRPr lang="en-US" dirty="0"/>
          </a:p>
        </p:txBody>
      </p:sp>
      <p:sp>
        <p:nvSpPr>
          <p:cNvPr id="5" name="Footer Placeholder 4">
            <a:extLst>
              <a:ext uri="{FF2B5EF4-FFF2-40B4-BE49-F238E27FC236}">
                <a16:creationId xmlns:a16="http://schemas.microsoft.com/office/drawing/2014/main" id="{402D53A1-0D0E-4048-8D8A-CECFB676B15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DCD03A2-977F-4163-9811-5EEC319DEC18}"/>
              </a:ext>
            </a:extLst>
          </p:cNvPr>
          <p:cNvSpPr>
            <a:spLocks noGrp="1"/>
          </p:cNvSpPr>
          <p:nvPr>
            <p:ph type="sldNum" sz="quarter" idx="12"/>
          </p:nvPr>
        </p:nvSpPr>
        <p:spPr/>
        <p:txBody>
          <a:bodyPr/>
          <a:lstStyle>
            <a:lvl1pPr>
              <a:defRPr/>
            </a:lvl1pPr>
          </a:lstStyle>
          <a:p>
            <a:pPr>
              <a:defRPr/>
            </a:pPr>
            <a:fld id="{762B2D22-B460-485A-98D8-FBFF7BE15F6B}" type="slidenum">
              <a:rPr lang="en-US"/>
              <a:pPr>
                <a:defRPr/>
              </a:pPr>
              <a:t>‹#›</a:t>
            </a:fld>
            <a:endParaRPr lang="en-US" dirty="0"/>
          </a:p>
        </p:txBody>
      </p:sp>
    </p:spTree>
    <p:extLst>
      <p:ext uri="{BB962C8B-B14F-4D97-AF65-F5344CB8AC3E}">
        <p14:creationId xmlns:p14="http://schemas.microsoft.com/office/powerpoint/2010/main" val="175632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F737F-B2B8-45BA-AE56-929D836933F7}"/>
              </a:ext>
            </a:extLst>
          </p:cNvPr>
          <p:cNvSpPr>
            <a:spLocks noGrp="1"/>
          </p:cNvSpPr>
          <p:nvPr>
            <p:ph type="dt" sz="half" idx="10"/>
          </p:nvPr>
        </p:nvSpPr>
        <p:spPr/>
        <p:txBody>
          <a:bodyPr/>
          <a:lstStyle>
            <a:lvl1pPr>
              <a:defRPr/>
            </a:lvl1pPr>
          </a:lstStyle>
          <a:p>
            <a:pPr>
              <a:defRPr/>
            </a:pPr>
            <a:fld id="{D3AC5CF9-CB05-44F3-A00D-95D7267FD282}" type="datetimeFigureOut">
              <a:rPr lang="en-US"/>
              <a:pPr>
                <a:defRPr/>
              </a:pPr>
              <a:t>3/15/24</a:t>
            </a:fld>
            <a:endParaRPr lang="en-US" dirty="0"/>
          </a:p>
        </p:txBody>
      </p:sp>
      <p:sp>
        <p:nvSpPr>
          <p:cNvPr id="5" name="Footer Placeholder 4">
            <a:extLst>
              <a:ext uri="{FF2B5EF4-FFF2-40B4-BE49-F238E27FC236}">
                <a16:creationId xmlns:a16="http://schemas.microsoft.com/office/drawing/2014/main" id="{8242902D-96CE-4C42-B0D6-C2631734A8C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D6BA081-24E2-4F78-83DF-DA4FE4832A93}"/>
              </a:ext>
            </a:extLst>
          </p:cNvPr>
          <p:cNvSpPr>
            <a:spLocks noGrp="1"/>
          </p:cNvSpPr>
          <p:nvPr>
            <p:ph type="sldNum" sz="quarter" idx="12"/>
          </p:nvPr>
        </p:nvSpPr>
        <p:spPr/>
        <p:txBody>
          <a:bodyPr/>
          <a:lstStyle>
            <a:lvl1pPr>
              <a:defRPr/>
            </a:lvl1pPr>
          </a:lstStyle>
          <a:p>
            <a:pPr>
              <a:defRPr/>
            </a:pPr>
            <a:fld id="{6D6F10A2-BCC6-4DB0-93EF-83CA712589D4}" type="slidenum">
              <a:rPr lang="en-US"/>
              <a:pPr>
                <a:defRPr/>
              </a:pPr>
              <a:t>‹#›</a:t>
            </a:fld>
            <a:endParaRPr lang="en-US" dirty="0"/>
          </a:p>
        </p:txBody>
      </p:sp>
    </p:spTree>
    <p:extLst>
      <p:ext uri="{BB962C8B-B14F-4D97-AF65-F5344CB8AC3E}">
        <p14:creationId xmlns:p14="http://schemas.microsoft.com/office/powerpoint/2010/main" val="415609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3AC1A1-8501-4AD8-8FB8-18AFBFE0F43F}"/>
              </a:ext>
            </a:extLst>
          </p:cNvPr>
          <p:cNvSpPr>
            <a:spLocks noGrp="1"/>
          </p:cNvSpPr>
          <p:nvPr>
            <p:ph type="dt" sz="half" idx="10"/>
          </p:nvPr>
        </p:nvSpPr>
        <p:spPr/>
        <p:txBody>
          <a:bodyPr/>
          <a:lstStyle>
            <a:lvl1pPr>
              <a:defRPr/>
            </a:lvl1pPr>
          </a:lstStyle>
          <a:p>
            <a:pPr>
              <a:defRPr/>
            </a:pPr>
            <a:fld id="{913F5B82-3E92-4EC8-8045-3A4BDEE3FB8C}" type="datetimeFigureOut">
              <a:rPr lang="en-US"/>
              <a:pPr>
                <a:defRPr/>
              </a:pPr>
              <a:t>3/15/24</a:t>
            </a:fld>
            <a:endParaRPr lang="en-US" dirty="0"/>
          </a:p>
        </p:txBody>
      </p:sp>
      <p:sp>
        <p:nvSpPr>
          <p:cNvPr id="5" name="Footer Placeholder 4">
            <a:extLst>
              <a:ext uri="{FF2B5EF4-FFF2-40B4-BE49-F238E27FC236}">
                <a16:creationId xmlns:a16="http://schemas.microsoft.com/office/drawing/2014/main" id="{D249386D-084F-46F2-929C-837AA51D0D9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33C451F-A27F-468C-AF5A-5365A63F5653}"/>
              </a:ext>
            </a:extLst>
          </p:cNvPr>
          <p:cNvSpPr>
            <a:spLocks noGrp="1"/>
          </p:cNvSpPr>
          <p:nvPr>
            <p:ph type="sldNum" sz="quarter" idx="12"/>
          </p:nvPr>
        </p:nvSpPr>
        <p:spPr/>
        <p:txBody>
          <a:bodyPr/>
          <a:lstStyle>
            <a:lvl1pPr>
              <a:defRPr/>
            </a:lvl1pPr>
          </a:lstStyle>
          <a:p>
            <a:pPr>
              <a:defRPr/>
            </a:pPr>
            <a:fld id="{D3F0E2E2-FFB5-446D-9C32-E62BCDEB7489}" type="slidenum">
              <a:rPr lang="en-US"/>
              <a:pPr>
                <a:defRPr/>
              </a:pPr>
              <a:t>‹#›</a:t>
            </a:fld>
            <a:endParaRPr lang="en-US" dirty="0"/>
          </a:p>
        </p:txBody>
      </p:sp>
    </p:spTree>
    <p:extLst>
      <p:ext uri="{BB962C8B-B14F-4D97-AF65-F5344CB8AC3E}">
        <p14:creationId xmlns:p14="http://schemas.microsoft.com/office/powerpoint/2010/main" val="13860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75573-DBC1-4110-B9E4-4073F08EE0F7}"/>
              </a:ext>
            </a:extLst>
          </p:cNvPr>
          <p:cNvSpPr>
            <a:spLocks noGrp="1"/>
          </p:cNvSpPr>
          <p:nvPr>
            <p:ph type="dt" sz="half" idx="10"/>
          </p:nvPr>
        </p:nvSpPr>
        <p:spPr/>
        <p:txBody>
          <a:bodyPr/>
          <a:lstStyle>
            <a:lvl1pPr>
              <a:defRPr/>
            </a:lvl1pPr>
          </a:lstStyle>
          <a:p>
            <a:pPr>
              <a:defRPr/>
            </a:pPr>
            <a:fld id="{7CD6A5AE-A02A-4776-BD9C-B0D00CA88264}" type="datetimeFigureOut">
              <a:rPr lang="en-US"/>
              <a:pPr>
                <a:defRPr/>
              </a:pPr>
              <a:t>3/15/24</a:t>
            </a:fld>
            <a:endParaRPr lang="en-US" dirty="0"/>
          </a:p>
        </p:txBody>
      </p:sp>
      <p:sp>
        <p:nvSpPr>
          <p:cNvPr id="5" name="Footer Placeholder 4">
            <a:extLst>
              <a:ext uri="{FF2B5EF4-FFF2-40B4-BE49-F238E27FC236}">
                <a16:creationId xmlns:a16="http://schemas.microsoft.com/office/drawing/2014/main" id="{47B7D1FC-A882-4699-A8EF-B29E172A886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6865A22-8A47-484A-A3EA-D45B092EA107}"/>
              </a:ext>
            </a:extLst>
          </p:cNvPr>
          <p:cNvSpPr>
            <a:spLocks noGrp="1"/>
          </p:cNvSpPr>
          <p:nvPr>
            <p:ph type="sldNum" sz="quarter" idx="12"/>
          </p:nvPr>
        </p:nvSpPr>
        <p:spPr/>
        <p:txBody>
          <a:bodyPr/>
          <a:lstStyle>
            <a:lvl1pPr>
              <a:defRPr/>
            </a:lvl1pPr>
          </a:lstStyle>
          <a:p>
            <a:pPr>
              <a:defRPr/>
            </a:pPr>
            <a:fld id="{65A127AD-338D-4766-9B20-73CD9C4C0984}" type="slidenum">
              <a:rPr lang="en-US"/>
              <a:pPr>
                <a:defRPr/>
              </a:pPr>
              <a:t>‹#›</a:t>
            </a:fld>
            <a:endParaRPr lang="en-US" dirty="0"/>
          </a:p>
        </p:txBody>
      </p:sp>
    </p:spTree>
    <p:extLst>
      <p:ext uri="{BB962C8B-B14F-4D97-AF65-F5344CB8AC3E}">
        <p14:creationId xmlns:p14="http://schemas.microsoft.com/office/powerpoint/2010/main" val="191684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1B4265-4014-4D40-ACDE-2D5FE80F413F}"/>
              </a:ext>
            </a:extLst>
          </p:cNvPr>
          <p:cNvSpPr>
            <a:spLocks noGrp="1"/>
          </p:cNvSpPr>
          <p:nvPr>
            <p:ph type="dt" sz="half" idx="10"/>
          </p:nvPr>
        </p:nvSpPr>
        <p:spPr/>
        <p:txBody>
          <a:bodyPr/>
          <a:lstStyle>
            <a:lvl1pPr>
              <a:defRPr/>
            </a:lvl1pPr>
          </a:lstStyle>
          <a:p>
            <a:pPr>
              <a:defRPr/>
            </a:pPr>
            <a:fld id="{E455C7F4-B9D2-436F-9F8D-D0EBA7320329}" type="datetimeFigureOut">
              <a:rPr lang="en-US"/>
              <a:pPr>
                <a:defRPr/>
              </a:pPr>
              <a:t>3/15/24</a:t>
            </a:fld>
            <a:endParaRPr lang="en-US" dirty="0"/>
          </a:p>
        </p:txBody>
      </p:sp>
      <p:sp>
        <p:nvSpPr>
          <p:cNvPr id="5" name="Footer Placeholder 4">
            <a:extLst>
              <a:ext uri="{FF2B5EF4-FFF2-40B4-BE49-F238E27FC236}">
                <a16:creationId xmlns:a16="http://schemas.microsoft.com/office/drawing/2014/main" id="{49610157-CF87-4E7F-B8E1-084DDB96D0D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C03A4CD-FFCC-48DB-8C18-6D4BD1D98CB4}"/>
              </a:ext>
            </a:extLst>
          </p:cNvPr>
          <p:cNvSpPr>
            <a:spLocks noGrp="1"/>
          </p:cNvSpPr>
          <p:nvPr>
            <p:ph type="sldNum" sz="quarter" idx="12"/>
          </p:nvPr>
        </p:nvSpPr>
        <p:spPr/>
        <p:txBody>
          <a:bodyPr/>
          <a:lstStyle>
            <a:lvl1pPr>
              <a:defRPr/>
            </a:lvl1pPr>
          </a:lstStyle>
          <a:p>
            <a:pPr>
              <a:defRPr/>
            </a:pPr>
            <a:fld id="{CCA6D452-910F-436F-BB73-6D45E744D7DC}" type="slidenum">
              <a:rPr lang="en-US"/>
              <a:pPr>
                <a:defRPr/>
              </a:pPr>
              <a:t>‹#›</a:t>
            </a:fld>
            <a:endParaRPr lang="en-US" dirty="0"/>
          </a:p>
        </p:txBody>
      </p:sp>
    </p:spTree>
    <p:extLst>
      <p:ext uri="{BB962C8B-B14F-4D97-AF65-F5344CB8AC3E}">
        <p14:creationId xmlns:p14="http://schemas.microsoft.com/office/powerpoint/2010/main" val="32328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8BB69A7-6DA4-49F4-BC81-DBACCE0A99A9}"/>
              </a:ext>
            </a:extLst>
          </p:cNvPr>
          <p:cNvSpPr>
            <a:spLocks noGrp="1"/>
          </p:cNvSpPr>
          <p:nvPr>
            <p:ph type="dt" sz="half" idx="10"/>
          </p:nvPr>
        </p:nvSpPr>
        <p:spPr/>
        <p:txBody>
          <a:bodyPr/>
          <a:lstStyle>
            <a:lvl1pPr>
              <a:defRPr/>
            </a:lvl1pPr>
          </a:lstStyle>
          <a:p>
            <a:pPr>
              <a:defRPr/>
            </a:pPr>
            <a:fld id="{07F9668E-E263-4ED6-B09B-6EC0B09CA4EE}" type="datetimeFigureOut">
              <a:rPr lang="en-US"/>
              <a:pPr>
                <a:defRPr/>
              </a:pPr>
              <a:t>3/15/24</a:t>
            </a:fld>
            <a:endParaRPr lang="en-US" dirty="0"/>
          </a:p>
        </p:txBody>
      </p:sp>
      <p:sp>
        <p:nvSpPr>
          <p:cNvPr id="6" name="Footer Placeholder 4">
            <a:extLst>
              <a:ext uri="{FF2B5EF4-FFF2-40B4-BE49-F238E27FC236}">
                <a16:creationId xmlns:a16="http://schemas.microsoft.com/office/drawing/2014/main" id="{07BE2C7D-4956-41F4-9E4D-AFB033442A1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F6900D2-91E3-4E25-9F79-20DC56260724}"/>
              </a:ext>
            </a:extLst>
          </p:cNvPr>
          <p:cNvSpPr>
            <a:spLocks noGrp="1"/>
          </p:cNvSpPr>
          <p:nvPr>
            <p:ph type="sldNum" sz="quarter" idx="12"/>
          </p:nvPr>
        </p:nvSpPr>
        <p:spPr/>
        <p:txBody>
          <a:bodyPr/>
          <a:lstStyle>
            <a:lvl1pPr>
              <a:defRPr/>
            </a:lvl1pPr>
          </a:lstStyle>
          <a:p>
            <a:pPr>
              <a:defRPr/>
            </a:pPr>
            <a:fld id="{BA806B2C-3805-4B2B-B7F9-8A29A6439A1A}" type="slidenum">
              <a:rPr lang="en-US"/>
              <a:pPr>
                <a:defRPr/>
              </a:pPr>
              <a:t>‹#›</a:t>
            </a:fld>
            <a:endParaRPr lang="en-US" dirty="0"/>
          </a:p>
        </p:txBody>
      </p:sp>
    </p:spTree>
    <p:extLst>
      <p:ext uri="{BB962C8B-B14F-4D97-AF65-F5344CB8AC3E}">
        <p14:creationId xmlns:p14="http://schemas.microsoft.com/office/powerpoint/2010/main" val="262069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997560C-D0CC-4B23-B059-5F89FEAE1478}"/>
              </a:ext>
            </a:extLst>
          </p:cNvPr>
          <p:cNvSpPr>
            <a:spLocks noGrp="1"/>
          </p:cNvSpPr>
          <p:nvPr>
            <p:ph type="dt" sz="half" idx="10"/>
          </p:nvPr>
        </p:nvSpPr>
        <p:spPr/>
        <p:txBody>
          <a:bodyPr/>
          <a:lstStyle>
            <a:lvl1pPr>
              <a:defRPr/>
            </a:lvl1pPr>
          </a:lstStyle>
          <a:p>
            <a:pPr>
              <a:defRPr/>
            </a:pPr>
            <a:fld id="{947A4B26-21D6-4BD6-BA46-3E17A13842A2}" type="datetimeFigureOut">
              <a:rPr lang="en-US"/>
              <a:pPr>
                <a:defRPr/>
              </a:pPr>
              <a:t>3/15/24</a:t>
            </a:fld>
            <a:endParaRPr lang="en-US" dirty="0"/>
          </a:p>
        </p:txBody>
      </p:sp>
      <p:sp>
        <p:nvSpPr>
          <p:cNvPr id="8" name="Footer Placeholder 4">
            <a:extLst>
              <a:ext uri="{FF2B5EF4-FFF2-40B4-BE49-F238E27FC236}">
                <a16:creationId xmlns:a16="http://schemas.microsoft.com/office/drawing/2014/main" id="{441EEAC9-265E-44C4-9E96-AFB4C674B9E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7AF9CFB0-67AB-4896-971F-13D4CED6D4B0}"/>
              </a:ext>
            </a:extLst>
          </p:cNvPr>
          <p:cNvSpPr>
            <a:spLocks noGrp="1"/>
          </p:cNvSpPr>
          <p:nvPr>
            <p:ph type="sldNum" sz="quarter" idx="12"/>
          </p:nvPr>
        </p:nvSpPr>
        <p:spPr/>
        <p:txBody>
          <a:bodyPr/>
          <a:lstStyle>
            <a:lvl1pPr>
              <a:defRPr/>
            </a:lvl1pPr>
          </a:lstStyle>
          <a:p>
            <a:pPr>
              <a:defRPr/>
            </a:pPr>
            <a:fld id="{5BF2CA4A-C7B3-4863-B07F-8348B547E220}" type="slidenum">
              <a:rPr lang="en-US"/>
              <a:pPr>
                <a:defRPr/>
              </a:pPr>
              <a:t>‹#›</a:t>
            </a:fld>
            <a:endParaRPr lang="en-US" dirty="0"/>
          </a:p>
        </p:txBody>
      </p:sp>
    </p:spTree>
    <p:extLst>
      <p:ext uri="{BB962C8B-B14F-4D97-AF65-F5344CB8AC3E}">
        <p14:creationId xmlns:p14="http://schemas.microsoft.com/office/powerpoint/2010/main" val="51324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5433815-A48A-4D30-9BE7-54A6F447EFC3}"/>
              </a:ext>
            </a:extLst>
          </p:cNvPr>
          <p:cNvSpPr>
            <a:spLocks noGrp="1"/>
          </p:cNvSpPr>
          <p:nvPr>
            <p:ph type="dt" sz="half" idx="10"/>
          </p:nvPr>
        </p:nvSpPr>
        <p:spPr/>
        <p:txBody>
          <a:bodyPr/>
          <a:lstStyle>
            <a:lvl1pPr>
              <a:defRPr/>
            </a:lvl1pPr>
          </a:lstStyle>
          <a:p>
            <a:pPr>
              <a:defRPr/>
            </a:pPr>
            <a:fld id="{710B34C3-D43F-4FA0-B77F-DE13898991EF}" type="datetimeFigureOut">
              <a:rPr lang="en-US"/>
              <a:pPr>
                <a:defRPr/>
              </a:pPr>
              <a:t>3/15/24</a:t>
            </a:fld>
            <a:endParaRPr lang="en-US" dirty="0"/>
          </a:p>
        </p:txBody>
      </p:sp>
      <p:sp>
        <p:nvSpPr>
          <p:cNvPr id="4" name="Footer Placeholder 4">
            <a:extLst>
              <a:ext uri="{FF2B5EF4-FFF2-40B4-BE49-F238E27FC236}">
                <a16:creationId xmlns:a16="http://schemas.microsoft.com/office/drawing/2014/main" id="{AA8C956B-64EC-443C-AB79-9739CDF547B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024F323-AB3F-4337-A8C0-19CA4DB33A76}"/>
              </a:ext>
            </a:extLst>
          </p:cNvPr>
          <p:cNvSpPr>
            <a:spLocks noGrp="1"/>
          </p:cNvSpPr>
          <p:nvPr>
            <p:ph type="sldNum" sz="quarter" idx="12"/>
          </p:nvPr>
        </p:nvSpPr>
        <p:spPr/>
        <p:txBody>
          <a:bodyPr/>
          <a:lstStyle>
            <a:lvl1pPr>
              <a:defRPr/>
            </a:lvl1pPr>
          </a:lstStyle>
          <a:p>
            <a:pPr>
              <a:defRPr/>
            </a:pPr>
            <a:fld id="{4AA228D9-0834-444B-99D3-B7F21A1D4B99}" type="slidenum">
              <a:rPr lang="en-US"/>
              <a:pPr>
                <a:defRPr/>
              </a:pPr>
              <a:t>‹#›</a:t>
            </a:fld>
            <a:endParaRPr lang="en-US" dirty="0"/>
          </a:p>
        </p:txBody>
      </p:sp>
    </p:spTree>
    <p:extLst>
      <p:ext uri="{BB962C8B-B14F-4D97-AF65-F5344CB8AC3E}">
        <p14:creationId xmlns:p14="http://schemas.microsoft.com/office/powerpoint/2010/main" val="330706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F84EE8F-8C2A-47AE-BE1A-27DDEF1A0D87}"/>
              </a:ext>
            </a:extLst>
          </p:cNvPr>
          <p:cNvSpPr>
            <a:spLocks noGrp="1"/>
          </p:cNvSpPr>
          <p:nvPr>
            <p:ph type="dt" sz="half" idx="10"/>
          </p:nvPr>
        </p:nvSpPr>
        <p:spPr/>
        <p:txBody>
          <a:bodyPr/>
          <a:lstStyle>
            <a:lvl1pPr>
              <a:defRPr/>
            </a:lvl1pPr>
          </a:lstStyle>
          <a:p>
            <a:pPr>
              <a:defRPr/>
            </a:pPr>
            <a:fld id="{719C7881-409C-40D1-9255-02B9AE839FF5}" type="datetimeFigureOut">
              <a:rPr lang="en-US"/>
              <a:pPr>
                <a:defRPr/>
              </a:pPr>
              <a:t>3/15/24</a:t>
            </a:fld>
            <a:endParaRPr lang="en-US" dirty="0"/>
          </a:p>
        </p:txBody>
      </p:sp>
      <p:sp>
        <p:nvSpPr>
          <p:cNvPr id="3" name="Footer Placeholder 4">
            <a:extLst>
              <a:ext uri="{FF2B5EF4-FFF2-40B4-BE49-F238E27FC236}">
                <a16:creationId xmlns:a16="http://schemas.microsoft.com/office/drawing/2014/main" id="{FF0ABF21-0207-4AF4-845F-CAF5C9306D49}"/>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E5775DDB-C09E-4540-B9BE-677129EE05A9}"/>
              </a:ext>
            </a:extLst>
          </p:cNvPr>
          <p:cNvSpPr>
            <a:spLocks noGrp="1"/>
          </p:cNvSpPr>
          <p:nvPr>
            <p:ph type="sldNum" sz="quarter" idx="12"/>
          </p:nvPr>
        </p:nvSpPr>
        <p:spPr/>
        <p:txBody>
          <a:bodyPr/>
          <a:lstStyle>
            <a:lvl1pPr>
              <a:defRPr/>
            </a:lvl1pPr>
          </a:lstStyle>
          <a:p>
            <a:pPr>
              <a:defRPr/>
            </a:pPr>
            <a:fld id="{6ED3125F-DC44-4528-B0E7-F937635131E0}" type="slidenum">
              <a:rPr lang="en-US"/>
              <a:pPr>
                <a:defRPr/>
              </a:pPr>
              <a:t>‹#›</a:t>
            </a:fld>
            <a:endParaRPr lang="en-US" dirty="0"/>
          </a:p>
        </p:txBody>
      </p:sp>
    </p:spTree>
    <p:extLst>
      <p:ext uri="{BB962C8B-B14F-4D97-AF65-F5344CB8AC3E}">
        <p14:creationId xmlns:p14="http://schemas.microsoft.com/office/powerpoint/2010/main" val="6133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2B74969-5FB3-EB44-AD6B-59EA23AFDBB0}" type="datetimeFigureOut">
              <a:rPr lang="en-US" smtClean="0"/>
              <a:t>3/15/24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DB7253-9165-A647-BDBD-5AFDD3197EB6}" type="slidenum">
              <a:rPr lang="en-US" smtClean="0"/>
              <a:t>‹#›</a:t>
            </a:fld>
            <a:endParaRPr lang="en-US" dirty="0"/>
          </a:p>
        </p:txBody>
      </p:sp>
    </p:spTree>
    <p:extLst>
      <p:ext uri="{BB962C8B-B14F-4D97-AF65-F5344CB8AC3E}">
        <p14:creationId xmlns:p14="http://schemas.microsoft.com/office/powerpoint/2010/main" val="346268766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24EFB58-C5A9-4641-BCD8-504DAD0DB4FA}"/>
              </a:ext>
            </a:extLst>
          </p:cNvPr>
          <p:cNvSpPr>
            <a:spLocks noGrp="1"/>
          </p:cNvSpPr>
          <p:nvPr>
            <p:ph type="dt" sz="half" idx="10"/>
          </p:nvPr>
        </p:nvSpPr>
        <p:spPr/>
        <p:txBody>
          <a:bodyPr/>
          <a:lstStyle>
            <a:lvl1pPr>
              <a:defRPr/>
            </a:lvl1pPr>
          </a:lstStyle>
          <a:p>
            <a:pPr>
              <a:defRPr/>
            </a:pPr>
            <a:fld id="{F6D3F1C4-005B-4DF9-AFDE-FAFD9AB31729}" type="datetimeFigureOut">
              <a:rPr lang="en-US"/>
              <a:pPr>
                <a:defRPr/>
              </a:pPr>
              <a:t>3/15/24</a:t>
            </a:fld>
            <a:endParaRPr lang="en-US" dirty="0"/>
          </a:p>
        </p:txBody>
      </p:sp>
      <p:sp>
        <p:nvSpPr>
          <p:cNvPr id="6" name="Footer Placeholder 4">
            <a:extLst>
              <a:ext uri="{FF2B5EF4-FFF2-40B4-BE49-F238E27FC236}">
                <a16:creationId xmlns:a16="http://schemas.microsoft.com/office/drawing/2014/main" id="{71412E0C-73B9-456B-9A16-AF083C6093A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6E395D2-2C5C-426B-A6A8-327EB8B1B874}"/>
              </a:ext>
            </a:extLst>
          </p:cNvPr>
          <p:cNvSpPr>
            <a:spLocks noGrp="1"/>
          </p:cNvSpPr>
          <p:nvPr>
            <p:ph type="sldNum" sz="quarter" idx="12"/>
          </p:nvPr>
        </p:nvSpPr>
        <p:spPr/>
        <p:txBody>
          <a:bodyPr/>
          <a:lstStyle>
            <a:lvl1pPr>
              <a:defRPr/>
            </a:lvl1pPr>
          </a:lstStyle>
          <a:p>
            <a:pPr>
              <a:defRPr/>
            </a:pPr>
            <a:fld id="{9959F3B9-EC37-4340-AACC-E9A46373C811}" type="slidenum">
              <a:rPr lang="en-US"/>
              <a:pPr>
                <a:defRPr/>
              </a:pPr>
              <a:t>‹#›</a:t>
            </a:fld>
            <a:endParaRPr lang="en-US" dirty="0"/>
          </a:p>
        </p:txBody>
      </p:sp>
    </p:spTree>
    <p:extLst>
      <p:ext uri="{BB962C8B-B14F-4D97-AF65-F5344CB8AC3E}">
        <p14:creationId xmlns:p14="http://schemas.microsoft.com/office/powerpoint/2010/main" val="135651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439F789-956F-4D6A-8290-A7AFBDF12FB3}"/>
              </a:ext>
            </a:extLst>
          </p:cNvPr>
          <p:cNvSpPr>
            <a:spLocks noGrp="1"/>
          </p:cNvSpPr>
          <p:nvPr>
            <p:ph type="dt" sz="half" idx="10"/>
          </p:nvPr>
        </p:nvSpPr>
        <p:spPr/>
        <p:txBody>
          <a:bodyPr/>
          <a:lstStyle>
            <a:lvl1pPr>
              <a:defRPr/>
            </a:lvl1pPr>
          </a:lstStyle>
          <a:p>
            <a:pPr>
              <a:defRPr/>
            </a:pPr>
            <a:fld id="{52DFCCDD-CB3A-411C-80B0-FCB7D7BF35AE}" type="datetimeFigureOut">
              <a:rPr lang="en-US"/>
              <a:pPr>
                <a:defRPr/>
              </a:pPr>
              <a:t>3/15/24</a:t>
            </a:fld>
            <a:endParaRPr lang="en-US" dirty="0"/>
          </a:p>
        </p:txBody>
      </p:sp>
      <p:sp>
        <p:nvSpPr>
          <p:cNvPr id="6" name="Footer Placeholder 4">
            <a:extLst>
              <a:ext uri="{FF2B5EF4-FFF2-40B4-BE49-F238E27FC236}">
                <a16:creationId xmlns:a16="http://schemas.microsoft.com/office/drawing/2014/main" id="{B1C10743-0AC0-4FCC-9635-EDEC375DBF6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B1400F5-1D2C-4AB7-90A1-0AEEF7D86C11}"/>
              </a:ext>
            </a:extLst>
          </p:cNvPr>
          <p:cNvSpPr>
            <a:spLocks noGrp="1"/>
          </p:cNvSpPr>
          <p:nvPr>
            <p:ph type="sldNum" sz="quarter" idx="12"/>
          </p:nvPr>
        </p:nvSpPr>
        <p:spPr/>
        <p:txBody>
          <a:bodyPr/>
          <a:lstStyle>
            <a:lvl1pPr>
              <a:defRPr/>
            </a:lvl1pPr>
          </a:lstStyle>
          <a:p>
            <a:pPr>
              <a:defRPr/>
            </a:pPr>
            <a:fld id="{9B2261D0-F5DC-4AB2-A18B-5A3B0F997B72}" type="slidenum">
              <a:rPr lang="en-US"/>
              <a:pPr>
                <a:defRPr/>
              </a:pPr>
              <a:t>‹#›</a:t>
            </a:fld>
            <a:endParaRPr lang="en-US" dirty="0"/>
          </a:p>
        </p:txBody>
      </p:sp>
    </p:spTree>
    <p:extLst>
      <p:ext uri="{BB962C8B-B14F-4D97-AF65-F5344CB8AC3E}">
        <p14:creationId xmlns:p14="http://schemas.microsoft.com/office/powerpoint/2010/main" val="246986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9E3DB-D18B-4BD4-9B57-0A77F47B34BC}"/>
              </a:ext>
            </a:extLst>
          </p:cNvPr>
          <p:cNvSpPr>
            <a:spLocks noGrp="1"/>
          </p:cNvSpPr>
          <p:nvPr>
            <p:ph type="dt" sz="half" idx="10"/>
          </p:nvPr>
        </p:nvSpPr>
        <p:spPr/>
        <p:txBody>
          <a:bodyPr/>
          <a:lstStyle>
            <a:lvl1pPr>
              <a:defRPr/>
            </a:lvl1pPr>
          </a:lstStyle>
          <a:p>
            <a:pPr>
              <a:defRPr/>
            </a:pPr>
            <a:fld id="{56522FF5-7DF6-4CF2-8F10-9C26C94B5A94}" type="datetimeFigureOut">
              <a:rPr lang="en-US"/>
              <a:pPr>
                <a:defRPr/>
              </a:pPr>
              <a:t>3/15/24</a:t>
            </a:fld>
            <a:endParaRPr lang="en-US" dirty="0"/>
          </a:p>
        </p:txBody>
      </p:sp>
      <p:sp>
        <p:nvSpPr>
          <p:cNvPr id="5" name="Footer Placeholder 4">
            <a:extLst>
              <a:ext uri="{FF2B5EF4-FFF2-40B4-BE49-F238E27FC236}">
                <a16:creationId xmlns:a16="http://schemas.microsoft.com/office/drawing/2014/main" id="{18BB384A-5BFF-4DA5-8C9A-4C43B874CB9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6709070-2803-4D27-AF9D-F443C0B0448C}"/>
              </a:ext>
            </a:extLst>
          </p:cNvPr>
          <p:cNvSpPr>
            <a:spLocks noGrp="1"/>
          </p:cNvSpPr>
          <p:nvPr>
            <p:ph type="sldNum" sz="quarter" idx="12"/>
          </p:nvPr>
        </p:nvSpPr>
        <p:spPr/>
        <p:txBody>
          <a:bodyPr/>
          <a:lstStyle>
            <a:lvl1pPr>
              <a:defRPr/>
            </a:lvl1pPr>
          </a:lstStyle>
          <a:p>
            <a:pPr>
              <a:defRPr/>
            </a:pPr>
            <a:fld id="{BA13628F-0CA4-40A8-83D4-980FEBC3DB70}" type="slidenum">
              <a:rPr lang="en-US"/>
              <a:pPr>
                <a:defRPr/>
              </a:pPr>
              <a:t>‹#›</a:t>
            </a:fld>
            <a:endParaRPr lang="en-US" dirty="0"/>
          </a:p>
        </p:txBody>
      </p:sp>
    </p:spTree>
    <p:extLst>
      <p:ext uri="{BB962C8B-B14F-4D97-AF65-F5344CB8AC3E}">
        <p14:creationId xmlns:p14="http://schemas.microsoft.com/office/powerpoint/2010/main" val="29124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7C7FF-3832-4628-B81F-0E01624DF3D4}"/>
              </a:ext>
            </a:extLst>
          </p:cNvPr>
          <p:cNvSpPr>
            <a:spLocks noGrp="1"/>
          </p:cNvSpPr>
          <p:nvPr>
            <p:ph type="dt" sz="half" idx="10"/>
          </p:nvPr>
        </p:nvSpPr>
        <p:spPr/>
        <p:txBody>
          <a:bodyPr/>
          <a:lstStyle>
            <a:lvl1pPr>
              <a:defRPr/>
            </a:lvl1pPr>
          </a:lstStyle>
          <a:p>
            <a:pPr>
              <a:defRPr/>
            </a:pPr>
            <a:fld id="{2CB44C0C-9134-48B7-B5DE-7ED3C2AA1D97}" type="datetimeFigureOut">
              <a:rPr lang="en-US"/>
              <a:pPr>
                <a:defRPr/>
              </a:pPr>
              <a:t>3/15/24</a:t>
            </a:fld>
            <a:endParaRPr lang="en-US" dirty="0"/>
          </a:p>
        </p:txBody>
      </p:sp>
      <p:sp>
        <p:nvSpPr>
          <p:cNvPr id="5" name="Footer Placeholder 4">
            <a:extLst>
              <a:ext uri="{FF2B5EF4-FFF2-40B4-BE49-F238E27FC236}">
                <a16:creationId xmlns:a16="http://schemas.microsoft.com/office/drawing/2014/main" id="{0769934D-0D87-4578-A963-BDDA997DF85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F5AF528-CA8F-41EF-9BFD-27E9570CC745}"/>
              </a:ext>
            </a:extLst>
          </p:cNvPr>
          <p:cNvSpPr>
            <a:spLocks noGrp="1"/>
          </p:cNvSpPr>
          <p:nvPr>
            <p:ph type="sldNum" sz="quarter" idx="12"/>
          </p:nvPr>
        </p:nvSpPr>
        <p:spPr/>
        <p:txBody>
          <a:bodyPr/>
          <a:lstStyle>
            <a:lvl1pPr>
              <a:defRPr/>
            </a:lvl1pPr>
          </a:lstStyle>
          <a:p>
            <a:pPr>
              <a:defRPr/>
            </a:pPr>
            <a:fld id="{4B08A3B8-FD4A-4F2E-B62B-1777C443C935}" type="slidenum">
              <a:rPr lang="en-US"/>
              <a:pPr>
                <a:defRPr/>
              </a:pPr>
              <a:t>‹#›</a:t>
            </a:fld>
            <a:endParaRPr lang="en-US" dirty="0"/>
          </a:p>
        </p:txBody>
      </p:sp>
    </p:spTree>
    <p:extLst>
      <p:ext uri="{BB962C8B-B14F-4D97-AF65-F5344CB8AC3E}">
        <p14:creationId xmlns:p14="http://schemas.microsoft.com/office/powerpoint/2010/main" val="90161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793C04-E36E-4F9C-A5C2-D0321E3EBA6C}"/>
              </a:ext>
            </a:extLst>
          </p:cNvPr>
          <p:cNvSpPr>
            <a:spLocks noGrp="1"/>
          </p:cNvSpPr>
          <p:nvPr>
            <p:ph type="dt" sz="half" idx="10"/>
          </p:nvPr>
        </p:nvSpPr>
        <p:spPr/>
        <p:txBody>
          <a:bodyPr/>
          <a:lstStyle>
            <a:lvl1pPr>
              <a:defRPr/>
            </a:lvl1pPr>
          </a:lstStyle>
          <a:p>
            <a:pPr>
              <a:defRPr/>
            </a:pPr>
            <a:fld id="{BA749DBE-D6F9-45CD-91D0-6FDF889E5637}" type="datetimeFigureOut">
              <a:rPr lang="en-US"/>
              <a:pPr>
                <a:defRPr/>
              </a:pPr>
              <a:t>3/15/24</a:t>
            </a:fld>
            <a:endParaRPr lang="en-US" dirty="0"/>
          </a:p>
        </p:txBody>
      </p:sp>
      <p:sp>
        <p:nvSpPr>
          <p:cNvPr id="5" name="Footer Placeholder 4">
            <a:extLst>
              <a:ext uri="{FF2B5EF4-FFF2-40B4-BE49-F238E27FC236}">
                <a16:creationId xmlns:a16="http://schemas.microsoft.com/office/drawing/2014/main" id="{4C79CD87-3495-47B2-ACC3-4CB30B1F476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8C265F2-A8E4-46B8-8502-9C6F7D521ADD}"/>
              </a:ext>
            </a:extLst>
          </p:cNvPr>
          <p:cNvSpPr>
            <a:spLocks noGrp="1"/>
          </p:cNvSpPr>
          <p:nvPr>
            <p:ph type="sldNum" sz="quarter" idx="12"/>
          </p:nvPr>
        </p:nvSpPr>
        <p:spPr/>
        <p:txBody>
          <a:bodyPr/>
          <a:lstStyle>
            <a:lvl1pPr>
              <a:defRPr/>
            </a:lvl1pPr>
          </a:lstStyle>
          <a:p>
            <a:pPr>
              <a:defRPr/>
            </a:pPr>
            <a:fld id="{2EB9F17D-8737-458D-BCEA-18862F32DF67}" type="slidenum">
              <a:rPr lang="en-US"/>
              <a:pPr>
                <a:defRPr/>
              </a:pPr>
              <a:t>‹#›</a:t>
            </a:fld>
            <a:endParaRPr lang="en-US" dirty="0"/>
          </a:p>
        </p:txBody>
      </p:sp>
    </p:spTree>
    <p:extLst>
      <p:ext uri="{BB962C8B-B14F-4D97-AF65-F5344CB8AC3E}">
        <p14:creationId xmlns:p14="http://schemas.microsoft.com/office/powerpoint/2010/main" val="356109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F3E37-B5C1-4727-AB41-D37E04CEFB5C}"/>
              </a:ext>
            </a:extLst>
          </p:cNvPr>
          <p:cNvSpPr>
            <a:spLocks noGrp="1"/>
          </p:cNvSpPr>
          <p:nvPr>
            <p:ph type="dt" sz="half" idx="10"/>
          </p:nvPr>
        </p:nvSpPr>
        <p:spPr/>
        <p:txBody>
          <a:bodyPr/>
          <a:lstStyle>
            <a:lvl1pPr>
              <a:defRPr/>
            </a:lvl1pPr>
          </a:lstStyle>
          <a:p>
            <a:pPr>
              <a:defRPr/>
            </a:pPr>
            <a:fld id="{00182BD5-2BFC-4C15-8E41-88C650F38221}" type="datetimeFigureOut">
              <a:rPr lang="en-US"/>
              <a:pPr>
                <a:defRPr/>
              </a:pPr>
              <a:t>3/15/24</a:t>
            </a:fld>
            <a:endParaRPr lang="en-US" dirty="0"/>
          </a:p>
        </p:txBody>
      </p:sp>
      <p:sp>
        <p:nvSpPr>
          <p:cNvPr id="5" name="Footer Placeholder 4">
            <a:extLst>
              <a:ext uri="{FF2B5EF4-FFF2-40B4-BE49-F238E27FC236}">
                <a16:creationId xmlns:a16="http://schemas.microsoft.com/office/drawing/2014/main" id="{E26AE88F-091A-45B2-833C-B1D2762AFB6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A3EBB54-FD2E-4251-8EB8-427A68D20257}"/>
              </a:ext>
            </a:extLst>
          </p:cNvPr>
          <p:cNvSpPr>
            <a:spLocks noGrp="1"/>
          </p:cNvSpPr>
          <p:nvPr>
            <p:ph type="sldNum" sz="quarter" idx="12"/>
          </p:nvPr>
        </p:nvSpPr>
        <p:spPr/>
        <p:txBody>
          <a:bodyPr/>
          <a:lstStyle>
            <a:lvl1pPr>
              <a:defRPr/>
            </a:lvl1pPr>
          </a:lstStyle>
          <a:p>
            <a:pPr>
              <a:defRPr/>
            </a:pPr>
            <a:fld id="{1FD6D268-82D5-40F5-8928-AF4622C29389}" type="slidenum">
              <a:rPr lang="en-US"/>
              <a:pPr>
                <a:defRPr/>
              </a:pPr>
              <a:t>‹#›</a:t>
            </a:fld>
            <a:endParaRPr lang="en-US" dirty="0"/>
          </a:p>
        </p:txBody>
      </p:sp>
    </p:spTree>
    <p:extLst>
      <p:ext uri="{BB962C8B-B14F-4D97-AF65-F5344CB8AC3E}">
        <p14:creationId xmlns:p14="http://schemas.microsoft.com/office/powerpoint/2010/main" val="361573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38C146-FCF3-4B3C-AF97-92AD213D741C}"/>
              </a:ext>
            </a:extLst>
          </p:cNvPr>
          <p:cNvSpPr>
            <a:spLocks noGrp="1"/>
          </p:cNvSpPr>
          <p:nvPr>
            <p:ph type="dt" sz="half" idx="10"/>
          </p:nvPr>
        </p:nvSpPr>
        <p:spPr/>
        <p:txBody>
          <a:bodyPr/>
          <a:lstStyle>
            <a:lvl1pPr>
              <a:defRPr/>
            </a:lvl1pPr>
          </a:lstStyle>
          <a:p>
            <a:pPr>
              <a:defRPr/>
            </a:pPr>
            <a:fld id="{BEF637E1-B2F6-43E2-BC18-7DF4691CF002}" type="datetimeFigureOut">
              <a:rPr lang="en-US"/>
              <a:pPr>
                <a:defRPr/>
              </a:pPr>
              <a:t>3/15/24</a:t>
            </a:fld>
            <a:endParaRPr lang="en-US" dirty="0"/>
          </a:p>
        </p:txBody>
      </p:sp>
      <p:sp>
        <p:nvSpPr>
          <p:cNvPr id="5" name="Footer Placeholder 4">
            <a:extLst>
              <a:ext uri="{FF2B5EF4-FFF2-40B4-BE49-F238E27FC236}">
                <a16:creationId xmlns:a16="http://schemas.microsoft.com/office/drawing/2014/main" id="{CDA810F8-7D55-4BA4-B37E-FD6E73085D7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1BC99AB-0851-4A4E-9466-9A78B6129FBE}"/>
              </a:ext>
            </a:extLst>
          </p:cNvPr>
          <p:cNvSpPr>
            <a:spLocks noGrp="1"/>
          </p:cNvSpPr>
          <p:nvPr>
            <p:ph type="sldNum" sz="quarter" idx="12"/>
          </p:nvPr>
        </p:nvSpPr>
        <p:spPr/>
        <p:txBody>
          <a:bodyPr/>
          <a:lstStyle>
            <a:lvl1pPr>
              <a:defRPr/>
            </a:lvl1pPr>
          </a:lstStyle>
          <a:p>
            <a:pPr>
              <a:defRPr/>
            </a:pPr>
            <a:fld id="{06C4CDD7-BD3E-40B8-A06F-168FAAEA33B0}" type="slidenum">
              <a:rPr lang="en-US"/>
              <a:pPr>
                <a:defRPr/>
              </a:pPr>
              <a:t>‹#›</a:t>
            </a:fld>
            <a:endParaRPr lang="en-US" dirty="0"/>
          </a:p>
        </p:txBody>
      </p:sp>
    </p:spTree>
    <p:extLst>
      <p:ext uri="{BB962C8B-B14F-4D97-AF65-F5344CB8AC3E}">
        <p14:creationId xmlns:p14="http://schemas.microsoft.com/office/powerpoint/2010/main" val="58313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0B9F345-0D77-420D-A019-3AD4EEF440FF}"/>
              </a:ext>
            </a:extLst>
          </p:cNvPr>
          <p:cNvSpPr>
            <a:spLocks noGrp="1"/>
          </p:cNvSpPr>
          <p:nvPr>
            <p:ph type="dt" sz="half" idx="10"/>
          </p:nvPr>
        </p:nvSpPr>
        <p:spPr/>
        <p:txBody>
          <a:bodyPr/>
          <a:lstStyle>
            <a:lvl1pPr>
              <a:defRPr/>
            </a:lvl1pPr>
          </a:lstStyle>
          <a:p>
            <a:pPr>
              <a:defRPr/>
            </a:pPr>
            <a:fld id="{D74FBCA5-F2F6-42CD-9822-E15048142F6D}" type="datetimeFigureOut">
              <a:rPr lang="en-US"/>
              <a:pPr>
                <a:defRPr/>
              </a:pPr>
              <a:t>3/15/24</a:t>
            </a:fld>
            <a:endParaRPr lang="en-US" dirty="0"/>
          </a:p>
        </p:txBody>
      </p:sp>
      <p:sp>
        <p:nvSpPr>
          <p:cNvPr id="6" name="Footer Placeholder 4">
            <a:extLst>
              <a:ext uri="{FF2B5EF4-FFF2-40B4-BE49-F238E27FC236}">
                <a16:creationId xmlns:a16="http://schemas.microsoft.com/office/drawing/2014/main" id="{FEDC9376-965C-4BAC-AAF2-FEC1D08587A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97BC1A5-BA8A-4EFC-BF7C-3C005211A0C5}"/>
              </a:ext>
            </a:extLst>
          </p:cNvPr>
          <p:cNvSpPr>
            <a:spLocks noGrp="1"/>
          </p:cNvSpPr>
          <p:nvPr>
            <p:ph type="sldNum" sz="quarter" idx="12"/>
          </p:nvPr>
        </p:nvSpPr>
        <p:spPr/>
        <p:txBody>
          <a:bodyPr/>
          <a:lstStyle>
            <a:lvl1pPr>
              <a:defRPr/>
            </a:lvl1pPr>
          </a:lstStyle>
          <a:p>
            <a:pPr>
              <a:defRPr/>
            </a:pPr>
            <a:fld id="{3608A6DC-15D6-4B3A-8A7E-D1FEBF6479FA}" type="slidenum">
              <a:rPr lang="en-US"/>
              <a:pPr>
                <a:defRPr/>
              </a:pPr>
              <a:t>‹#›</a:t>
            </a:fld>
            <a:endParaRPr lang="en-US" dirty="0"/>
          </a:p>
        </p:txBody>
      </p:sp>
    </p:spTree>
    <p:extLst>
      <p:ext uri="{BB962C8B-B14F-4D97-AF65-F5344CB8AC3E}">
        <p14:creationId xmlns:p14="http://schemas.microsoft.com/office/powerpoint/2010/main" val="272153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70832C8-22B1-4D58-8536-58F54B0A3083}"/>
              </a:ext>
            </a:extLst>
          </p:cNvPr>
          <p:cNvSpPr>
            <a:spLocks noGrp="1"/>
          </p:cNvSpPr>
          <p:nvPr>
            <p:ph type="dt" sz="half" idx="10"/>
          </p:nvPr>
        </p:nvSpPr>
        <p:spPr/>
        <p:txBody>
          <a:bodyPr/>
          <a:lstStyle>
            <a:lvl1pPr>
              <a:defRPr/>
            </a:lvl1pPr>
          </a:lstStyle>
          <a:p>
            <a:pPr>
              <a:defRPr/>
            </a:pPr>
            <a:fld id="{D2C017A4-87C2-4F8D-AF62-6F24330A0663}" type="datetimeFigureOut">
              <a:rPr lang="en-US"/>
              <a:pPr>
                <a:defRPr/>
              </a:pPr>
              <a:t>3/15/24</a:t>
            </a:fld>
            <a:endParaRPr lang="en-US" dirty="0"/>
          </a:p>
        </p:txBody>
      </p:sp>
      <p:sp>
        <p:nvSpPr>
          <p:cNvPr id="8" name="Footer Placeholder 4">
            <a:extLst>
              <a:ext uri="{FF2B5EF4-FFF2-40B4-BE49-F238E27FC236}">
                <a16:creationId xmlns:a16="http://schemas.microsoft.com/office/drawing/2014/main" id="{E79DE0F6-C026-4EAD-87F6-F101A6650436}"/>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B1ECC377-9943-459A-9BB1-D5A7CC16CF02}"/>
              </a:ext>
            </a:extLst>
          </p:cNvPr>
          <p:cNvSpPr>
            <a:spLocks noGrp="1"/>
          </p:cNvSpPr>
          <p:nvPr>
            <p:ph type="sldNum" sz="quarter" idx="12"/>
          </p:nvPr>
        </p:nvSpPr>
        <p:spPr/>
        <p:txBody>
          <a:bodyPr/>
          <a:lstStyle>
            <a:lvl1pPr>
              <a:defRPr/>
            </a:lvl1pPr>
          </a:lstStyle>
          <a:p>
            <a:pPr>
              <a:defRPr/>
            </a:pPr>
            <a:fld id="{007E6AFB-9EF3-4ABF-9CD9-BBF476234420}" type="slidenum">
              <a:rPr lang="en-US"/>
              <a:pPr>
                <a:defRPr/>
              </a:pPr>
              <a:t>‹#›</a:t>
            </a:fld>
            <a:endParaRPr lang="en-US" dirty="0"/>
          </a:p>
        </p:txBody>
      </p:sp>
    </p:spTree>
    <p:extLst>
      <p:ext uri="{BB962C8B-B14F-4D97-AF65-F5344CB8AC3E}">
        <p14:creationId xmlns:p14="http://schemas.microsoft.com/office/powerpoint/2010/main" val="367627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12D93FA-345B-432A-AE25-4D36DB26A0AC}"/>
              </a:ext>
            </a:extLst>
          </p:cNvPr>
          <p:cNvSpPr>
            <a:spLocks noGrp="1"/>
          </p:cNvSpPr>
          <p:nvPr>
            <p:ph type="dt" sz="half" idx="10"/>
          </p:nvPr>
        </p:nvSpPr>
        <p:spPr/>
        <p:txBody>
          <a:bodyPr/>
          <a:lstStyle>
            <a:lvl1pPr>
              <a:defRPr/>
            </a:lvl1pPr>
          </a:lstStyle>
          <a:p>
            <a:pPr>
              <a:defRPr/>
            </a:pPr>
            <a:fld id="{CAA27A4A-5403-43F4-A66E-0B48B45BB2C5}" type="datetimeFigureOut">
              <a:rPr lang="en-US"/>
              <a:pPr>
                <a:defRPr/>
              </a:pPr>
              <a:t>3/15/24</a:t>
            </a:fld>
            <a:endParaRPr lang="en-US" dirty="0"/>
          </a:p>
        </p:txBody>
      </p:sp>
      <p:sp>
        <p:nvSpPr>
          <p:cNvPr id="4" name="Footer Placeholder 4">
            <a:extLst>
              <a:ext uri="{FF2B5EF4-FFF2-40B4-BE49-F238E27FC236}">
                <a16:creationId xmlns:a16="http://schemas.microsoft.com/office/drawing/2014/main" id="{0BFD8425-09BB-4868-8AC7-02942CC2CBB2}"/>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9D39CEB8-4D36-450E-9BC1-DE2284ED5118}"/>
              </a:ext>
            </a:extLst>
          </p:cNvPr>
          <p:cNvSpPr>
            <a:spLocks noGrp="1"/>
          </p:cNvSpPr>
          <p:nvPr>
            <p:ph type="sldNum" sz="quarter" idx="12"/>
          </p:nvPr>
        </p:nvSpPr>
        <p:spPr/>
        <p:txBody>
          <a:bodyPr/>
          <a:lstStyle>
            <a:lvl1pPr>
              <a:defRPr/>
            </a:lvl1pPr>
          </a:lstStyle>
          <a:p>
            <a:pPr>
              <a:defRPr/>
            </a:pPr>
            <a:fld id="{76AA4AD4-6C10-4E7D-95AE-163D0924669D}" type="slidenum">
              <a:rPr lang="en-US"/>
              <a:pPr>
                <a:defRPr/>
              </a:pPr>
              <a:t>‹#›</a:t>
            </a:fld>
            <a:endParaRPr lang="en-US" dirty="0"/>
          </a:p>
        </p:txBody>
      </p:sp>
    </p:spTree>
    <p:extLst>
      <p:ext uri="{BB962C8B-B14F-4D97-AF65-F5344CB8AC3E}">
        <p14:creationId xmlns:p14="http://schemas.microsoft.com/office/powerpoint/2010/main" val="410298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2B74969-5FB3-EB44-AD6B-59EA23AFDBB0}" type="datetimeFigureOut">
              <a:rPr lang="en-US" smtClean="0"/>
              <a:t>3/15/24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9DDB7253-9165-A647-BDBD-5AFDD3197EB6}" type="slidenum">
              <a:rPr lang="en-US" smtClean="0"/>
              <a:t>‹#›</a:t>
            </a:fld>
            <a:endParaRPr lang="en-US" dirty="0"/>
          </a:p>
        </p:txBody>
      </p:sp>
    </p:spTree>
    <p:extLst>
      <p:ext uri="{BB962C8B-B14F-4D97-AF65-F5344CB8AC3E}">
        <p14:creationId xmlns:p14="http://schemas.microsoft.com/office/powerpoint/2010/main" val="21570248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5A4A92E-F935-43CA-B42C-DE3022373EF3}"/>
              </a:ext>
            </a:extLst>
          </p:cNvPr>
          <p:cNvSpPr>
            <a:spLocks noGrp="1"/>
          </p:cNvSpPr>
          <p:nvPr>
            <p:ph type="dt" sz="half" idx="10"/>
          </p:nvPr>
        </p:nvSpPr>
        <p:spPr/>
        <p:txBody>
          <a:bodyPr/>
          <a:lstStyle>
            <a:lvl1pPr>
              <a:defRPr/>
            </a:lvl1pPr>
          </a:lstStyle>
          <a:p>
            <a:pPr>
              <a:defRPr/>
            </a:pPr>
            <a:fld id="{C5D50F9C-B2CB-4F71-B96B-B1AF5B1A4D20}" type="datetimeFigureOut">
              <a:rPr lang="en-US"/>
              <a:pPr>
                <a:defRPr/>
              </a:pPr>
              <a:t>3/15/24</a:t>
            </a:fld>
            <a:endParaRPr lang="en-US" dirty="0"/>
          </a:p>
        </p:txBody>
      </p:sp>
      <p:sp>
        <p:nvSpPr>
          <p:cNvPr id="3" name="Footer Placeholder 4">
            <a:extLst>
              <a:ext uri="{FF2B5EF4-FFF2-40B4-BE49-F238E27FC236}">
                <a16:creationId xmlns:a16="http://schemas.microsoft.com/office/drawing/2014/main" id="{7311CE56-1063-4C00-9355-391329972557}"/>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6918960-CD0D-4D94-95B8-F130BB73A9EF}"/>
              </a:ext>
            </a:extLst>
          </p:cNvPr>
          <p:cNvSpPr>
            <a:spLocks noGrp="1"/>
          </p:cNvSpPr>
          <p:nvPr>
            <p:ph type="sldNum" sz="quarter" idx="12"/>
          </p:nvPr>
        </p:nvSpPr>
        <p:spPr/>
        <p:txBody>
          <a:bodyPr/>
          <a:lstStyle>
            <a:lvl1pPr>
              <a:defRPr/>
            </a:lvl1pPr>
          </a:lstStyle>
          <a:p>
            <a:pPr>
              <a:defRPr/>
            </a:pPr>
            <a:fld id="{3B1B9D03-2F59-45D3-9473-99A52E9E2061}" type="slidenum">
              <a:rPr lang="en-US"/>
              <a:pPr>
                <a:defRPr/>
              </a:pPr>
              <a:t>‹#›</a:t>
            </a:fld>
            <a:endParaRPr lang="en-US" dirty="0"/>
          </a:p>
        </p:txBody>
      </p:sp>
    </p:spTree>
    <p:extLst>
      <p:ext uri="{BB962C8B-B14F-4D97-AF65-F5344CB8AC3E}">
        <p14:creationId xmlns:p14="http://schemas.microsoft.com/office/powerpoint/2010/main" val="159355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29B77A6-25D6-4E30-990C-C108DE97D94C}"/>
              </a:ext>
            </a:extLst>
          </p:cNvPr>
          <p:cNvSpPr>
            <a:spLocks noGrp="1"/>
          </p:cNvSpPr>
          <p:nvPr>
            <p:ph type="dt" sz="half" idx="10"/>
          </p:nvPr>
        </p:nvSpPr>
        <p:spPr/>
        <p:txBody>
          <a:bodyPr/>
          <a:lstStyle>
            <a:lvl1pPr>
              <a:defRPr/>
            </a:lvl1pPr>
          </a:lstStyle>
          <a:p>
            <a:pPr>
              <a:defRPr/>
            </a:pPr>
            <a:fld id="{3010816A-F032-460B-BBD0-95AFD7C58FF5}" type="datetimeFigureOut">
              <a:rPr lang="en-US"/>
              <a:pPr>
                <a:defRPr/>
              </a:pPr>
              <a:t>3/15/24</a:t>
            </a:fld>
            <a:endParaRPr lang="en-US" dirty="0"/>
          </a:p>
        </p:txBody>
      </p:sp>
      <p:sp>
        <p:nvSpPr>
          <p:cNvPr id="6" name="Footer Placeholder 4">
            <a:extLst>
              <a:ext uri="{FF2B5EF4-FFF2-40B4-BE49-F238E27FC236}">
                <a16:creationId xmlns:a16="http://schemas.microsoft.com/office/drawing/2014/main" id="{DC268F58-74E5-43FC-9A64-208E197475F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78B2B70-156E-4801-9CCE-DB39F4EDB21A}"/>
              </a:ext>
            </a:extLst>
          </p:cNvPr>
          <p:cNvSpPr>
            <a:spLocks noGrp="1"/>
          </p:cNvSpPr>
          <p:nvPr>
            <p:ph type="sldNum" sz="quarter" idx="12"/>
          </p:nvPr>
        </p:nvSpPr>
        <p:spPr/>
        <p:txBody>
          <a:bodyPr/>
          <a:lstStyle>
            <a:lvl1pPr>
              <a:defRPr/>
            </a:lvl1pPr>
          </a:lstStyle>
          <a:p>
            <a:pPr>
              <a:defRPr/>
            </a:pPr>
            <a:fld id="{EBD9A58F-B498-44B5-85FE-A44668D952B7}" type="slidenum">
              <a:rPr lang="en-US"/>
              <a:pPr>
                <a:defRPr/>
              </a:pPr>
              <a:t>‹#›</a:t>
            </a:fld>
            <a:endParaRPr lang="en-US" dirty="0"/>
          </a:p>
        </p:txBody>
      </p:sp>
    </p:spTree>
    <p:extLst>
      <p:ext uri="{BB962C8B-B14F-4D97-AF65-F5344CB8AC3E}">
        <p14:creationId xmlns:p14="http://schemas.microsoft.com/office/powerpoint/2010/main" val="87570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5655C9F-55C8-4062-A713-D3E0202B6607}"/>
              </a:ext>
            </a:extLst>
          </p:cNvPr>
          <p:cNvSpPr>
            <a:spLocks noGrp="1"/>
          </p:cNvSpPr>
          <p:nvPr>
            <p:ph type="dt" sz="half" idx="10"/>
          </p:nvPr>
        </p:nvSpPr>
        <p:spPr/>
        <p:txBody>
          <a:bodyPr/>
          <a:lstStyle>
            <a:lvl1pPr>
              <a:defRPr/>
            </a:lvl1pPr>
          </a:lstStyle>
          <a:p>
            <a:pPr>
              <a:defRPr/>
            </a:pPr>
            <a:fld id="{C6152FFD-FBA7-45FE-ABEB-767E4835C368}" type="datetimeFigureOut">
              <a:rPr lang="en-US"/>
              <a:pPr>
                <a:defRPr/>
              </a:pPr>
              <a:t>3/15/24</a:t>
            </a:fld>
            <a:endParaRPr lang="en-US" dirty="0"/>
          </a:p>
        </p:txBody>
      </p:sp>
      <p:sp>
        <p:nvSpPr>
          <p:cNvPr id="6" name="Footer Placeholder 4">
            <a:extLst>
              <a:ext uri="{FF2B5EF4-FFF2-40B4-BE49-F238E27FC236}">
                <a16:creationId xmlns:a16="http://schemas.microsoft.com/office/drawing/2014/main" id="{9DEE7B63-CD0C-4DA0-B3BE-49F440ECD41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D05BC8D-F38C-48E7-9A42-8D62302B645D}"/>
              </a:ext>
            </a:extLst>
          </p:cNvPr>
          <p:cNvSpPr>
            <a:spLocks noGrp="1"/>
          </p:cNvSpPr>
          <p:nvPr>
            <p:ph type="sldNum" sz="quarter" idx="12"/>
          </p:nvPr>
        </p:nvSpPr>
        <p:spPr/>
        <p:txBody>
          <a:bodyPr/>
          <a:lstStyle>
            <a:lvl1pPr>
              <a:defRPr/>
            </a:lvl1pPr>
          </a:lstStyle>
          <a:p>
            <a:pPr>
              <a:defRPr/>
            </a:pPr>
            <a:fld id="{EDF6664D-5F0F-483E-81BE-536009CE2184}" type="slidenum">
              <a:rPr lang="en-US"/>
              <a:pPr>
                <a:defRPr/>
              </a:pPr>
              <a:t>‹#›</a:t>
            </a:fld>
            <a:endParaRPr lang="en-US" dirty="0"/>
          </a:p>
        </p:txBody>
      </p:sp>
    </p:spTree>
    <p:extLst>
      <p:ext uri="{BB962C8B-B14F-4D97-AF65-F5344CB8AC3E}">
        <p14:creationId xmlns:p14="http://schemas.microsoft.com/office/powerpoint/2010/main" val="320215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2772A-CCAA-4120-81F7-6B19F8B61666}"/>
              </a:ext>
            </a:extLst>
          </p:cNvPr>
          <p:cNvSpPr>
            <a:spLocks noGrp="1"/>
          </p:cNvSpPr>
          <p:nvPr>
            <p:ph type="dt" sz="half" idx="10"/>
          </p:nvPr>
        </p:nvSpPr>
        <p:spPr/>
        <p:txBody>
          <a:bodyPr/>
          <a:lstStyle>
            <a:lvl1pPr>
              <a:defRPr/>
            </a:lvl1pPr>
          </a:lstStyle>
          <a:p>
            <a:pPr>
              <a:defRPr/>
            </a:pPr>
            <a:fld id="{1AB568BB-682E-4627-AC2F-74A10D39C53A}" type="datetimeFigureOut">
              <a:rPr lang="en-US"/>
              <a:pPr>
                <a:defRPr/>
              </a:pPr>
              <a:t>3/15/24</a:t>
            </a:fld>
            <a:endParaRPr lang="en-US" dirty="0"/>
          </a:p>
        </p:txBody>
      </p:sp>
      <p:sp>
        <p:nvSpPr>
          <p:cNvPr id="5" name="Footer Placeholder 4">
            <a:extLst>
              <a:ext uri="{FF2B5EF4-FFF2-40B4-BE49-F238E27FC236}">
                <a16:creationId xmlns:a16="http://schemas.microsoft.com/office/drawing/2014/main" id="{C7A8EFF4-1379-42E1-B4CD-D352F94247EB}"/>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4D07A05-1A82-4228-AC4B-1411603EF853}"/>
              </a:ext>
            </a:extLst>
          </p:cNvPr>
          <p:cNvSpPr>
            <a:spLocks noGrp="1"/>
          </p:cNvSpPr>
          <p:nvPr>
            <p:ph type="sldNum" sz="quarter" idx="12"/>
          </p:nvPr>
        </p:nvSpPr>
        <p:spPr/>
        <p:txBody>
          <a:bodyPr/>
          <a:lstStyle>
            <a:lvl1pPr>
              <a:defRPr/>
            </a:lvl1pPr>
          </a:lstStyle>
          <a:p>
            <a:pPr>
              <a:defRPr/>
            </a:pPr>
            <a:fld id="{468ABD95-52C5-4FA9-810F-47DC84AC09DB}" type="slidenum">
              <a:rPr lang="en-US"/>
              <a:pPr>
                <a:defRPr/>
              </a:pPr>
              <a:t>‹#›</a:t>
            </a:fld>
            <a:endParaRPr lang="en-US" dirty="0"/>
          </a:p>
        </p:txBody>
      </p:sp>
    </p:spTree>
    <p:extLst>
      <p:ext uri="{BB962C8B-B14F-4D97-AF65-F5344CB8AC3E}">
        <p14:creationId xmlns:p14="http://schemas.microsoft.com/office/powerpoint/2010/main" val="119482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C6FE8-6C7C-42B4-A95D-79755FB06888}"/>
              </a:ext>
            </a:extLst>
          </p:cNvPr>
          <p:cNvSpPr>
            <a:spLocks noGrp="1"/>
          </p:cNvSpPr>
          <p:nvPr>
            <p:ph type="dt" sz="half" idx="10"/>
          </p:nvPr>
        </p:nvSpPr>
        <p:spPr/>
        <p:txBody>
          <a:bodyPr/>
          <a:lstStyle>
            <a:lvl1pPr>
              <a:defRPr/>
            </a:lvl1pPr>
          </a:lstStyle>
          <a:p>
            <a:pPr>
              <a:defRPr/>
            </a:pPr>
            <a:fld id="{9F0A0928-8E3D-413A-8CC2-896817C7C16D}" type="datetimeFigureOut">
              <a:rPr lang="en-US"/>
              <a:pPr>
                <a:defRPr/>
              </a:pPr>
              <a:t>3/15/24</a:t>
            </a:fld>
            <a:endParaRPr lang="en-US" dirty="0"/>
          </a:p>
        </p:txBody>
      </p:sp>
      <p:sp>
        <p:nvSpPr>
          <p:cNvPr id="5" name="Footer Placeholder 4">
            <a:extLst>
              <a:ext uri="{FF2B5EF4-FFF2-40B4-BE49-F238E27FC236}">
                <a16:creationId xmlns:a16="http://schemas.microsoft.com/office/drawing/2014/main" id="{92A20FA8-AD6D-4A28-806F-4D515F584F7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7D73C37-223C-4F79-B543-0020340501FE}"/>
              </a:ext>
            </a:extLst>
          </p:cNvPr>
          <p:cNvSpPr>
            <a:spLocks noGrp="1"/>
          </p:cNvSpPr>
          <p:nvPr>
            <p:ph type="sldNum" sz="quarter" idx="12"/>
          </p:nvPr>
        </p:nvSpPr>
        <p:spPr/>
        <p:txBody>
          <a:bodyPr/>
          <a:lstStyle>
            <a:lvl1pPr>
              <a:defRPr/>
            </a:lvl1pPr>
          </a:lstStyle>
          <a:p>
            <a:pPr>
              <a:defRPr/>
            </a:pPr>
            <a:fld id="{0BBB4FD7-EFCB-4B0D-BEEE-DB93AE0647FF}" type="slidenum">
              <a:rPr lang="en-US"/>
              <a:pPr>
                <a:defRPr/>
              </a:pPr>
              <a:t>‹#›</a:t>
            </a:fld>
            <a:endParaRPr lang="en-US" dirty="0"/>
          </a:p>
        </p:txBody>
      </p:sp>
    </p:spTree>
    <p:extLst>
      <p:ext uri="{BB962C8B-B14F-4D97-AF65-F5344CB8AC3E}">
        <p14:creationId xmlns:p14="http://schemas.microsoft.com/office/powerpoint/2010/main" val="30737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5B4FDA-D17E-42D7-9F1C-C5CC780DC6BA}"/>
              </a:ext>
            </a:extLst>
          </p:cNvPr>
          <p:cNvSpPr>
            <a:spLocks noGrp="1"/>
          </p:cNvSpPr>
          <p:nvPr>
            <p:ph type="dt" sz="half" idx="10"/>
          </p:nvPr>
        </p:nvSpPr>
        <p:spPr/>
        <p:txBody>
          <a:bodyPr/>
          <a:lstStyle>
            <a:lvl1pPr>
              <a:defRPr/>
            </a:lvl1pPr>
          </a:lstStyle>
          <a:p>
            <a:pPr>
              <a:defRPr/>
            </a:pPr>
            <a:fld id="{48B288E1-A05E-4988-887D-0D5CCA90A0F5}" type="datetimeFigureOut">
              <a:rPr lang="en-US"/>
              <a:pPr>
                <a:defRPr/>
              </a:pPr>
              <a:t>3/15/24</a:t>
            </a:fld>
            <a:endParaRPr lang="en-US" dirty="0"/>
          </a:p>
        </p:txBody>
      </p:sp>
      <p:sp>
        <p:nvSpPr>
          <p:cNvPr id="5" name="Footer Placeholder 4">
            <a:extLst>
              <a:ext uri="{FF2B5EF4-FFF2-40B4-BE49-F238E27FC236}">
                <a16:creationId xmlns:a16="http://schemas.microsoft.com/office/drawing/2014/main" id="{2D032D70-252F-44CE-96D4-3AA6FCF7037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0854303-59F8-451B-A09E-BEFFB03A120B}"/>
              </a:ext>
            </a:extLst>
          </p:cNvPr>
          <p:cNvSpPr>
            <a:spLocks noGrp="1"/>
          </p:cNvSpPr>
          <p:nvPr>
            <p:ph type="sldNum" sz="quarter" idx="12"/>
          </p:nvPr>
        </p:nvSpPr>
        <p:spPr/>
        <p:txBody>
          <a:bodyPr/>
          <a:lstStyle>
            <a:lvl1pPr>
              <a:defRPr/>
            </a:lvl1pPr>
          </a:lstStyle>
          <a:p>
            <a:pPr>
              <a:defRPr/>
            </a:pPr>
            <a:fld id="{5B2DABD0-F342-432F-AF17-29EA13E6CB94}" type="slidenum">
              <a:rPr lang="en-US"/>
              <a:pPr>
                <a:defRPr/>
              </a:pPr>
              <a:t>‹#›</a:t>
            </a:fld>
            <a:endParaRPr lang="en-US" dirty="0"/>
          </a:p>
        </p:txBody>
      </p:sp>
    </p:spTree>
    <p:extLst>
      <p:ext uri="{BB962C8B-B14F-4D97-AF65-F5344CB8AC3E}">
        <p14:creationId xmlns:p14="http://schemas.microsoft.com/office/powerpoint/2010/main" val="248934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8D212-8597-4A44-8403-1B4279D372C0}"/>
              </a:ext>
            </a:extLst>
          </p:cNvPr>
          <p:cNvSpPr>
            <a:spLocks noGrp="1"/>
          </p:cNvSpPr>
          <p:nvPr>
            <p:ph type="dt" sz="half" idx="10"/>
          </p:nvPr>
        </p:nvSpPr>
        <p:spPr/>
        <p:txBody>
          <a:bodyPr/>
          <a:lstStyle>
            <a:lvl1pPr>
              <a:defRPr/>
            </a:lvl1pPr>
          </a:lstStyle>
          <a:p>
            <a:pPr>
              <a:defRPr/>
            </a:pPr>
            <a:fld id="{C6C5DD8B-7894-4BD4-AAA3-38F974A3BFB9}" type="datetimeFigureOut">
              <a:rPr lang="en-US"/>
              <a:pPr>
                <a:defRPr/>
              </a:pPr>
              <a:t>3/15/24</a:t>
            </a:fld>
            <a:endParaRPr lang="en-US" dirty="0"/>
          </a:p>
        </p:txBody>
      </p:sp>
      <p:sp>
        <p:nvSpPr>
          <p:cNvPr id="5" name="Footer Placeholder 4">
            <a:extLst>
              <a:ext uri="{FF2B5EF4-FFF2-40B4-BE49-F238E27FC236}">
                <a16:creationId xmlns:a16="http://schemas.microsoft.com/office/drawing/2014/main" id="{3EE825A4-198E-4594-A5FC-D0F1949E918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4FF6EB2-7538-4CE9-9539-E40AA6C9AD23}"/>
              </a:ext>
            </a:extLst>
          </p:cNvPr>
          <p:cNvSpPr>
            <a:spLocks noGrp="1"/>
          </p:cNvSpPr>
          <p:nvPr>
            <p:ph type="sldNum" sz="quarter" idx="12"/>
          </p:nvPr>
        </p:nvSpPr>
        <p:spPr/>
        <p:txBody>
          <a:bodyPr/>
          <a:lstStyle>
            <a:lvl1pPr>
              <a:defRPr/>
            </a:lvl1pPr>
          </a:lstStyle>
          <a:p>
            <a:pPr>
              <a:defRPr/>
            </a:pPr>
            <a:fld id="{0457C318-1788-4C04-BED6-0F2A0DEB651C}" type="slidenum">
              <a:rPr lang="en-US"/>
              <a:pPr>
                <a:defRPr/>
              </a:pPr>
              <a:t>‹#›</a:t>
            </a:fld>
            <a:endParaRPr lang="en-US" dirty="0"/>
          </a:p>
        </p:txBody>
      </p:sp>
    </p:spTree>
    <p:extLst>
      <p:ext uri="{BB962C8B-B14F-4D97-AF65-F5344CB8AC3E}">
        <p14:creationId xmlns:p14="http://schemas.microsoft.com/office/powerpoint/2010/main" val="389643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85028F-A3E5-4FB3-BD6C-B4D3C4FAFAE9}"/>
              </a:ext>
            </a:extLst>
          </p:cNvPr>
          <p:cNvSpPr>
            <a:spLocks noGrp="1"/>
          </p:cNvSpPr>
          <p:nvPr>
            <p:ph type="dt" sz="half" idx="10"/>
          </p:nvPr>
        </p:nvSpPr>
        <p:spPr/>
        <p:txBody>
          <a:bodyPr/>
          <a:lstStyle>
            <a:lvl1pPr>
              <a:defRPr/>
            </a:lvl1pPr>
          </a:lstStyle>
          <a:p>
            <a:pPr>
              <a:defRPr/>
            </a:pPr>
            <a:fld id="{E42EC704-4B57-4E0A-8E88-93C863454FFA}" type="datetimeFigureOut">
              <a:rPr lang="en-US"/>
              <a:pPr>
                <a:defRPr/>
              </a:pPr>
              <a:t>3/15/24</a:t>
            </a:fld>
            <a:endParaRPr lang="en-US" dirty="0"/>
          </a:p>
        </p:txBody>
      </p:sp>
      <p:sp>
        <p:nvSpPr>
          <p:cNvPr id="5" name="Footer Placeholder 4">
            <a:extLst>
              <a:ext uri="{FF2B5EF4-FFF2-40B4-BE49-F238E27FC236}">
                <a16:creationId xmlns:a16="http://schemas.microsoft.com/office/drawing/2014/main" id="{258AD397-DAF2-48E0-8E02-8A59F4F9994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6E8330B-393A-4FEF-8FD9-8207B438CE61}"/>
              </a:ext>
            </a:extLst>
          </p:cNvPr>
          <p:cNvSpPr>
            <a:spLocks noGrp="1"/>
          </p:cNvSpPr>
          <p:nvPr>
            <p:ph type="sldNum" sz="quarter" idx="12"/>
          </p:nvPr>
        </p:nvSpPr>
        <p:spPr/>
        <p:txBody>
          <a:bodyPr/>
          <a:lstStyle>
            <a:lvl1pPr>
              <a:defRPr/>
            </a:lvl1pPr>
          </a:lstStyle>
          <a:p>
            <a:pPr>
              <a:defRPr/>
            </a:pPr>
            <a:fld id="{6CF08E40-4FF0-4349-84A3-EAE92070EDCA}" type="slidenum">
              <a:rPr lang="en-US"/>
              <a:pPr>
                <a:defRPr/>
              </a:pPr>
              <a:t>‹#›</a:t>
            </a:fld>
            <a:endParaRPr lang="en-US" dirty="0"/>
          </a:p>
        </p:txBody>
      </p:sp>
    </p:spTree>
    <p:extLst>
      <p:ext uri="{BB962C8B-B14F-4D97-AF65-F5344CB8AC3E}">
        <p14:creationId xmlns:p14="http://schemas.microsoft.com/office/powerpoint/2010/main" val="410630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6B21C9A-AE16-44BF-889C-5BC5DE1FDF05}"/>
              </a:ext>
            </a:extLst>
          </p:cNvPr>
          <p:cNvSpPr>
            <a:spLocks noGrp="1"/>
          </p:cNvSpPr>
          <p:nvPr>
            <p:ph type="dt" sz="half" idx="10"/>
          </p:nvPr>
        </p:nvSpPr>
        <p:spPr/>
        <p:txBody>
          <a:bodyPr/>
          <a:lstStyle>
            <a:lvl1pPr>
              <a:defRPr/>
            </a:lvl1pPr>
          </a:lstStyle>
          <a:p>
            <a:pPr>
              <a:defRPr/>
            </a:pPr>
            <a:fld id="{344DBA8E-65EC-4B25-BDD8-158AEFCC853F}" type="datetimeFigureOut">
              <a:rPr lang="en-US"/>
              <a:pPr>
                <a:defRPr/>
              </a:pPr>
              <a:t>3/15/24</a:t>
            </a:fld>
            <a:endParaRPr lang="en-US" dirty="0"/>
          </a:p>
        </p:txBody>
      </p:sp>
      <p:sp>
        <p:nvSpPr>
          <p:cNvPr id="6" name="Footer Placeholder 4">
            <a:extLst>
              <a:ext uri="{FF2B5EF4-FFF2-40B4-BE49-F238E27FC236}">
                <a16:creationId xmlns:a16="http://schemas.microsoft.com/office/drawing/2014/main" id="{15F0302A-D04C-47CD-85AF-5A2CD73485E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BBA1447-F050-4575-AD23-4F4F4AFFDB95}"/>
              </a:ext>
            </a:extLst>
          </p:cNvPr>
          <p:cNvSpPr>
            <a:spLocks noGrp="1"/>
          </p:cNvSpPr>
          <p:nvPr>
            <p:ph type="sldNum" sz="quarter" idx="12"/>
          </p:nvPr>
        </p:nvSpPr>
        <p:spPr/>
        <p:txBody>
          <a:bodyPr/>
          <a:lstStyle>
            <a:lvl1pPr>
              <a:defRPr/>
            </a:lvl1pPr>
          </a:lstStyle>
          <a:p>
            <a:pPr>
              <a:defRPr/>
            </a:pPr>
            <a:fld id="{9308EE3D-3AE7-4C79-8F1A-4E079464DDD3}" type="slidenum">
              <a:rPr lang="en-US"/>
              <a:pPr>
                <a:defRPr/>
              </a:pPr>
              <a:t>‹#›</a:t>
            </a:fld>
            <a:endParaRPr lang="en-US" dirty="0"/>
          </a:p>
        </p:txBody>
      </p:sp>
    </p:spTree>
    <p:extLst>
      <p:ext uri="{BB962C8B-B14F-4D97-AF65-F5344CB8AC3E}">
        <p14:creationId xmlns:p14="http://schemas.microsoft.com/office/powerpoint/2010/main" val="165219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8694FD3-1669-4672-931E-4C38DAC65393}"/>
              </a:ext>
            </a:extLst>
          </p:cNvPr>
          <p:cNvSpPr>
            <a:spLocks noGrp="1"/>
          </p:cNvSpPr>
          <p:nvPr>
            <p:ph type="dt" sz="half" idx="10"/>
          </p:nvPr>
        </p:nvSpPr>
        <p:spPr/>
        <p:txBody>
          <a:bodyPr/>
          <a:lstStyle>
            <a:lvl1pPr>
              <a:defRPr/>
            </a:lvl1pPr>
          </a:lstStyle>
          <a:p>
            <a:pPr>
              <a:defRPr/>
            </a:pPr>
            <a:fld id="{D2431924-11E9-4BA9-B36B-8B4A46B1FAA0}" type="datetimeFigureOut">
              <a:rPr lang="en-US"/>
              <a:pPr>
                <a:defRPr/>
              </a:pPr>
              <a:t>3/15/24</a:t>
            </a:fld>
            <a:endParaRPr lang="en-US" dirty="0"/>
          </a:p>
        </p:txBody>
      </p:sp>
      <p:sp>
        <p:nvSpPr>
          <p:cNvPr id="8" name="Footer Placeholder 4">
            <a:extLst>
              <a:ext uri="{FF2B5EF4-FFF2-40B4-BE49-F238E27FC236}">
                <a16:creationId xmlns:a16="http://schemas.microsoft.com/office/drawing/2014/main" id="{8C721CDB-50AA-4C75-9F1A-31B0AC06D7EC}"/>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7984B0A-765B-4759-B21B-5D47075B8A1C}"/>
              </a:ext>
            </a:extLst>
          </p:cNvPr>
          <p:cNvSpPr>
            <a:spLocks noGrp="1"/>
          </p:cNvSpPr>
          <p:nvPr>
            <p:ph type="sldNum" sz="quarter" idx="12"/>
          </p:nvPr>
        </p:nvSpPr>
        <p:spPr/>
        <p:txBody>
          <a:bodyPr/>
          <a:lstStyle>
            <a:lvl1pPr>
              <a:defRPr/>
            </a:lvl1pPr>
          </a:lstStyle>
          <a:p>
            <a:pPr>
              <a:defRPr/>
            </a:pPr>
            <a:fld id="{B8CAF8BA-BCED-4819-80F9-FA5BB4738B83}" type="slidenum">
              <a:rPr lang="en-US"/>
              <a:pPr>
                <a:defRPr/>
              </a:pPr>
              <a:t>‹#›</a:t>
            </a:fld>
            <a:endParaRPr lang="en-US" dirty="0"/>
          </a:p>
        </p:txBody>
      </p:sp>
    </p:spTree>
    <p:extLst>
      <p:ext uri="{BB962C8B-B14F-4D97-AF65-F5344CB8AC3E}">
        <p14:creationId xmlns:p14="http://schemas.microsoft.com/office/powerpoint/2010/main" val="161999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2B74969-5FB3-EB44-AD6B-59EA23AFDBB0}" type="datetimeFigureOut">
              <a:rPr lang="en-US" smtClean="0"/>
              <a:t>3/15/24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DB7253-9165-A647-BDBD-5AFDD3197EB6}"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933485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C45CEA0-3DF7-4A04-A18D-0E9BF0A56141}"/>
              </a:ext>
            </a:extLst>
          </p:cNvPr>
          <p:cNvSpPr>
            <a:spLocks noGrp="1"/>
          </p:cNvSpPr>
          <p:nvPr>
            <p:ph type="dt" sz="half" idx="10"/>
          </p:nvPr>
        </p:nvSpPr>
        <p:spPr/>
        <p:txBody>
          <a:bodyPr/>
          <a:lstStyle>
            <a:lvl1pPr>
              <a:defRPr/>
            </a:lvl1pPr>
          </a:lstStyle>
          <a:p>
            <a:pPr>
              <a:defRPr/>
            </a:pPr>
            <a:fld id="{E05FD462-8CAC-49FD-B695-2ED1D3FFF496}" type="datetimeFigureOut">
              <a:rPr lang="en-US"/>
              <a:pPr>
                <a:defRPr/>
              </a:pPr>
              <a:t>3/15/24</a:t>
            </a:fld>
            <a:endParaRPr lang="en-US" dirty="0"/>
          </a:p>
        </p:txBody>
      </p:sp>
      <p:sp>
        <p:nvSpPr>
          <p:cNvPr id="4" name="Footer Placeholder 4">
            <a:extLst>
              <a:ext uri="{FF2B5EF4-FFF2-40B4-BE49-F238E27FC236}">
                <a16:creationId xmlns:a16="http://schemas.microsoft.com/office/drawing/2014/main" id="{2397384A-14CB-4D2C-B6FB-9695624F5AE8}"/>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8F705DDD-09E3-457E-B153-748316148465}"/>
              </a:ext>
            </a:extLst>
          </p:cNvPr>
          <p:cNvSpPr>
            <a:spLocks noGrp="1"/>
          </p:cNvSpPr>
          <p:nvPr>
            <p:ph type="sldNum" sz="quarter" idx="12"/>
          </p:nvPr>
        </p:nvSpPr>
        <p:spPr/>
        <p:txBody>
          <a:bodyPr/>
          <a:lstStyle>
            <a:lvl1pPr>
              <a:defRPr/>
            </a:lvl1pPr>
          </a:lstStyle>
          <a:p>
            <a:pPr>
              <a:defRPr/>
            </a:pPr>
            <a:fld id="{1B41506E-BA04-41D9-AA7A-64A29FDFD9BA}" type="slidenum">
              <a:rPr lang="en-US"/>
              <a:pPr>
                <a:defRPr/>
              </a:pPr>
              <a:t>‹#›</a:t>
            </a:fld>
            <a:endParaRPr lang="en-US" dirty="0"/>
          </a:p>
        </p:txBody>
      </p:sp>
    </p:spTree>
    <p:extLst>
      <p:ext uri="{BB962C8B-B14F-4D97-AF65-F5344CB8AC3E}">
        <p14:creationId xmlns:p14="http://schemas.microsoft.com/office/powerpoint/2010/main" val="336951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27E269C-9D06-453F-B486-94DDEED9F4A9}"/>
              </a:ext>
            </a:extLst>
          </p:cNvPr>
          <p:cNvSpPr>
            <a:spLocks noGrp="1"/>
          </p:cNvSpPr>
          <p:nvPr>
            <p:ph type="dt" sz="half" idx="10"/>
          </p:nvPr>
        </p:nvSpPr>
        <p:spPr/>
        <p:txBody>
          <a:bodyPr/>
          <a:lstStyle>
            <a:lvl1pPr>
              <a:defRPr/>
            </a:lvl1pPr>
          </a:lstStyle>
          <a:p>
            <a:pPr>
              <a:defRPr/>
            </a:pPr>
            <a:fld id="{5942FC42-FD40-4F59-88A2-F5D2893836A9}" type="datetimeFigureOut">
              <a:rPr lang="en-US"/>
              <a:pPr>
                <a:defRPr/>
              </a:pPr>
              <a:t>3/15/24</a:t>
            </a:fld>
            <a:endParaRPr lang="en-US" dirty="0"/>
          </a:p>
        </p:txBody>
      </p:sp>
      <p:sp>
        <p:nvSpPr>
          <p:cNvPr id="3" name="Footer Placeholder 4">
            <a:extLst>
              <a:ext uri="{FF2B5EF4-FFF2-40B4-BE49-F238E27FC236}">
                <a16:creationId xmlns:a16="http://schemas.microsoft.com/office/drawing/2014/main" id="{C0231C7A-E7BE-4E24-8405-D241046DAB5A}"/>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C1CD54B7-4491-4AE7-89D2-E8D81892B49E}"/>
              </a:ext>
            </a:extLst>
          </p:cNvPr>
          <p:cNvSpPr>
            <a:spLocks noGrp="1"/>
          </p:cNvSpPr>
          <p:nvPr>
            <p:ph type="sldNum" sz="quarter" idx="12"/>
          </p:nvPr>
        </p:nvSpPr>
        <p:spPr/>
        <p:txBody>
          <a:bodyPr/>
          <a:lstStyle>
            <a:lvl1pPr>
              <a:defRPr/>
            </a:lvl1pPr>
          </a:lstStyle>
          <a:p>
            <a:pPr>
              <a:defRPr/>
            </a:pPr>
            <a:fld id="{4F3F7EE1-84EE-446E-8B06-5BF8918C6E6B}" type="slidenum">
              <a:rPr lang="en-US"/>
              <a:pPr>
                <a:defRPr/>
              </a:pPr>
              <a:t>‹#›</a:t>
            </a:fld>
            <a:endParaRPr lang="en-US" dirty="0"/>
          </a:p>
        </p:txBody>
      </p:sp>
    </p:spTree>
    <p:extLst>
      <p:ext uri="{BB962C8B-B14F-4D97-AF65-F5344CB8AC3E}">
        <p14:creationId xmlns:p14="http://schemas.microsoft.com/office/powerpoint/2010/main" val="126656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A2F6ABC-3BA7-440E-8D9C-42DF42764D2C}"/>
              </a:ext>
            </a:extLst>
          </p:cNvPr>
          <p:cNvSpPr>
            <a:spLocks noGrp="1"/>
          </p:cNvSpPr>
          <p:nvPr>
            <p:ph type="dt" sz="half" idx="10"/>
          </p:nvPr>
        </p:nvSpPr>
        <p:spPr/>
        <p:txBody>
          <a:bodyPr/>
          <a:lstStyle>
            <a:lvl1pPr>
              <a:defRPr/>
            </a:lvl1pPr>
          </a:lstStyle>
          <a:p>
            <a:pPr>
              <a:defRPr/>
            </a:pPr>
            <a:fld id="{2D129BC0-BB78-4515-B982-E2719237C0DA}" type="datetimeFigureOut">
              <a:rPr lang="en-US"/>
              <a:pPr>
                <a:defRPr/>
              </a:pPr>
              <a:t>3/15/24</a:t>
            </a:fld>
            <a:endParaRPr lang="en-US" dirty="0"/>
          </a:p>
        </p:txBody>
      </p:sp>
      <p:sp>
        <p:nvSpPr>
          <p:cNvPr id="6" name="Footer Placeholder 4">
            <a:extLst>
              <a:ext uri="{FF2B5EF4-FFF2-40B4-BE49-F238E27FC236}">
                <a16:creationId xmlns:a16="http://schemas.microsoft.com/office/drawing/2014/main" id="{ADA36D90-DF6F-49BF-8E7E-22B5B735E0AD}"/>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617B6FD-6367-433B-B2D8-E4D1756BEC1A}"/>
              </a:ext>
            </a:extLst>
          </p:cNvPr>
          <p:cNvSpPr>
            <a:spLocks noGrp="1"/>
          </p:cNvSpPr>
          <p:nvPr>
            <p:ph type="sldNum" sz="quarter" idx="12"/>
          </p:nvPr>
        </p:nvSpPr>
        <p:spPr/>
        <p:txBody>
          <a:bodyPr/>
          <a:lstStyle>
            <a:lvl1pPr>
              <a:defRPr/>
            </a:lvl1pPr>
          </a:lstStyle>
          <a:p>
            <a:pPr>
              <a:defRPr/>
            </a:pPr>
            <a:fld id="{AF8CF7C6-88F9-420B-94C5-033B199CBBEE}" type="slidenum">
              <a:rPr lang="en-US"/>
              <a:pPr>
                <a:defRPr/>
              </a:pPr>
              <a:t>‹#›</a:t>
            </a:fld>
            <a:endParaRPr lang="en-US" dirty="0"/>
          </a:p>
        </p:txBody>
      </p:sp>
    </p:spTree>
    <p:extLst>
      <p:ext uri="{BB962C8B-B14F-4D97-AF65-F5344CB8AC3E}">
        <p14:creationId xmlns:p14="http://schemas.microsoft.com/office/powerpoint/2010/main" val="337369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F0983E3-4DB1-4056-8E0D-E1F8810A7CC7}"/>
              </a:ext>
            </a:extLst>
          </p:cNvPr>
          <p:cNvSpPr>
            <a:spLocks noGrp="1"/>
          </p:cNvSpPr>
          <p:nvPr>
            <p:ph type="dt" sz="half" idx="10"/>
          </p:nvPr>
        </p:nvSpPr>
        <p:spPr/>
        <p:txBody>
          <a:bodyPr/>
          <a:lstStyle>
            <a:lvl1pPr>
              <a:defRPr/>
            </a:lvl1pPr>
          </a:lstStyle>
          <a:p>
            <a:pPr>
              <a:defRPr/>
            </a:pPr>
            <a:fld id="{154BD608-72A4-4BEA-9B8D-D5B1FE67C0B2}" type="datetimeFigureOut">
              <a:rPr lang="en-US"/>
              <a:pPr>
                <a:defRPr/>
              </a:pPr>
              <a:t>3/15/24</a:t>
            </a:fld>
            <a:endParaRPr lang="en-US" dirty="0"/>
          </a:p>
        </p:txBody>
      </p:sp>
      <p:sp>
        <p:nvSpPr>
          <p:cNvPr id="6" name="Footer Placeholder 4">
            <a:extLst>
              <a:ext uri="{FF2B5EF4-FFF2-40B4-BE49-F238E27FC236}">
                <a16:creationId xmlns:a16="http://schemas.microsoft.com/office/drawing/2014/main" id="{58E0C200-6F02-4EAC-B0C8-48FF62B6505D}"/>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1A7507B-6104-4E0C-9EAE-F798365923DD}"/>
              </a:ext>
            </a:extLst>
          </p:cNvPr>
          <p:cNvSpPr>
            <a:spLocks noGrp="1"/>
          </p:cNvSpPr>
          <p:nvPr>
            <p:ph type="sldNum" sz="quarter" idx="12"/>
          </p:nvPr>
        </p:nvSpPr>
        <p:spPr/>
        <p:txBody>
          <a:bodyPr/>
          <a:lstStyle>
            <a:lvl1pPr>
              <a:defRPr/>
            </a:lvl1pPr>
          </a:lstStyle>
          <a:p>
            <a:pPr>
              <a:defRPr/>
            </a:pPr>
            <a:fld id="{AC9FABA2-4D32-4A63-850B-4CF08865B2E4}" type="slidenum">
              <a:rPr lang="en-US"/>
              <a:pPr>
                <a:defRPr/>
              </a:pPr>
              <a:t>‹#›</a:t>
            </a:fld>
            <a:endParaRPr lang="en-US" dirty="0"/>
          </a:p>
        </p:txBody>
      </p:sp>
    </p:spTree>
    <p:extLst>
      <p:ext uri="{BB962C8B-B14F-4D97-AF65-F5344CB8AC3E}">
        <p14:creationId xmlns:p14="http://schemas.microsoft.com/office/powerpoint/2010/main" val="388853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86C97-49A5-4CBA-89D6-DCD2019307E3}"/>
              </a:ext>
            </a:extLst>
          </p:cNvPr>
          <p:cNvSpPr>
            <a:spLocks noGrp="1"/>
          </p:cNvSpPr>
          <p:nvPr>
            <p:ph type="dt" sz="half" idx="10"/>
          </p:nvPr>
        </p:nvSpPr>
        <p:spPr/>
        <p:txBody>
          <a:bodyPr/>
          <a:lstStyle>
            <a:lvl1pPr>
              <a:defRPr/>
            </a:lvl1pPr>
          </a:lstStyle>
          <a:p>
            <a:pPr>
              <a:defRPr/>
            </a:pPr>
            <a:fld id="{D99E7CB6-CC9D-46C2-8078-3D9773D04911}" type="datetimeFigureOut">
              <a:rPr lang="en-US"/>
              <a:pPr>
                <a:defRPr/>
              </a:pPr>
              <a:t>3/15/24</a:t>
            </a:fld>
            <a:endParaRPr lang="en-US" dirty="0"/>
          </a:p>
        </p:txBody>
      </p:sp>
      <p:sp>
        <p:nvSpPr>
          <p:cNvPr id="5" name="Footer Placeholder 4">
            <a:extLst>
              <a:ext uri="{FF2B5EF4-FFF2-40B4-BE49-F238E27FC236}">
                <a16:creationId xmlns:a16="http://schemas.microsoft.com/office/drawing/2014/main" id="{C742F237-38C4-4344-BE77-6F4FD760290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9EDF7A3-E842-4AEE-A113-54EBCB5625DB}"/>
              </a:ext>
            </a:extLst>
          </p:cNvPr>
          <p:cNvSpPr>
            <a:spLocks noGrp="1"/>
          </p:cNvSpPr>
          <p:nvPr>
            <p:ph type="sldNum" sz="quarter" idx="12"/>
          </p:nvPr>
        </p:nvSpPr>
        <p:spPr/>
        <p:txBody>
          <a:bodyPr/>
          <a:lstStyle>
            <a:lvl1pPr>
              <a:defRPr/>
            </a:lvl1pPr>
          </a:lstStyle>
          <a:p>
            <a:pPr>
              <a:defRPr/>
            </a:pPr>
            <a:fld id="{1FBEAFC3-C9FA-4574-9226-EBB19E98D553}" type="slidenum">
              <a:rPr lang="en-US"/>
              <a:pPr>
                <a:defRPr/>
              </a:pPr>
              <a:t>‹#›</a:t>
            </a:fld>
            <a:endParaRPr lang="en-US" dirty="0"/>
          </a:p>
        </p:txBody>
      </p:sp>
    </p:spTree>
    <p:extLst>
      <p:ext uri="{BB962C8B-B14F-4D97-AF65-F5344CB8AC3E}">
        <p14:creationId xmlns:p14="http://schemas.microsoft.com/office/powerpoint/2010/main" val="20554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F98B69-E601-4636-9A9C-0ACADBF5EBA2}"/>
              </a:ext>
            </a:extLst>
          </p:cNvPr>
          <p:cNvSpPr>
            <a:spLocks noGrp="1"/>
          </p:cNvSpPr>
          <p:nvPr>
            <p:ph type="dt" sz="half" idx="10"/>
          </p:nvPr>
        </p:nvSpPr>
        <p:spPr/>
        <p:txBody>
          <a:bodyPr/>
          <a:lstStyle>
            <a:lvl1pPr>
              <a:defRPr/>
            </a:lvl1pPr>
          </a:lstStyle>
          <a:p>
            <a:pPr>
              <a:defRPr/>
            </a:pPr>
            <a:fld id="{97F176F7-F7EF-4325-9683-754C4E3AE505}" type="datetimeFigureOut">
              <a:rPr lang="en-US"/>
              <a:pPr>
                <a:defRPr/>
              </a:pPr>
              <a:t>3/15/24</a:t>
            </a:fld>
            <a:endParaRPr lang="en-US" dirty="0"/>
          </a:p>
        </p:txBody>
      </p:sp>
      <p:sp>
        <p:nvSpPr>
          <p:cNvPr id="5" name="Footer Placeholder 4">
            <a:extLst>
              <a:ext uri="{FF2B5EF4-FFF2-40B4-BE49-F238E27FC236}">
                <a16:creationId xmlns:a16="http://schemas.microsoft.com/office/drawing/2014/main" id="{DD6B4272-0230-4806-8549-81D8B0158EA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DCBD1F4-362A-4B9A-AEA3-7943470E0473}"/>
              </a:ext>
            </a:extLst>
          </p:cNvPr>
          <p:cNvSpPr>
            <a:spLocks noGrp="1"/>
          </p:cNvSpPr>
          <p:nvPr>
            <p:ph type="sldNum" sz="quarter" idx="12"/>
          </p:nvPr>
        </p:nvSpPr>
        <p:spPr/>
        <p:txBody>
          <a:bodyPr/>
          <a:lstStyle>
            <a:lvl1pPr>
              <a:defRPr/>
            </a:lvl1pPr>
          </a:lstStyle>
          <a:p>
            <a:pPr>
              <a:defRPr/>
            </a:pPr>
            <a:fld id="{D7791B85-7784-4EE6-990E-61040D4943E3}" type="slidenum">
              <a:rPr lang="en-US"/>
              <a:pPr>
                <a:defRPr/>
              </a:pPr>
              <a:t>‹#›</a:t>
            </a:fld>
            <a:endParaRPr lang="en-US" dirty="0"/>
          </a:p>
        </p:txBody>
      </p:sp>
    </p:spTree>
    <p:extLst>
      <p:ext uri="{BB962C8B-B14F-4D97-AF65-F5344CB8AC3E}">
        <p14:creationId xmlns:p14="http://schemas.microsoft.com/office/powerpoint/2010/main" val="188316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B3E2E7-5646-4BD4-84B7-9E085C999E42}"/>
              </a:ext>
            </a:extLst>
          </p:cNvPr>
          <p:cNvSpPr>
            <a:spLocks noGrp="1"/>
          </p:cNvSpPr>
          <p:nvPr>
            <p:ph type="dt" sz="half" idx="10"/>
          </p:nvPr>
        </p:nvSpPr>
        <p:spPr/>
        <p:txBody>
          <a:bodyPr/>
          <a:lstStyle>
            <a:lvl1pPr>
              <a:defRPr/>
            </a:lvl1pPr>
          </a:lstStyle>
          <a:p>
            <a:pPr>
              <a:defRPr/>
            </a:pPr>
            <a:fld id="{0711413E-50C1-4B9C-88B5-FAFE585CD09E}" type="datetimeFigureOut">
              <a:rPr lang="en-US"/>
              <a:pPr>
                <a:defRPr/>
              </a:pPr>
              <a:t>3/15/24</a:t>
            </a:fld>
            <a:endParaRPr lang="en-US" dirty="0"/>
          </a:p>
        </p:txBody>
      </p:sp>
      <p:sp>
        <p:nvSpPr>
          <p:cNvPr id="5" name="Footer Placeholder 4">
            <a:extLst>
              <a:ext uri="{FF2B5EF4-FFF2-40B4-BE49-F238E27FC236}">
                <a16:creationId xmlns:a16="http://schemas.microsoft.com/office/drawing/2014/main" id="{188EF6FF-3098-425D-AF37-A73FA2EA4B6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2C55682-F1B3-48EE-A3AC-EB7552E7473D}"/>
              </a:ext>
            </a:extLst>
          </p:cNvPr>
          <p:cNvSpPr>
            <a:spLocks noGrp="1"/>
          </p:cNvSpPr>
          <p:nvPr>
            <p:ph type="sldNum" sz="quarter" idx="12"/>
          </p:nvPr>
        </p:nvSpPr>
        <p:spPr/>
        <p:txBody>
          <a:bodyPr/>
          <a:lstStyle>
            <a:lvl1pPr>
              <a:defRPr/>
            </a:lvl1pPr>
          </a:lstStyle>
          <a:p>
            <a:pPr>
              <a:defRPr/>
            </a:pPr>
            <a:fld id="{050ED792-95BF-4BAA-95FD-50ED4AB60B77}" type="slidenum">
              <a:rPr lang="en-US"/>
              <a:pPr>
                <a:defRPr/>
              </a:pPr>
              <a:t>‹#›</a:t>
            </a:fld>
            <a:endParaRPr lang="en-US" dirty="0"/>
          </a:p>
        </p:txBody>
      </p:sp>
    </p:spTree>
    <p:extLst>
      <p:ext uri="{BB962C8B-B14F-4D97-AF65-F5344CB8AC3E}">
        <p14:creationId xmlns:p14="http://schemas.microsoft.com/office/powerpoint/2010/main" val="422789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417BC-6C50-4FA8-8C30-BEC327277F55}"/>
              </a:ext>
            </a:extLst>
          </p:cNvPr>
          <p:cNvSpPr>
            <a:spLocks noGrp="1"/>
          </p:cNvSpPr>
          <p:nvPr>
            <p:ph type="dt" sz="half" idx="10"/>
          </p:nvPr>
        </p:nvSpPr>
        <p:spPr/>
        <p:txBody>
          <a:bodyPr/>
          <a:lstStyle>
            <a:lvl1pPr>
              <a:defRPr/>
            </a:lvl1pPr>
          </a:lstStyle>
          <a:p>
            <a:pPr>
              <a:defRPr/>
            </a:pPr>
            <a:fld id="{79F00C11-ED5F-49A9-8892-C6609BCCB1CB}" type="datetimeFigureOut">
              <a:rPr lang="en-US"/>
              <a:pPr>
                <a:defRPr/>
              </a:pPr>
              <a:t>3/15/24</a:t>
            </a:fld>
            <a:endParaRPr lang="en-US" dirty="0"/>
          </a:p>
        </p:txBody>
      </p:sp>
      <p:sp>
        <p:nvSpPr>
          <p:cNvPr id="5" name="Footer Placeholder 4">
            <a:extLst>
              <a:ext uri="{FF2B5EF4-FFF2-40B4-BE49-F238E27FC236}">
                <a16:creationId xmlns:a16="http://schemas.microsoft.com/office/drawing/2014/main" id="{6BC0797B-C8E8-47F0-BF7A-8639C503F88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FE662A6-EA0B-4AEE-849B-FF4FFBD81B5F}"/>
              </a:ext>
            </a:extLst>
          </p:cNvPr>
          <p:cNvSpPr>
            <a:spLocks noGrp="1"/>
          </p:cNvSpPr>
          <p:nvPr>
            <p:ph type="sldNum" sz="quarter" idx="12"/>
          </p:nvPr>
        </p:nvSpPr>
        <p:spPr/>
        <p:txBody>
          <a:bodyPr/>
          <a:lstStyle>
            <a:lvl1pPr>
              <a:defRPr/>
            </a:lvl1pPr>
          </a:lstStyle>
          <a:p>
            <a:pPr>
              <a:defRPr/>
            </a:pPr>
            <a:fld id="{7B840C74-1CE5-4031-8370-E4DC0DB08986}" type="slidenum">
              <a:rPr lang="en-US"/>
              <a:pPr>
                <a:defRPr/>
              </a:pPr>
              <a:t>‹#›</a:t>
            </a:fld>
            <a:endParaRPr lang="en-US" dirty="0"/>
          </a:p>
        </p:txBody>
      </p:sp>
    </p:spTree>
    <p:extLst>
      <p:ext uri="{BB962C8B-B14F-4D97-AF65-F5344CB8AC3E}">
        <p14:creationId xmlns:p14="http://schemas.microsoft.com/office/powerpoint/2010/main" val="226593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E40ED6-9824-479F-9D3E-F889B6F983E6}"/>
              </a:ext>
            </a:extLst>
          </p:cNvPr>
          <p:cNvSpPr>
            <a:spLocks noGrp="1"/>
          </p:cNvSpPr>
          <p:nvPr>
            <p:ph type="dt" sz="half" idx="10"/>
          </p:nvPr>
        </p:nvSpPr>
        <p:spPr/>
        <p:txBody>
          <a:bodyPr/>
          <a:lstStyle>
            <a:lvl1pPr>
              <a:defRPr/>
            </a:lvl1pPr>
          </a:lstStyle>
          <a:p>
            <a:pPr>
              <a:defRPr/>
            </a:pPr>
            <a:fld id="{68927451-A28A-4E70-A63A-06FB9DF68CD7}" type="datetimeFigureOut">
              <a:rPr lang="en-US"/>
              <a:pPr>
                <a:defRPr/>
              </a:pPr>
              <a:t>3/15/24</a:t>
            </a:fld>
            <a:endParaRPr lang="en-US" dirty="0"/>
          </a:p>
        </p:txBody>
      </p:sp>
      <p:sp>
        <p:nvSpPr>
          <p:cNvPr id="5" name="Footer Placeholder 4">
            <a:extLst>
              <a:ext uri="{FF2B5EF4-FFF2-40B4-BE49-F238E27FC236}">
                <a16:creationId xmlns:a16="http://schemas.microsoft.com/office/drawing/2014/main" id="{155411CA-8AFF-4BB2-BBA2-83D844F664B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49386ED-DC2D-467D-98D1-2F28B32465B6}"/>
              </a:ext>
            </a:extLst>
          </p:cNvPr>
          <p:cNvSpPr>
            <a:spLocks noGrp="1"/>
          </p:cNvSpPr>
          <p:nvPr>
            <p:ph type="sldNum" sz="quarter" idx="12"/>
          </p:nvPr>
        </p:nvSpPr>
        <p:spPr/>
        <p:txBody>
          <a:bodyPr/>
          <a:lstStyle>
            <a:lvl1pPr>
              <a:defRPr/>
            </a:lvl1pPr>
          </a:lstStyle>
          <a:p>
            <a:pPr>
              <a:defRPr/>
            </a:pPr>
            <a:fld id="{1C280B2A-49CB-4747-AFFF-28798360D531}" type="slidenum">
              <a:rPr lang="en-US"/>
              <a:pPr>
                <a:defRPr/>
              </a:pPr>
              <a:t>‹#›</a:t>
            </a:fld>
            <a:endParaRPr lang="en-US" dirty="0"/>
          </a:p>
        </p:txBody>
      </p:sp>
    </p:spTree>
    <p:extLst>
      <p:ext uri="{BB962C8B-B14F-4D97-AF65-F5344CB8AC3E}">
        <p14:creationId xmlns:p14="http://schemas.microsoft.com/office/powerpoint/2010/main" val="183419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D7F1EB9-F3B2-4739-899B-150B470A2AD2}"/>
              </a:ext>
            </a:extLst>
          </p:cNvPr>
          <p:cNvSpPr>
            <a:spLocks noGrp="1"/>
          </p:cNvSpPr>
          <p:nvPr>
            <p:ph type="dt" sz="half" idx="10"/>
          </p:nvPr>
        </p:nvSpPr>
        <p:spPr/>
        <p:txBody>
          <a:bodyPr/>
          <a:lstStyle>
            <a:lvl1pPr>
              <a:defRPr/>
            </a:lvl1pPr>
          </a:lstStyle>
          <a:p>
            <a:pPr>
              <a:defRPr/>
            </a:pPr>
            <a:fld id="{C8946BFF-96AE-43A6-A5E9-0301A72C0950}" type="datetimeFigureOut">
              <a:rPr lang="en-US"/>
              <a:pPr>
                <a:defRPr/>
              </a:pPr>
              <a:t>3/15/24</a:t>
            </a:fld>
            <a:endParaRPr lang="en-US" dirty="0"/>
          </a:p>
        </p:txBody>
      </p:sp>
      <p:sp>
        <p:nvSpPr>
          <p:cNvPr id="6" name="Footer Placeholder 4">
            <a:extLst>
              <a:ext uri="{FF2B5EF4-FFF2-40B4-BE49-F238E27FC236}">
                <a16:creationId xmlns:a16="http://schemas.microsoft.com/office/drawing/2014/main" id="{3D68A07A-DEE9-4967-88BF-3310FAF13C0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9CE4DE5-D732-40E1-9DB4-FEFE2451695D}"/>
              </a:ext>
            </a:extLst>
          </p:cNvPr>
          <p:cNvSpPr>
            <a:spLocks noGrp="1"/>
          </p:cNvSpPr>
          <p:nvPr>
            <p:ph type="sldNum" sz="quarter" idx="12"/>
          </p:nvPr>
        </p:nvSpPr>
        <p:spPr/>
        <p:txBody>
          <a:bodyPr/>
          <a:lstStyle>
            <a:lvl1pPr>
              <a:defRPr/>
            </a:lvl1pPr>
          </a:lstStyle>
          <a:p>
            <a:pPr>
              <a:defRPr/>
            </a:pPr>
            <a:fld id="{91DD73D5-31E5-4F9E-BF2C-340124358064}" type="slidenum">
              <a:rPr lang="en-US"/>
              <a:pPr>
                <a:defRPr/>
              </a:pPr>
              <a:t>‹#›</a:t>
            </a:fld>
            <a:endParaRPr lang="en-US" dirty="0"/>
          </a:p>
        </p:txBody>
      </p:sp>
    </p:spTree>
    <p:extLst>
      <p:ext uri="{BB962C8B-B14F-4D97-AF65-F5344CB8AC3E}">
        <p14:creationId xmlns:p14="http://schemas.microsoft.com/office/powerpoint/2010/main" val="306488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B74969-5FB3-EB44-AD6B-59EA23AFDBB0}" type="datetimeFigureOut">
              <a:rPr lang="en-US" smtClean="0"/>
              <a:t>3/15/24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DB7253-9165-A647-BDBD-5AFDD3197EB6}" type="slidenum">
              <a:rPr lang="en-US" smtClean="0"/>
              <a:t>‹#›</a:t>
            </a:fld>
            <a:endParaRPr lang="en-US" dirty="0"/>
          </a:p>
        </p:txBody>
      </p:sp>
    </p:spTree>
    <p:extLst>
      <p:ext uri="{BB962C8B-B14F-4D97-AF65-F5344CB8AC3E}">
        <p14:creationId xmlns:p14="http://schemas.microsoft.com/office/powerpoint/2010/main" val="34917939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9BFA080-4F6E-4402-B86F-946B66FD1661}"/>
              </a:ext>
            </a:extLst>
          </p:cNvPr>
          <p:cNvSpPr>
            <a:spLocks noGrp="1"/>
          </p:cNvSpPr>
          <p:nvPr>
            <p:ph type="dt" sz="half" idx="10"/>
          </p:nvPr>
        </p:nvSpPr>
        <p:spPr/>
        <p:txBody>
          <a:bodyPr/>
          <a:lstStyle>
            <a:lvl1pPr>
              <a:defRPr/>
            </a:lvl1pPr>
          </a:lstStyle>
          <a:p>
            <a:pPr>
              <a:defRPr/>
            </a:pPr>
            <a:fld id="{DADA24F9-4700-4193-BDE1-67AC232A61A8}" type="datetimeFigureOut">
              <a:rPr lang="en-US"/>
              <a:pPr>
                <a:defRPr/>
              </a:pPr>
              <a:t>3/15/24</a:t>
            </a:fld>
            <a:endParaRPr lang="en-US" dirty="0"/>
          </a:p>
        </p:txBody>
      </p:sp>
      <p:sp>
        <p:nvSpPr>
          <p:cNvPr id="8" name="Footer Placeholder 4">
            <a:extLst>
              <a:ext uri="{FF2B5EF4-FFF2-40B4-BE49-F238E27FC236}">
                <a16:creationId xmlns:a16="http://schemas.microsoft.com/office/drawing/2014/main" id="{E24879F6-17DE-4764-83CF-874ECB6AD4EB}"/>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6245BB63-B6F0-4C93-9A91-BE7E33F564C0}"/>
              </a:ext>
            </a:extLst>
          </p:cNvPr>
          <p:cNvSpPr>
            <a:spLocks noGrp="1"/>
          </p:cNvSpPr>
          <p:nvPr>
            <p:ph type="sldNum" sz="quarter" idx="12"/>
          </p:nvPr>
        </p:nvSpPr>
        <p:spPr/>
        <p:txBody>
          <a:bodyPr/>
          <a:lstStyle>
            <a:lvl1pPr>
              <a:defRPr/>
            </a:lvl1pPr>
          </a:lstStyle>
          <a:p>
            <a:pPr>
              <a:defRPr/>
            </a:pPr>
            <a:fld id="{ACA8AD0F-A81E-49B1-BAB3-02594497A4D1}" type="slidenum">
              <a:rPr lang="en-US"/>
              <a:pPr>
                <a:defRPr/>
              </a:pPr>
              <a:t>‹#›</a:t>
            </a:fld>
            <a:endParaRPr lang="en-US" dirty="0"/>
          </a:p>
        </p:txBody>
      </p:sp>
    </p:spTree>
    <p:extLst>
      <p:ext uri="{BB962C8B-B14F-4D97-AF65-F5344CB8AC3E}">
        <p14:creationId xmlns:p14="http://schemas.microsoft.com/office/powerpoint/2010/main" val="385411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3AB55F6-7F4E-4D36-90CB-9A96E2A85E2E}"/>
              </a:ext>
            </a:extLst>
          </p:cNvPr>
          <p:cNvSpPr>
            <a:spLocks noGrp="1"/>
          </p:cNvSpPr>
          <p:nvPr>
            <p:ph type="dt" sz="half" idx="10"/>
          </p:nvPr>
        </p:nvSpPr>
        <p:spPr/>
        <p:txBody>
          <a:bodyPr/>
          <a:lstStyle>
            <a:lvl1pPr>
              <a:defRPr/>
            </a:lvl1pPr>
          </a:lstStyle>
          <a:p>
            <a:pPr>
              <a:defRPr/>
            </a:pPr>
            <a:fld id="{F2C6317B-DD73-4F04-894D-2AAF06A6659E}" type="datetimeFigureOut">
              <a:rPr lang="en-US"/>
              <a:pPr>
                <a:defRPr/>
              </a:pPr>
              <a:t>3/15/24</a:t>
            </a:fld>
            <a:endParaRPr lang="en-US" dirty="0"/>
          </a:p>
        </p:txBody>
      </p:sp>
      <p:sp>
        <p:nvSpPr>
          <p:cNvPr id="4" name="Footer Placeholder 4">
            <a:extLst>
              <a:ext uri="{FF2B5EF4-FFF2-40B4-BE49-F238E27FC236}">
                <a16:creationId xmlns:a16="http://schemas.microsoft.com/office/drawing/2014/main" id="{771D7205-2E2A-4255-9D4C-33B86CB4E613}"/>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59F5F6E-B603-49E4-A5B0-D628A259C75D}"/>
              </a:ext>
            </a:extLst>
          </p:cNvPr>
          <p:cNvSpPr>
            <a:spLocks noGrp="1"/>
          </p:cNvSpPr>
          <p:nvPr>
            <p:ph type="sldNum" sz="quarter" idx="12"/>
          </p:nvPr>
        </p:nvSpPr>
        <p:spPr/>
        <p:txBody>
          <a:bodyPr/>
          <a:lstStyle>
            <a:lvl1pPr>
              <a:defRPr/>
            </a:lvl1pPr>
          </a:lstStyle>
          <a:p>
            <a:pPr>
              <a:defRPr/>
            </a:pPr>
            <a:fld id="{37158049-40CD-4951-9E8F-2042FBEDFFDC}" type="slidenum">
              <a:rPr lang="en-US"/>
              <a:pPr>
                <a:defRPr/>
              </a:pPr>
              <a:t>‹#›</a:t>
            </a:fld>
            <a:endParaRPr lang="en-US" dirty="0"/>
          </a:p>
        </p:txBody>
      </p:sp>
    </p:spTree>
    <p:extLst>
      <p:ext uri="{BB962C8B-B14F-4D97-AF65-F5344CB8AC3E}">
        <p14:creationId xmlns:p14="http://schemas.microsoft.com/office/powerpoint/2010/main" val="75295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0C4C62C-6BA3-4088-A0C3-1A65E8598D66}"/>
              </a:ext>
            </a:extLst>
          </p:cNvPr>
          <p:cNvSpPr>
            <a:spLocks noGrp="1"/>
          </p:cNvSpPr>
          <p:nvPr>
            <p:ph type="dt" sz="half" idx="10"/>
          </p:nvPr>
        </p:nvSpPr>
        <p:spPr/>
        <p:txBody>
          <a:bodyPr/>
          <a:lstStyle>
            <a:lvl1pPr>
              <a:defRPr/>
            </a:lvl1pPr>
          </a:lstStyle>
          <a:p>
            <a:pPr>
              <a:defRPr/>
            </a:pPr>
            <a:fld id="{70EF47A9-3FFD-45FE-92BB-265FAD3BB0E7}" type="datetimeFigureOut">
              <a:rPr lang="en-US"/>
              <a:pPr>
                <a:defRPr/>
              </a:pPr>
              <a:t>3/15/24</a:t>
            </a:fld>
            <a:endParaRPr lang="en-US" dirty="0"/>
          </a:p>
        </p:txBody>
      </p:sp>
      <p:sp>
        <p:nvSpPr>
          <p:cNvPr id="3" name="Footer Placeholder 4">
            <a:extLst>
              <a:ext uri="{FF2B5EF4-FFF2-40B4-BE49-F238E27FC236}">
                <a16:creationId xmlns:a16="http://schemas.microsoft.com/office/drawing/2014/main" id="{65A642DC-C5C0-44CD-9A00-42599A58C6FF}"/>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1FEB4FD-92FD-4330-907E-DCAB214CA237}"/>
              </a:ext>
            </a:extLst>
          </p:cNvPr>
          <p:cNvSpPr>
            <a:spLocks noGrp="1"/>
          </p:cNvSpPr>
          <p:nvPr>
            <p:ph type="sldNum" sz="quarter" idx="12"/>
          </p:nvPr>
        </p:nvSpPr>
        <p:spPr/>
        <p:txBody>
          <a:bodyPr/>
          <a:lstStyle>
            <a:lvl1pPr>
              <a:defRPr/>
            </a:lvl1pPr>
          </a:lstStyle>
          <a:p>
            <a:pPr>
              <a:defRPr/>
            </a:pPr>
            <a:fld id="{178FDF97-ADB5-4A07-B7AE-C64587003F55}" type="slidenum">
              <a:rPr lang="en-US"/>
              <a:pPr>
                <a:defRPr/>
              </a:pPr>
              <a:t>‹#›</a:t>
            </a:fld>
            <a:endParaRPr lang="en-US" dirty="0"/>
          </a:p>
        </p:txBody>
      </p:sp>
    </p:spTree>
    <p:extLst>
      <p:ext uri="{BB962C8B-B14F-4D97-AF65-F5344CB8AC3E}">
        <p14:creationId xmlns:p14="http://schemas.microsoft.com/office/powerpoint/2010/main" val="368706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F42DBAF-6C4F-4ADB-AA7C-3BAF047FC8FC}"/>
              </a:ext>
            </a:extLst>
          </p:cNvPr>
          <p:cNvSpPr>
            <a:spLocks noGrp="1"/>
          </p:cNvSpPr>
          <p:nvPr>
            <p:ph type="dt" sz="half" idx="10"/>
          </p:nvPr>
        </p:nvSpPr>
        <p:spPr/>
        <p:txBody>
          <a:bodyPr/>
          <a:lstStyle>
            <a:lvl1pPr>
              <a:defRPr/>
            </a:lvl1pPr>
          </a:lstStyle>
          <a:p>
            <a:pPr>
              <a:defRPr/>
            </a:pPr>
            <a:fld id="{F8E4301E-EE1F-4D11-B7B0-995B1252ACCA}" type="datetimeFigureOut">
              <a:rPr lang="en-US"/>
              <a:pPr>
                <a:defRPr/>
              </a:pPr>
              <a:t>3/15/24</a:t>
            </a:fld>
            <a:endParaRPr lang="en-US" dirty="0"/>
          </a:p>
        </p:txBody>
      </p:sp>
      <p:sp>
        <p:nvSpPr>
          <p:cNvPr id="6" name="Footer Placeholder 4">
            <a:extLst>
              <a:ext uri="{FF2B5EF4-FFF2-40B4-BE49-F238E27FC236}">
                <a16:creationId xmlns:a16="http://schemas.microsoft.com/office/drawing/2014/main" id="{12A012A4-491A-4430-9E7C-8384B087DD3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6E7B868-4543-4CED-838A-E7DF1EBC7121}"/>
              </a:ext>
            </a:extLst>
          </p:cNvPr>
          <p:cNvSpPr>
            <a:spLocks noGrp="1"/>
          </p:cNvSpPr>
          <p:nvPr>
            <p:ph type="sldNum" sz="quarter" idx="12"/>
          </p:nvPr>
        </p:nvSpPr>
        <p:spPr/>
        <p:txBody>
          <a:bodyPr/>
          <a:lstStyle>
            <a:lvl1pPr>
              <a:defRPr/>
            </a:lvl1pPr>
          </a:lstStyle>
          <a:p>
            <a:pPr>
              <a:defRPr/>
            </a:pPr>
            <a:fld id="{D29640F9-D85F-4247-948E-C85FA3B876D6}" type="slidenum">
              <a:rPr lang="en-US"/>
              <a:pPr>
                <a:defRPr/>
              </a:pPr>
              <a:t>‹#›</a:t>
            </a:fld>
            <a:endParaRPr lang="en-US" dirty="0"/>
          </a:p>
        </p:txBody>
      </p:sp>
    </p:spTree>
    <p:extLst>
      <p:ext uri="{BB962C8B-B14F-4D97-AF65-F5344CB8AC3E}">
        <p14:creationId xmlns:p14="http://schemas.microsoft.com/office/powerpoint/2010/main" val="73903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8363D76-3E70-488F-B11D-D0851D581677}"/>
              </a:ext>
            </a:extLst>
          </p:cNvPr>
          <p:cNvSpPr>
            <a:spLocks noGrp="1"/>
          </p:cNvSpPr>
          <p:nvPr>
            <p:ph type="dt" sz="half" idx="10"/>
          </p:nvPr>
        </p:nvSpPr>
        <p:spPr/>
        <p:txBody>
          <a:bodyPr/>
          <a:lstStyle>
            <a:lvl1pPr>
              <a:defRPr/>
            </a:lvl1pPr>
          </a:lstStyle>
          <a:p>
            <a:pPr>
              <a:defRPr/>
            </a:pPr>
            <a:fld id="{4210707E-9CF4-4FF8-85EC-83067E29A806}" type="datetimeFigureOut">
              <a:rPr lang="en-US"/>
              <a:pPr>
                <a:defRPr/>
              </a:pPr>
              <a:t>3/15/24</a:t>
            </a:fld>
            <a:endParaRPr lang="en-US" dirty="0"/>
          </a:p>
        </p:txBody>
      </p:sp>
      <p:sp>
        <p:nvSpPr>
          <p:cNvPr id="6" name="Footer Placeholder 4">
            <a:extLst>
              <a:ext uri="{FF2B5EF4-FFF2-40B4-BE49-F238E27FC236}">
                <a16:creationId xmlns:a16="http://schemas.microsoft.com/office/drawing/2014/main" id="{A3E73AED-23AD-47A6-8603-FE37325D69B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487DC9D-35C6-4DF9-A81F-52D31C3E73A1}"/>
              </a:ext>
            </a:extLst>
          </p:cNvPr>
          <p:cNvSpPr>
            <a:spLocks noGrp="1"/>
          </p:cNvSpPr>
          <p:nvPr>
            <p:ph type="sldNum" sz="quarter" idx="12"/>
          </p:nvPr>
        </p:nvSpPr>
        <p:spPr/>
        <p:txBody>
          <a:bodyPr/>
          <a:lstStyle>
            <a:lvl1pPr>
              <a:defRPr/>
            </a:lvl1pPr>
          </a:lstStyle>
          <a:p>
            <a:pPr>
              <a:defRPr/>
            </a:pPr>
            <a:fld id="{201C2BD6-31E3-447D-A2E2-6998FBBF6DD8}" type="slidenum">
              <a:rPr lang="en-US"/>
              <a:pPr>
                <a:defRPr/>
              </a:pPr>
              <a:t>‹#›</a:t>
            </a:fld>
            <a:endParaRPr lang="en-US" dirty="0"/>
          </a:p>
        </p:txBody>
      </p:sp>
    </p:spTree>
    <p:extLst>
      <p:ext uri="{BB962C8B-B14F-4D97-AF65-F5344CB8AC3E}">
        <p14:creationId xmlns:p14="http://schemas.microsoft.com/office/powerpoint/2010/main" val="94120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576FD-8D65-487A-9B74-B06445397332}"/>
              </a:ext>
            </a:extLst>
          </p:cNvPr>
          <p:cNvSpPr>
            <a:spLocks noGrp="1"/>
          </p:cNvSpPr>
          <p:nvPr>
            <p:ph type="dt" sz="half" idx="10"/>
          </p:nvPr>
        </p:nvSpPr>
        <p:spPr/>
        <p:txBody>
          <a:bodyPr/>
          <a:lstStyle>
            <a:lvl1pPr>
              <a:defRPr/>
            </a:lvl1pPr>
          </a:lstStyle>
          <a:p>
            <a:pPr>
              <a:defRPr/>
            </a:pPr>
            <a:fld id="{D32EC029-5093-40D2-8D0F-9A7DFA5AB934}" type="datetimeFigureOut">
              <a:rPr lang="en-US"/>
              <a:pPr>
                <a:defRPr/>
              </a:pPr>
              <a:t>3/15/24</a:t>
            </a:fld>
            <a:endParaRPr lang="en-US" dirty="0"/>
          </a:p>
        </p:txBody>
      </p:sp>
      <p:sp>
        <p:nvSpPr>
          <p:cNvPr id="5" name="Footer Placeholder 4">
            <a:extLst>
              <a:ext uri="{FF2B5EF4-FFF2-40B4-BE49-F238E27FC236}">
                <a16:creationId xmlns:a16="http://schemas.microsoft.com/office/drawing/2014/main" id="{521DAE18-093E-46C0-B696-E696009EDE0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4237683-05E1-47B4-82CE-95CE53857CB0}"/>
              </a:ext>
            </a:extLst>
          </p:cNvPr>
          <p:cNvSpPr>
            <a:spLocks noGrp="1"/>
          </p:cNvSpPr>
          <p:nvPr>
            <p:ph type="sldNum" sz="quarter" idx="12"/>
          </p:nvPr>
        </p:nvSpPr>
        <p:spPr/>
        <p:txBody>
          <a:bodyPr/>
          <a:lstStyle>
            <a:lvl1pPr>
              <a:defRPr/>
            </a:lvl1pPr>
          </a:lstStyle>
          <a:p>
            <a:pPr>
              <a:defRPr/>
            </a:pPr>
            <a:fld id="{E0F0E202-0105-4AD2-A5BC-433147DB679A}" type="slidenum">
              <a:rPr lang="en-US"/>
              <a:pPr>
                <a:defRPr/>
              </a:pPr>
              <a:t>‹#›</a:t>
            </a:fld>
            <a:endParaRPr lang="en-US" dirty="0"/>
          </a:p>
        </p:txBody>
      </p:sp>
    </p:spTree>
    <p:extLst>
      <p:ext uri="{BB962C8B-B14F-4D97-AF65-F5344CB8AC3E}">
        <p14:creationId xmlns:p14="http://schemas.microsoft.com/office/powerpoint/2010/main" val="112297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4DBAB-F11B-4EF8-8E37-3BEE55FC6D11}"/>
              </a:ext>
            </a:extLst>
          </p:cNvPr>
          <p:cNvSpPr>
            <a:spLocks noGrp="1"/>
          </p:cNvSpPr>
          <p:nvPr>
            <p:ph type="dt" sz="half" idx="10"/>
          </p:nvPr>
        </p:nvSpPr>
        <p:spPr/>
        <p:txBody>
          <a:bodyPr/>
          <a:lstStyle>
            <a:lvl1pPr>
              <a:defRPr/>
            </a:lvl1pPr>
          </a:lstStyle>
          <a:p>
            <a:pPr>
              <a:defRPr/>
            </a:pPr>
            <a:fld id="{327DCC77-FFD4-43E5-9CC3-6BBC205ADA7E}" type="datetimeFigureOut">
              <a:rPr lang="en-US"/>
              <a:pPr>
                <a:defRPr/>
              </a:pPr>
              <a:t>3/15/24</a:t>
            </a:fld>
            <a:endParaRPr lang="en-US" dirty="0"/>
          </a:p>
        </p:txBody>
      </p:sp>
      <p:sp>
        <p:nvSpPr>
          <p:cNvPr id="5" name="Footer Placeholder 4">
            <a:extLst>
              <a:ext uri="{FF2B5EF4-FFF2-40B4-BE49-F238E27FC236}">
                <a16:creationId xmlns:a16="http://schemas.microsoft.com/office/drawing/2014/main" id="{969A0613-1145-4898-9AB3-FB4931D4099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AEC4C76-7398-4359-A817-09BF21D63811}"/>
              </a:ext>
            </a:extLst>
          </p:cNvPr>
          <p:cNvSpPr>
            <a:spLocks noGrp="1"/>
          </p:cNvSpPr>
          <p:nvPr>
            <p:ph type="sldNum" sz="quarter" idx="12"/>
          </p:nvPr>
        </p:nvSpPr>
        <p:spPr/>
        <p:txBody>
          <a:bodyPr/>
          <a:lstStyle>
            <a:lvl1pPr>
              <a:defRPr/>
            </a:lvl1pPr>
          </a:lstStyle>
          <a:p>
            <a:pPr>
              <a:defRPr/>
            </a:pPr>
            <a:fld id="{CA62D2F7-2476-4ADE-890F-6B5FFDEA1818}" type="slidenum">
              <a:rPr lang="en-US"/>
              <a:pPr>
                <a:defRPr/>
              </a:pPr>
              <a:t>‹#›</a:t>
            </a:fld>
            <a:endParaRPr lang="en-US" dirty="0"/>
          </a:p>
        </p:txBody>
      </p:sp>
    </p:spTree>
    <p:extLst>
      <p:ext uri="{BB962C8B-B14F-4D97-AF65-F5344CB8AC3E}">
        <p14:creationId xmlns:p14="http://schemas.microsoft.com/office/powerpoint/2010/main" val="265471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E6BAF-749F-4B56-8A0A-821031A99A48}"/>
              </a:ext>
            </a:extLst>
          </p:cNvPr>
          <p:cNvSpPr>
            <a:spLocks noGrp="1"/>
          </p:cNvSpPr>
          <p:nvPr>
            <p:ph type="dt" sz="half" idx="10"/>
          </p:nvPr>
        </p:nvSpPr>
        <p:spPr/>
        <p:txBody>
          <a:bodyPr/>
          <a:lstStyle>
            <a:lvl1pPr>
              <a:defRPr/>
            </a:lvl1pPr>
          </a:lstStyle>
          <a:p>
            <a:pPr>
              <a:defRPr/>
            </a:pPr>
            <a:fld id="{592261C4-E8CE-470B-ACBD-7549EB58A4DD}" type="datetimeFigureOut">
              <a:rPr lang="en-US"/>
              <a:pPr>
                <a:defRPr/>
              </a:pPr>
              <a:t>3/15/24</a:t>
            </a:fld>
            <a:endParaRPr lang="en-US" dirty="0"/>
          </a:p>
        </p:txBody>
      </p:sp>
      <p:sp>
        <p:nvSpPr>
          <p:cNvPr id="5" name="Footer Placeholder 4">
            <a:extLst>
              <a:ext uri="{FF2B5EF4-FFF2-40B4-BE49-F238E27FC236}">
                <a16:creationId xmlns:a16="http://schemas.microsoft.com/office/drawing/2014/main" id="{AF7EE5D7-A19B-4EAE-B768-CD7A0194A7E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FFD1B79-E433-41C6-8EBF-203063747A7F}"/>
              </a:ext>
            </a:extLst>
          </p:cNvPr>
          <p:cNvSpPr>
            <a:spLocks noGrp="1"/>
          </p:cNvSpPr>
          <p:nvPr>
            <p:ph type="sldNum" sz="quarter" idx="12"/>
          </p:nvPr>
        </p:nvSpPr>
        <p:spPr/>
        <p:txBody>
          <a:bodyPr/>
          <a:lstStyle>
            <a:lvl1pPr>
              <a:defRPr/>
            </a:lvl1pPr>
          </a:lstStyle>
          <a:p>
            <a:pPr>
              <a:defRPr/>
            </a:pPr>
            <a:fld id="{38E9B3FA-66BE-4106-97A9-21A099210622}" type="slidenum">
              <a:rPr lang="en-US"/>
              <a:pPr>
                <a:defRPr/>
              </a:pPr>
              <a:t>‹#›</a:t>
            </a:fld>
            <a:endParaRPr lang="en-US" dirty="0"/>
          </a:p>
        </p:txBody>
      </p:sp>
    </p:spTree>
    <p:extLst>
      <p:ext uri="{BB962C8B-B14F-4D97-AF65-F5344CB8AC3E}">
        <p14:creationId xmlns:p14="http://schemas.microsoft.com/office/powerpoint/2010/main" val="239291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82EA5-6156-4466-87B7-F6B03E73EED6}"/>
              </a:ext>
            </a:extLst>
          </p:cNvPr>
          <p:cNvSpPr>
            <a:spLocks noGrp="1"/>
          </p:cNvSpPr>
          <p:nvPr>
            <p:ph type="dt" sz="half" idx="10"/>
          </p:nvPr>
        </p:nvSpPr>
        <p:spPr/>
        <p:txBody>
          <a:bodyPr/>
          <a:lstStyle>
            <a:lvl1pPr>
              <a:defRPr/>
            </a:lvl1pPr>
          </a:lstStyle>
          <a:p>
            <a:pPr>
              <a:defRPr/>
            </a:pPr>
            <a:fld id="{E9467646-2724-4F23-9753-CB06ED7E7B48}" type="datetimeFigureOut">
              <a:rPr lang="en-US"/>
              <a:pPr>
                <a:defRPr/>
              </a:pPr>
              <a:t>3/15/24</a:t>
            </a:fld>
            <a:endParaRPr lang="en-US" dirty="0"/>
          </a:p>
        </p:txBody>
      </p:sp>
      <p:sp>
        <p:nvSpPr>
          <p:cNvPr id="5" name="Footer Placeholder 4">
            <a:extLst>
              <a:ext uri="{FF2B5EF4-FFF2-40B4-BE49-F238E27FC236}">
                <a16:creationId xmlns:a16="http://schemas.microsoft.com/office/drawing/2014/main" id="{6D6386CD-5430-44B5-83F2-655BBE847BF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EA17DC7-C18A-479F-8055-064878BDD138}"/>
              </a:ext>
            </a:extLst>
          </p:cNvPr>
          <p:cNvSpPr>
            <a:spLocks noGrp="1"/>
          </p:cNvSpPr>
          <p:nvPr>
            <p:ph type="sldNum" sz="quarter" idx="12"/>
          </p:nvPr>
        </p:nvSpPr>
        <p:spPr/>
        <p:txBody>
          <a:bodyPr/>
          <a:lstStyle>
            <a:lvl1pPr>
              <a:defRPr/>
            </a:lvl1pPr>
          </a:lstStyle>
          <a:p>
            <a:pPr>
              <a:defRPr/>
            </a:pPr>
            <a:fld id="{00BDEC6A-F6C0-483E-8A25-4D22A991EB2D}" type="slidenum">
              <a:rPr lang="en-US"/>
              <a:pPr>
                <a:defRPr/>
              </a:pPr>
              <a:t>‹#›</a:t>
            </a:fld>
            <a:endParaRPr lang="en-US" dirty="0"/>
          </a:p>
        </p:txBody>
      </p:sp>
    </p:spTree>
    <p:extLst>
      <p:ext uri="{BB962C8B-B14F-4D97-AF65-F5344CB8AC3E}">
        <p14:creationId xmlns:p14="http://schemas.microsoft.com/office/powerpoint/2010/main" val="402297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BBBFE3-4C01-4005-83D5-B59192239865}"/>
              </a:ext>
            </a:extLst>
          </p:cNvPr>
          <p:cNvSpPr>
            <a:spLocks noGrp="1"/>
          </p:cNvSpPr>
          <p:nvPr>
            <p:ph type="dt" sz="half" idx="10"/>
          </p:nvPr>
        </p:nvSpPr>
        <p:spPr/>
        <p:txBody>
          <a:bodyPr/>
          <a:lstStyle>
            <a:lvl1pPr>
              <a:defRPr/>
            </a:lvl1pPr>
          </a:lstStyle>
          <a:p>
            <a:pPr>
              <a:defRPr/>
            </a:pPr>
            <a:fld id="{59742CBD-37FB-4C10-B343-6D7D0DF713A1}" type="datetimeFigureOut">
              <a:rPr lang="en-US"/>
              <a:pPr>
                <a:defRPr/>
              </a:pPr>
              <a:t>3/15/24</a:t>
            </a:fld>
            <a:endParaRPr lang="en-US" dirty="0"/>
          </a:p>
        </p:txBody>
      </p:sp>
      <p:sp>
        <p:nvSpPr>
          <p:cNvPr id="5" name="Footer Placeholder 4">
            <a:extLst>
              <a:ext uri="{FF2B5EF4-FFF2-40B4-BE49-F238E27FC236}">
                <a16:creationId xmlns:a16="http://schemas.microsoft.com/office/drawing/2014/main" id="{314DE94B-B646-436D-883C-43C083C1EBF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8821A8E-2657-429D-A486-137C45FF4927}"/>
              </a:ext>
            </a:extLst>
          </p:cNvPr>
          <p:cNvSpPr>
            <a:spLocks noGrp="1"/>
          </p:cNvSpPr>
          <p:nvPr>
            <p:ph type="sldNum" sz="quarter" idx="12"/>
          </p:nvPr>
        </p:nvSpPr>
        <p:spPr/>
        <p:txBody>
          <a:bodyPr/>
          <a:lstStyle>
            <a:lvl1pPr>
              <a:defRPr/>
            </a:lvl1pPr>
          </a:lstStyle>
          <a:p>
            <a:pPr>
              <a:defRPr/>
            </a:pPr>
            <a:fld id="{CF5E577D-E2C2-49BE-A76A-2837E0B44655}" type="slidenum">
              <a:rPr lang="en-US"/>
              <a:pPr>
                <a:defRPr/>
              </a:pPr>
              <a:t>‹#›</a:t>
            </a:fld>
            <a:endParaRPr lang="en-US" dirty="0"/>
          </a:p>
        </p:txBody>
      </p:sp>
    </p:spTree>
    <p:extLst>
      <p:ext uri="{BB962C8B-B14F-4D97-AF65-F5344CB8AC3E}">
        <p14:creationId xmlns:p14="http://schemas.microsoft.com/office/powerpoint/2010/main" val="53547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74969-5FB3-EB44-AD6B-59EA23AFDBB0}" type="datetimeFigureOut">
              <a:rPr lang="en-US" smtClean="0"/>
              <a:t>3/15/24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DB7253-9165-A647-BDBD-5AFDD3197EB6}" type="slidenum">
              <a:rPr lang="en-US" smtClean="0"/>
              <a:t>‹#›</a:t>
            </a:fld>
            <a:endParaRPr lang="en-US" dirty="0"/>
          </a:p>
        </p:txBody>
      </p:sp>
    </p:spTree>
    <p:extLst>
      <p:ext uri="{BB962C8B-B14F-4D97-AF65-F5344CB8AC3E}">
        <p14:creationId xmlns:p14="http://schemas.microsoft.com/office/powerpoint/2010/main" val="32148259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09B3132-5F05-4E1F-BCCD-25D64AE6DC80}"/>
              </a:ext>
            </a:extLst>
          </p:cNvPr>
          <p:cNvSpPr>
            <a:spLocks noGrp="1"/>
          </p:cNvSpPr>
          <p:nvPr>
            <p:ph type="dt" sz="half" idx="10"/>
          </p:nvPr>
        </p:nvSpPr>
        <p:spPr/>
        <p:txBody>
          <a:bodyPr/>
          <a:lstStyle>
            <a:lvl1pPr>
              <a:defRPr/>
            </a:lvl1pPr>
          </a:lstStyle>
          <a:p>
            <a:pPr>
              <a:defRPr/>
            </a:pPr>
            <a:fld id="{F3EBD109-CA69-4498-961F-BB49247890CA}" type="datetimeFigureOut">
              <a:rPr lang="en-US"/>
              <a:pPr>
                <a:defRPr/>
              </a:pPr>
              <a:t>3/15/24</a:t>
            </a:fld>
            <a:endParaRPr lang="en-US" dirty="0"/>
          </a:p>
        </p:txBody>
      </p:sp>
      <p:sp>
        <p:nvSpPr>
          <p:cNvPr id="6" name="Footer Placeholder 4">
            <a:extLst>
              <a:ext uri="{FF2B5EF4-FFF2-40B4-BE49-F238E27FC236}">
                <a16:creationId xmlns:a16="http://schemas.microsoft.com/office/drawing/2014/main" id="{18C1B4BF-54E5-4810-B961-DB7103EC389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FFD2FBB2-0251-4369-A54A-127F9AE21481}"/>
              </a:ext>
            </a:extLst>
          </p:cNvPr>
          <p:cNvSpPr>
            <a:spLocks noGrp="1"/>
          </p:cNvSpPr>
          <p:nvPr>
            <p:ph type="sldNum" sz="quarter" idx="12"/>
          </p:nvPr>
        </p:nvSpPr>
        <p:spPr/>
        <p:txBody>
          <a:bodyPr/>
          <a:lstStyle>
            <a:lvl1pPr>
              <a:defRPr/>
            </a:lvl1pPr>
          </a:lstStyle>
          <a:p>
            <a:pPr>
              <a:defRPr/>
            </a:pPr>
            <a:fld id="{3B0FF25E-853A-44D3-A19A-3CF0F9DB5569}" type="slidenum">
              <a:rPr lang="en-US"/>
              <a:pPr>
                <a:defRPr/>
              </a:pPr>
              <a:t>‹#›</a:t>
            </a:fld>
            <a:endParaRPr lang="en-US" dirty="0"/>
          </a:p>
        </p:txBody>
      </p:sp>
    </p:spTree>
    <p:extLst>
      <p:ext uri="{BB962C8B-B14F-4D97-AF65-F5344CB8AC3E}">
        <p14:creationId xmlns:p14="http://schemas.microsoft.com/office/powerpoint/2010/main" val="9085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F5592CD-4117-4080-91B8-934D5CB9E031}"/>
              </a:ext>
            </a:extLst>
          </p:cNvPr>
          <p:cNvSpPr>
            <a:spLocks noGrp="1"/>
          </p:cNvSpPr>
          <p:nvPr>
            <p:ph type="dt" sz="half" idx="10"/>
          </p:nvPr>
        </p:nvSpPr>
        <p:spPr/>
        <p:txBody>
          <a:bodyPr/>
          <a:lstStyle>
            <a:lvl1pPr>
              <a:defRPr/>
            </a:lvl1pPr>
          </a:lstStyle>
          <a:p>
            <a:pPr>
              <a:defRPr/>
            </a:pPr>
            <a:fld id="{A0289924-F05C-458D-8E64-19736BE261BB}" type="datetimeFigureOut">
              <a:rPr lang="en-US"/>
              <a:pPr>
                <a:defRPr/>
              </a:pPr>
              <a:t>3/15/24</a:t>
            </a:fld>
            <a:endParaRPr lang="en-US" dirty="0"/>
          </a:p>
        </p:txBody>
      </p:sp>
      <p:sp>
        <p:nvSpPr>
          <p:cNvPr id="8" name="Footer Placeholder 4">
            <a:extLst>
              <a:ext uri="{FF2B5EF4-FFF2-40B4-BE49-F238E27FC236}">
                <a16:creationId xmlns:a16="http://schemas.microsoft.com/office/drawing/2014/main" id="{85BC1ADA-1782-4198-9A04-29473FDA4722}"/>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93945D75-E090-4F18-A6F8-CA1D0C19ECDD}"/>
              </a:ext>
            </a:extLst>
          </p:cNvPr>
          <p:cNvSpPr>
            <a:spLocks noGrp="1"/>
          </p:cNvSpPr>
          <p:nvPr>
            <p:ph type="sldNum" sz="quarter" idx="12"/>
          </p:nvPr>
        </p:nvSpPr>
        <p:spPr/>
        <p:txBody>
          <a:bodyPr/>
          <a:lstStyle>
            <a:lvl1pPr>
              <a:defRPr/>
            </a:lvl1pPr>
          </a:lstStyle>
          <a:p>
            <a:pPr>
              <a:defRPr/>
            </a:pPr>
            <a:fld id="{FF0C9181-5250-4D40-8153-5B1CE40A505F}" type="slidenum">
              <a:rPr lang="en-US"/>
              <a:pPr>
                <a:defRPr/>
              </a:pPr>
              <a:t>‹#›</a:t>
            </a:fld>
            <a:endParaRPr lang="en-US" dirty="0"/>
          </a:p>
        </p:txBody>
      </p:sp>
    </p:spTree>
    <p:extLst>
      <p:ext uri="{BB962C8B-B14F-4D97-AF65-F5344CB8AC3E}">
        <p14:creationId xmlns:p14="http://schemas.microsoft.com/office/powerpoint/2010/main" val="382233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56CD124-0329-4576-9719-E4C93ACB3CE8}"/>
              </a:ext>
            </a:extLst>
          </p:cNvPr>
          <p:cNvSpPr>
            <a:spLocks noGrp="1"/>
          </p:cNvSpPr>
          <p:nvPr>
            <p:ph type="dt" sz="half" idx="10"/>
          </p:nvPr>
        </p:nvSpPr>
        <p:spPr/>
        <p:txBody>
          <a:bodyPr/>
          <a:lstStyle>
            <a:lvl1pPr>
              <a:defRPr/>
            </a:lvl1pPr>
          </a:lstStyle>
          <a:p>
            <a:pPr>
              <a:defRPr/>
            </a:pPr>
            <a:fld id="{7643604D-3E9B-417E-8C33-528240FDD5C8}" type="datetimeFigureOut">
              <a:rPr lang="en-US"/>
              <a:pPr>
                <a:defRPr/>
              </a:pPr>
              <a:t>3/15/24</a:t>
            </a:fld>
            <a:endParaRPr lang="en-US" dirty="0"/>
          </a:p>
        </p:txBody>
      </p:sp>
      <p:sp>
        <p:nvSpPr>
          <p:cNvPr id="4" name="Footer Placeholder 4">
            <a:extLst>
              <a:ext uri="{FF2B5EF4-FFF2-40B4-BE49-F238E27FC236}">
                <a16:creationId xmlns:a16="http://schemas.microsoft.com/office/drawing/2014/main" id="{F8CA094B-6907-4733-8707-AA1D4F52D01D}"/>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EA45E538-5053-4E96-9217-DB440AD5CB44}"/>
              </a:ext>
            </a:extLst>
          </p:cNvPr>
          <p:cNvSpPr>
            <a:spLocks noGrp="1"/>
          </p:cNvSpPr>
          <p:nvPr>
            <p:ph type="sldNum" sz="quarter" idx="12"/>
          </p:nvPr>
        </p:nvSpPr>
        <p:spPr/>
        <p:txBody>
          <a:bodyPr/>
          <a:lstStyle>
            <a:lvl1pPr>
              <a:defRPr/>
            </a:lvl1pPr>
          </a:lstStyle>
          <a:p>
            <a:pPr>
              <a:defRPr/>
            </a:pPr>
            <a:fld id="{259F6ABA-F1C1-4247-90DC-29043119C03E}" type="slidenum">
              <a:rPr lang="en-US"/>
              <a:pPr>
                <a:defRPr/>
              </a:pPr>
              <a:t>‹#›</a:t>
            </a:fld>
            <a:endParaRPr lang="en-US" dirty="0"/>
          </a:p>
        </p:txBody>
      </p:sp>
    </p:spTree>
    <p:extLst>
      <p:ext uri="{BB962C8B-B14F-4D97-AF65-F5344CB8AC3E}">
        <p14:creationId xmlns:p14="http://schemas.microsoft.com/office/powerpoint/2010/main" val="385442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47ACD9-02DC-4292-9E3B-C4BB230BB5A3}"/>
              </a:ext>
            </a:extLst>
          </p:cNvPr>
          <p:cNvSpPr>
            <a:spLocks noGrp="1"/>
          </p:cNvSpPr>
          <p:nvPr>
            <p:ph type="dt" sz="half" idx="10"/>
          </p:nvPr>
        </p:nvSpPr>
        <p:spPr/>
        <p:txBody>
          <a:bodyPr/>
          <a:lstStyle>
            <a:lvl1pPr>
              <a:defRPr/>
            </a:lvl1pPr>
          </a:lstStyle>
          <a:p>
            <a:pPr>
              <a:defRPr/>
            </a:pPr>
            <a:fld id="{257DA047-CE78-4007-894E-0AC2E95FA210}" type="datetimeFigureOut">
              <a:rPr lang="en-US"/>
              <a:pPr>
                <a:defRPr/>
              </a:pPr>
              <a:t>3/15/24</a:t>
            </a:fld>
            <a:endParaRPr lang="en-US" dirty="0"/>
          </a:p>
        </p:txBody>
      </p:sp>
      <p:sp>
        <p:nvSpPr>
          <p:cNvPr id="3" name="Footer Placeholder 4">
            <a:extLst>
              <a:ext uri="{FF2B5EF4-FFF2-40B4-BE49-F238E27FC236}">
                <a16:creationId xmlns:a16="http://schemas.microsoft.com/office/drawing/2014/main" id="{87CB9E01-4EF8-49EE-BBD2-11AB514AA5D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4464EAB-2898-40E6-81AF-9EFC28148CF7}"/>
              </a:ext>
            </a:extLst>
          </p:cNvPr>
          <p:cNvSpPr>
            <a:spLocks noGrp="1"/>
          </p:cNvSpPr>
          <p:nvPr>
            <p:ph type="sldNum" sz="quarter" idx="12"/>
          </p:nvPr>
        </p:nvSpPr>
        <p:spPr/>
        <p:txBody>
          <a:bodyPr/>
          <a:lstStyle>
            <a:lvl1pPr>
              <a:defRPr/>
            </a:lvl1pPr>
          </a:lstStyle>
          <a:p>
            <a:pPr>
              <a:defRPr/>
            </a:pPr>
            <a:fld id="{CE0DBC8C-2BDE-472D-9C99-F805AFB0F036}" type="slidenum">
              <a:rPr lang="en-US"/>
              <a:pPr>
                <a:defRPr/>
              </a:pPr>
              <a:t>‹#›</a:t>
            </a:fld>
            <a:endParaRPr lang="en-US" dirty="0"/>
          </a:p>
        </p:txBody>
      </p:sp>
    </p:spTree>
    <p:extLst>
      <p:ext uri="{BB962C8B-B14F-4D97-AF65-F5344CB8AC3E}">
        <p14:creationId xmlns:p14="http://schemas.microsoft.com/office/powerpoint/2010/main" val="334514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F58A9F3-16A5-48E2-9F71-FE9042730F82}"/>
              </a:ext>
            </a:extLst>
          </p:cNvPr>
          <p:cNvSpPr>
            <a:spLocks noGrp="1"/>
          </p:cNvSpPr>
          <p:nvPr>
            <p:ph type="dt" sz="half" idx="10"/>
          </p:nvPr>
        </p:nvSpPr>
        <p:spPr/>
        <p:txBody>
          <a:bodyPr/>
          <a:lstStyle>
            <a:lvl1pPr>
              <a:defRPr/>
            </a:lvl1pPr>
          </a:lstStyle>
          <a:p>
            <a:pPr>
              <a:defRPr/>
            </a:pPr>
            <a:fld id="{774F9DB3-6E6E-4F6B-844F-4B088568E3D2}" type="datetimeFigureOut">
              <a:rPr lang="en-US"/>
              <a:pPr>
                <a:defRPr/>
              </a:pPr>
              <a:t>3/15/24</a:t>
            </a:fld>
            <a:endParaRPr lang="en-US" dirty="0"/>
          </a:p>
        </p:txBody>
      </p:sp>
      <p:sp>
        <p:nvSpPr>
          <p:cNvPr id="6" name="Footer Placeholder 4">
            <a:extLst>
              <a:ext uri="{FF2B5EF4-FFF2-40B4-BE49-F238E27FC236}">
                <a16:creationId xmlns:a16="http://schemas.microsoft.com/office/drawing/2014/main" id="{F5932585-E088-46B3-8E40-0023536CCE2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0E5E747-EF4A-417B-9F1F-463246249F2B}"/>
              </a:ext>
            </a:extLst>
          </p:cNvPr>
          <p:cNvSpPr>
            <a:spLocks noGrp="1"/>
          </p:cNvSpPr>
          <p:nvPr>
            <p:ph type="sldNum" sz="quarter" idx="12"/>
          </p:nvPr>
        </p:nvSpPr>
        <p:spPr/>
        <p:txBody>
          <a:bodyPr/>
          <a:lstStyle>
            <a:lvl1pPr>
              <a:defRPr/>
            </a:lvl1pPr>
          </a:lstStyle>
          <a:p>
            <a:pPr>
              <a:defRPr/>
            </a:pPr>
            <a:fld id="{F3FCD9A8-3411-4B40-A6FF-5C8C16DB2536}" type="slidenum">
              <a:rPr lang="en-US"/>
              <a:pPr>
                <a:defRPr/>
              </a:pPr>
              <a:t>‹#›</a:t>
            </a:fld>
            <a:endParaRPr lang="en-US" dirty="0"/>
          </a:p>
        </p:txBody>
      </p:sp>
    </p:spTree>
    <p:extLst>
      <p:ext uri="{BB962C8B-B14F-4D97-AF65-F5344CB8AC3E}">
        <p14:creationId xmlns:p14="http://schemas.microsoft.com/office/powerpoint/2010/main" val="38313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D4FBA6A-2A98-45BD-BCCA-6A0688CCBAFB}"/>
              </a:ext>
            </a:extLst>
          </p:cNvPr>
          <p:cNvSpPr>
            <a:spLocks noGrp="1"/>
          </p:cNvSpPr>
          <p:nvPr>
            <p:ph type="dt" sz="half" idx="10"/>
          </p:nvPr>
        </p:nvSpPr>
        <p:spPr/>
        <p:txBody>
          <a:bodyPr/>
          <a:lstStyle>
            <a:lvl1pPr>
              <a:defRPr/>
            </a:lvl1pPr>
          </a:lstStyle>
          <a:p>
            <a:pPr>
              <a:defRPr/>
            </a:pPr>
            <a:fld id="{C362C282-2A4C-4094-BF87-05508147151F}" type="datetimeFigureOut">
              <a:rPr lang="en-US"/>
              <a:pPr>
                <a:defRPr/>
              </a:pPr>
              <a:t>3/15/24</a:t>
            </a:fld>
            <a:endParaRPr lang="en-US" dirty="0"/>
          </a:p>
        </p:txBody>
      </p:sp>
      <p:sp>
        <p:nvSpPr>
          <p:cNvPr id="6" name="Footer Placeholder 4">
            <a:extLst>
              <a:ext uri="{FF2B5EF4-FFF2-40B4-BE49-F238E27FC236}">
                <a16:creationId xmlns:a16="http://schemas.microsoft.com/office/drawing/2014/main" id="{2C322019-9819-4C6D-AC13-586524333BE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FFE303B-055D-45B3-ACB5-7F7B8424BBFB}"/>
              </a:ext>
            </a:extLst>
          </p:cNvPr>
          <p:cNvSpPr>
            <a:spLocks noGrp="1"/>
          </p:cNvSpPr>
          <p:nvPr>
            <p:ph type="sldNum" sz="quarter" idx="12"/>
          </p:nvPr>
        </p:nvSpPr>
        <p:spPr/>
        <p:txBody>
          <a:bodyPr/>
          <a:lstStyle>
            <a:lvl1pPr>
              <a:defRPr/>
            </a:lvl1pPr>
          </a:lstStyle>
          <a:p>
            <a:pPr>
              <a:defRPr/>
            </a:pPr>
            <a:fld id="{F8F583B9-DFD5-4536-B980-427AAC4C0CCC}" type="slidenum">
              <a:rPr lang="en-US"/>
              <a:pPr>
                <a:defRPr/>
              </a:pPr>
              <a:t>‹#›</a:t>
            </a:fld>
            <a:endParaRPr lang="en-US" dirty="0"/>
          </a:p>
        </p:txBody>
      </p:sp>
    </p:spTree>
    <p:extLst>
      <p:ext uri="{BB962C8B-B14F-4D97-AF65-F5344CB8AC3E}">
        <p14:creationId xmlns:p14="http://schemas.microsoft.com/office/powerpoint/2010/main" val="427670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E9552-259D-4D5F-8976-EF364F9791E8}"/>
              </a:ext>
            </a:extLst>
          </p:cNvPr>
          <p:cNvSpPr>
            <a:spLocks noGrp="1"/>
          </p:cNvSpPr>
          <p:nvPr>
            <p:ph type="dt" sz="half" idx="10"/>
          </p:nvPr>
        </p:nvSpPr>
        <p:spPr/>
        <p:txBody>
          <a:bodyPr/>
          <a:lstStyle>
            <a:lvl1pPr>
              <a:defRPr/>
            </a:lvl1pPr>
          </a:lstStyle>
          <a:p>
            <a:pPr>
              <a:defRPr/>
            </a:pPr>
            <a:fld id="{8E520E78-DAEF-4310-869C-7E20C42AD0BB}" type="datetimeFigureOut">
              <a:rPr lang="en-US"/>
              <a:pPr>
                <a:defRPr/>
              </a:pPr>
              <a:t>3/15/24</a:t>
            </a:fld>
            <a:endParaRPr lang="en-US" dirty="0"/>
          </a:p>
        </p:txBody>
      </p:sp>
      <p:sp>
        <p:nvSpPr>
          <p:cNvPr id="5" name="Footer Placeholder 4">
            <a:extLst>
              <a:ext uri="{FF2B5EF4-FFF2-40B4-BE49-F238E27FC236}">
                <a16:creationId xmlns:a16="http://schemas.microsoft.com/office/drawing/2014/main" id="{B197F619-ED1E-4F69-9069-7B9972420B7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16C3AD7-548A-4578-948D-1175B83BBE8D}"/>
              </a:ext>
            </a:extLst>
          </p:cNvPr>
          <p:cNvSpPr>
            <a:spLocks noGrp="1"/>
          </p:cNvSpPr>
          <p:nvPr>
            <p:ph type="sldNum" sz="quarter" idx="12"/>
          </p:nvPr>
        </p:nvSpPr>
        <p:spPr/>
        <p:txBody>
          <a:bodyPr/>
          <a:lstStyle>
            <a:lvl1pPr>
              <a:defRPr/>
            </a:lvl1pPr>
          </a:lstStyle>
          <a:p>
            <a:pPr>
              <a:defRPr/>
            </a:pPr>
            <a:fld id="{BCF179BC-1AFF-419D-8C69-A3C12DB01310}" type="slidenum">
              <a:rPr lang="en-US"/>
              <a:pPr>
                <a:defRPr/>
              </a:pPr>
              <a:t>‹#›</a:t>
            </a:fld>
            <a:endParaRPr lang="en-US" dirty="0"/>
          </a:p>
        </p:txBody>
      </p:sp>
    </p:spTree>
    <p:extLst>
      <p:ext uri="{BB962C8B-B14F-4D97-AF65-F5344CB8AC3E}">
        <p14:creationId xmlns:p14="http://schemas.microsoft.com/office/powerpoint/2010/main" val="2313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D9348-DC4A-4E80-A09C-5C7BC48C04FC}"/>
              </a:ext>
            </a:extLst>
          </p:cNvPr>
          <p:cNvSpPr>
            <a:spLocks noGrp="1"/>
          </p:cNvSpPr>
          <p:nvPr>
            <p:ph type="dt" sz="half" idx="10"/>
          </p:nvPr>
        </p:nvSpPr>
        <p:spPr/>
        <p:txBody>
          <a:bodyPr/>
          <a:lstStyle>
            <a:lvl1pPr>
              <a:defRPr/>
            </a:lvl1pPr>
          </a:lstStyle>
          <a:p>
            <a:pPr>
              <a:defRPr/>
            </a:pPr>
            <a:fld id="{FDC320D7-2168-41E6-A50D-57A4321172F7}" type="datetimeFigureOut">
              <a:rPr lang="en-US"/>
              <a:pPr>
                <a:defRPr/>
              </a:pPr>
              <a:t>3/15/24</a:t>
            </a:fld>
            <a:endParaRPr lang="en-US" dirty="0"/>
          </a:p>
        </p:txBody>
      </p:sp>
      <p:sp>
        <p:nvSpPr>
          <p:cNvPr id="5" name="Footer Placeholder 4">
            <a:extLst>
              <a:ext uri="{FF2B5EF4-FFF2-40B4-BE49-F238E27FC236}">
                <a16:creationId xmlns:a16="http://schemas.microsoft.com/office/drawing/2014/main" id="{9FEEABB3-4D10-4F88-90B8-CB839320E93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6A47D8C-DF33-4EBB-A7A5-0F3BCC1D7344}"/>
              </a:ext>
            </a:extLst>
          </p:cNvPr>
          <p:cNvSpPr>
            <a:spLocks noGrp="1"/>
          </p:cNvSpPr>
          <p:nvPr>
            <p:ph type="sldNum" sz="quarter" idx="12"/>
          </p:nvPr>
        </p:nvSpPr>
        <p:spPr/>
        <p:txBody>
          <a:bodyPr/>
          <a:lstStyle>
            <a:lvl1pPr>
              <a:defRPr/>
            </a:lvl1pPr>
          </a:lstStyle>
          <a:p>
            <a:pPr>
              <a:defRPr/>
            </a:pPr>
            <a:fld id="{86718BB9-9E8A-4229-BCE5-5E3281E117B7}" type="slidenum">
              <a:rPr lang="en-US"/>
              <a:pPr>
                <a:defRPr/>
              </a:pPr>
              <a:t>‹#›</a:t>
            </a:fld>
            <a:endParaRPr lang="en-US" dirty="0"/>
          </a:p>
        </p:txBody>
      </p:sp>
    </p:spTree>
    <p:extLst>
      <p:ext uri="{BB962C8B-B14F-4D97-AF65-F5344CB8AC3E}">
        <p14:creationId xmlns:p14="http://schemas.microsoft.com/office/powerpoint/2010/main" val="412910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0874-A757-4237-9715-D11E30E31B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4B9279-DF1E-4398-B628-A65157FDB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19F912-FB45-43E1-A822-56385DD6FEE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24465C5-FDEC-41A2-91E6-FF7768A9EF7D}" type="datetimeFigureOut">
              <a:rPr lang="en-US"/>
              <a:pPr>
                <a:defRPr/>
              </a:pPr>
              <a:t>3/15/24</a:t>
            </a:fld>
            <a:endParaRPr lang="en-US" dirty="0"/>
          </a:p>
        </p:txBody>
      </p:sp>
      <p:sp>
        <p:nvSpPr>
          <p:cNvPr id="5" name="Footer Placeholder 4">
            <a:extLst>
              <a:ext uri="{FF2B5EF4-FFF2-40B4-BE49-F238E27FC236}">
                <a16:creationId xmlns:a16="http://schemas.microsoft.com/office/drawing/2014/main" id="{FFDD20CC-4208-4AE3-A483-3255A3E7ADF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3DA1339-AA78-40FB-B5A2-81F80B3947A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52FCC51-94DF-49F9-AF7F-9394D10A160F}" type="slidenum">
              <a:rPr lang="en-US"/>
              <a:pPr>
                <a:defRPr/>
              </a:pPr>
              <a:t>‹#›</a:t>
            </a:fld>
            <a:endParaRPr lang="en-US" dirty="0"/>
          </a:p>
        </p:txBody>
      </p:sp>
    </p:spTree>
    <p:extLst>
      <p:ext uri="{BB962C8B-B14F-4D97-AF65-F5344CB8AC3E}">
        <p14:creationId xmlns:p14="http://schemas.microsoft.com/office/powerpoint/2010/main" val="80197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95E6-0182-4B02-AE49-77FC3143CD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1C389DA-5593-4A21-AE62-879B9B3E05FD}"/>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17163-3361-440F-8C5D-C38DB0CFEBB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92F41F-3C62-4859-AA3B-D709F5C4B7A6}" type="datetimeFigureOut">
              <a:rPr lang="en-US"/>
              <a:pPr>
                <a:defRPr/>
              </a:pPr>
              <a:t>3/15/24</a:t>
            </a:fld>
            <a:endParaRPr lang="en-US" dirty="0"/>
          </a:p>
        </p:txBody>
      </p:sp>
      <p:sp>
        <p:nvSpPr>
          <p:cNvPr id="5" name="Footer Placeholder 4">
            <a:extLst>
              <a:ext uri="{FF2B5EF4-FFF2-40B4-BE49-F238E27FC236}">
                <a16:creationId xmlns:a16="http://schemas.microsoft.com/office/drawing/2014/main" id="{C19EB1ED-B51B-421A-8F81-105446B2097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C09CF44-F562-4AA9-9E03-15F9CD0E4B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5374876-018B-42AC-B1D3-AA444E291A80}" type="slidenum">
              <a:rPr lang="en-US"/>
              <a:pPr>
                <a:defRPr/>
              </a:pPr>
              <a:t>‹#›</a:t>
            </a:fld>
            <a:endParaRPr lang="en-US" dirty="0"/>
          </a:p>
        </p:txBody>
      </p:sp>
    </p:spTree>
    <p:extLst>
      <p:ext uri="{BB962C8B-B14F-4D97-AF65-F5344CB8AC3E}">
        <p14:creationId xmlns:p14="http://schemas.microsoft.com/office/powerpoint/2010/main" val="266894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B74969-5FB3-EB44-AD6B-59EA23AFDBB0}" type="datetimeFigureOut">
              <a:rPr lang="en-US" smtClean="0"/>
              <a:t>3/15/24</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9DDB7253-9165-A647-BDBD-5AFDD3197EB6}" type="slidenum">
              <a:rPr lang="en-US" smtClean="0"/>
              <a:t>‹#›</a:t>
            </a:fld>
            <a:endParaRPr lang="en-US" dirty="0"/>
          </a:p>
        </p:txBody>
      </p:sp>
    </p:spTree>
    <p:extLst>
      <p:ext uri="{BB962C8B-B14F-4D97-AF65-F5344CB8AC3E}">
        <p14:creationId xmlns:p14="http://schemas.microsoft.com/office/powerpoint/2010/main" val="15365449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AA06-33D4-484C-8BAD-F64ECB8B55F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C62CD9-5A76-4BDA-B204-EAF4731106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F7048F-BEA2-4873-9CC7-F8E16433A24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8EBA1AA-ABBD-4EC4-9CC2-8D6652035392}" type="datetimeFigureOut">
              <a:rPr lang="en-US"/>
              <a:pPr>
                <a:defRPr/>
              </a:pPr>
              <a:t>3/15/24</a:t>
            </a:fld>
            <a:endParaRPr lang="en-US" dirty="0"/>
          </a:p>
        </p:txBody>
      </p:sp>
      <p:sp>
        <p:nvSpPr>
          <p:cNvPr id="5" name="Footer Placeholder 4">
            <a:extLst>
              <a:ext uri="{FF2B5EF4-FFF2-40B4-BE49-F238E27FC236}">
                <a16:creationId xmlns:a16="http://schemas.microsoft.com/office/drawing/2014/main" id="{E07FDC13-3B07-4370-98EE-8A11BAD4A23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5E3AE52-1931-4816-BB1E-A12C09212D7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B1BBF1F-EAE1-4996-B822-34C00C1BEA21}" type="slidenum">
              <a:rPr lang="en-US"/>
              <a:pPr>
                <a:defRPr/>
              </a:pPr>
              <a:t>‹#›</a:t>
            </a:fld>
            <a:endParaRPr lang="en-US" dirty="0"/>
          </a:p>
        </p:txBody>
      </p:sp>
    </p:spTree>
    <p:extLst>
      <p:ext uri="{BB962C8B-B14F-4D97-AF65-F5344CB8AC3E}">
        <p14:creationId xmlns:p14="http://schemas.microsoft.com/office/powerpoint/2010/main" val="385081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86A5-CD63-47A9-AAB4-C1BCB7FC58D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027CD43-EB1A-44EC-8BD8-4D249B879C8F}"/>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4A6D9D-560F-4D1A-8629-E7455B7301E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C35C5-D0B9-42F8-8684-86F773CB296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199202-6EF0-4AA0-BCF5-9B83E7D78D7C}" type="datetimeFigureOut">
              <a:rPr lang="en-US"/>
              <a:pPr>
                <a:defRPr/>
              </a:pPr>
              <a:t>3/15/24</a:t>
            </a:fld>
            <a:endParaRPr lang="en-US" dirty="0"/>
          </a:p>
        </p:txBody>
      </p:sp>
      <p:sp>
        <p:nvSpPr>
          <p:cNvPr id="6" name="Footer Placeholder 5">
            <a:extLst>
              <a:ext uri="{FF2B5EF4-FFF2-40B4-BE49-F238E27FC236}">
                <a16:creationId xmlns:a16="http://schemas.microsoft.com/office/drawing/2014/main" id="{202C8176-8B25-44A9-95EC-A436359DF9E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4BAE08CE-FE0F-4231-8EB1-3112992C13D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C6FDEAF-F152-4D8F-AC4C-196B94FA1947}" type="slidenum">
              <a:rPr lang="en-US"/>
              <a:pPr>
                <a:defRPr/>
              </a:pPr>
              <a:t>‹#›</a:t>
            </a:fld>
            <a:endParaRPr lang="en-US" dirty="0"/>
          </a:p>
        </p:txBody>
      </p:sp>
    </p:spTree>
    <p:extLst>
      <p:ext uri="{BB962C8B-B14F-4D97-AF65-F5344CB8AC3E}">
        <p14:creationId xmlns:p14="http://schemas.microsoft.com/office/powerpoint/2010/main" val="41230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59CE-670B-4BAE-9A2D-A572D03A68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ACA3518-C5FF-4396-A6BE-BE692D3D70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E3C9B-C165-44F0-B051-941FBD3EE192}"/>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544B00-9D9F-495B-B977-C7EF3889B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4C3216-B111-4FB6-9B82-4F4A4C6A0995}"/>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D44E69-B077-46A9-B7E9-67CFEC41981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877DBC0-A31E-4E36-A857-2B15621FAF8C}" type="datetimeFigureOut">
              <a:rPr lang="en-US"/>
              <a:pPr>
                <a:defRPr/>
              </a:pPr>
              <a:t>3/15/24</a:t>
            </a:fld>
            <a:endParaRPr lang="en-US" dirty="0"/>
          </a:p>
        </p:txBody>
      </p:sp>
      <p:sp>
        <p:nvSpPr>
          <p:cNvPr id="8" name="Footer Placeholder 7">
            <a:extLst>
              <a:ext uri="{FF2B5EF4-FFF2-40B4-BE49-F238E27FC236}">
                <a16:creationId xmlns:a16="http://schemas.microsoft.com/office/drawing/2014/main" id="{049B3B2A-3B75-4FED-BDB6-1A85963C26F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9" name="Slide Number Placeholder 8">
            <a:extLst>
              <a:ext uri="{FF2B5EF4-FFF2-40B4-BE49-F238E27FC236}">
                <a16:creationId xmlns:a16="http://schemas.microsoft.com/office/drawing/2014/main" id="{3B558934-C400-4312-B3D5-7B1E2794206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8775AB9-C5C6-4C9A-A360-54EE0AF299B5}" type="slidenum">
              <a:rPr lang="en-US"/>
              <a:pPr>
                <a:defRPr/>
              </a:pPr>
              <a:t>‹#›</a:t>
            </a:fld>
            <a:endParaRPr lang="en-US" dirty="0"/>
          </a:p>
        </p:txBody>
      </p:sp>
    </p:spTree>
    <p:extLst>
      <p:ext uri="{BB962C8B-B14F-4D97-AF65-F5344CB8AC3E}">
        <p14:creationId xmlns:p14="http://schemas.microsoft.com/office/powerpoint/2010/main" val="28422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E23F-E13D-4BBD-9EF0-3E359C96D5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98C7B63-3468-4531-A094-DA7C4DE8CE5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82A8F9A-F855-4286-8B74-123A0D7D78DD}" type="datetimeFigureOut">
              <a:rPr lang="en-US"/>
              <a:pPr>
                <a:defRPr/>
              </a:pPr>
              <a:t>3/15/24</a:t>
            </a:fld>
            <a:endParaRPr lang="en-US" dirty="0"/>
          </a:p>
        </p:txBody>
      </p:sp>
      <p:sp>
        <p:nvSpPr>
          <p:cNvPr id="4" name="Footer Placeholder 3">
            <a:extLst>
              <a:ext uri="{FF2B5EF4-FFF2-40B4-BE49-F238E27FC236}">
                <a16:creationId xmlns:a16="http://schemas.microsoft.com/office/drawing/2014/main" id="{EA3333BD-F62B-4000-9125-618BDD31E4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5" name="Slide Number Placeholder 4">
            <a:extLst>
              <a:ext uri="{FF2B5EF4-FFF2-40B4-BE49-F238E27FC236}">
                <a16:creationId xmlns:a16="http://schemas.microsoft.com/office/drawing/2014/main" id="{616C5634-4464-45EE-AC2C-3A22E1BEAB7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1161562-AD28-41B5-A8EF-EFCF8DF6E7AA}" type="slidenum">
              <a:rPr lang="en-US"/>
              <a:pPr>
                <a:defRPr/>
              </a:pPr>
              <a:t>‹#›</a:t>
            </a:fld>
            <a:endParaRPr lang="en-US" dirty="0"/>
          </a:p>
        </p:txBody>
      </p:sp>
    </p:spTree>
    <p:extLst>
      <p:ext uri="{BB962C8B-B14F-4D97-AF65-F5344CB8AC3E}">
        <p14:creationId xmlns:p14="http://schemas.microsoft.com/office/powerpoint/2010/main" val="298519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40AA9E-B9D7-407E-AE3A-92A3C1F9E29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1252EEA-8537-4D44-B91A-CD0431299BB2}" type="datetimeFigureOut">
              <a:rPr lang="en-US"/>
              <a:pPr>
                <a:defRPr/>
              </a:pPr>
              <a:t>3/15/24</a:t>
            </a:fld>
            <a:endParaRPr lang="en-US" dirty="0"/>
          </a:p>
        </p:txBody>
      </p:sp>
      <p:sp>
        <p:nvSpPr>
          <p:cNvPr id="3" name="Footer Placeholder 2">
            <a:extLst>
              <a:ext uri="{FF2B5EF4-FFF2-40B4-BE49-F238E27FC236}">
                <a16:creationId xmlns:a16="http://schemas.microsoft.com/office/drawing/2014/main" id="{33C80BFE-BB35-46FF-91D5-51A15A55425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DCD706EA-67A3-4B07-9CB7-178C407E657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111D4E8-A4F8-470F-93B8-E27C9D28D0D4}" type="slidenum">
              <a:rPr lang="en-US"/>
              <a:pPr>
                <a:defRPr/>
              </a:pPr>
              <a:t>‹#›</a:t>
            </a:fld>
            <a:endParaRPr lang="en-US" dirty="0"/>
          </a:p>
        </p:txBody>
      </p:sp>
    </p:spTree>
    <p:extLst>
      <p:ext uri="{BB962C8B-B14F-4D97-AF65-F5344CB8AC3E}">
        <p14:creationId xmlns:p14="http://schemas.microsoft.com/office/powerpoint/2010/main" val="154750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264B-08BB-4B75-BBD7-0CC1E85CDB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C4666-F881-4D62-9D15-080D8C5A2A1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AC18FD-8B1C-4BBE-98E8-D74D12886E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A44EA8-8233-48A4-8B43-577CEAE631E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5FA92A0-3918-446F-9D06-BB0D4E6CD2E9}" type="datetimeFigureOut">
              <a:rPr lang="en-US"/>
              <a:pPr>
                <a:defRPr/>
              </a:pPr>
              <a:t>3/15/24</a:t>
            </a:fld>
            <a:endParaRPr lang="en-US" dirty="0"/>
          </a:p>
        </p:txBody>
      </p:sp>
      <p:sp>
        <p:nvSpPr>
          <p:cNvPr id="6" name="Footer Placeholder 5">
            <a:extLst>
              <a:ext uri="{FF2B5EF4-FFF2-40B4-BE49-F238E27FC236}">
                <a16:creationId xmlns:a16="http://schemas.microsoft.com/office/drawing/2014/main" id="{3FE7A9F6-E38F-486F-86C5-C4F04D876B2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7B4149BE-E3F8-4C3E-90C7-F7AD968F479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9144254-B81D-4EB5-975A-E20C71E45144}" type="slidenum">
              <a:rPr lang="en-US"/>
              <a:pPr>
                <a:defRPr/>
              </a:pPr>
              <a:t>‹#›</a:t>
            </a:fld>
            <a:endParaRPr lang="en-US" dirty="0"/>
          </a:p>
        </p:txBody>
      </p:sp>
    </p:spTree>
    <p:extLst>
      <p:ext uri="{BB962C8B-B14F-4D97-AF65-F5344CB8AC3E}">
        <p14:creationId xmlns:p14="http://schemas.microsoft.com/office/powerpoint/2010/main" val="371677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4AAB-A7E7-422A-8A1C-3EF2FB0B6F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6932FA-F03A-4C23-9731-48C5B939EE7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a:extLst>
              <a:ext uri="{FF2B5EF4-FFF2-40B4-BE49-F238E27FC236}">
                <a16:creationId xmlns:a16="http://schemas.microsoft.com/office/drawing/2014/main" id="{DF327DF0-8590-4AF4-98D6-63017A8EFE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015554-7631-4852-9173-74CC7007A4E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2C17B7-D8B3-43D9-B109-B4561F7B485F}" type="datetimeFigureOut">
              <a:rPr lang="en-US"/>
              <a:pPr>
                <a:defRPr/>
              </a:pPr>
              <a:t>3/15/24</a:t>
            </a:fld>
            <a:endParaRPr lang="en-US" dirty="0"/>
          </a:p>
        </p:txBody>
      </p:sp>
      <p:sp>
        <p:nvSpPr>
          <p:cNvPr id="6" name="Footer Placeholder 5">
            <a:extLst>
              <a:ext uri="{FF2B5EF4-FFF2-40B4-BE49-F238E27FC236}">
                <a16:creationId xmlns:a16="http://schemas.microsoft.com/office/drawing/2014/main" id="{7ADBD510-A363-462E-BEDD-B6312CF9F40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E5B18472-E78C-421F-A079-CAD87DFE014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0E25C8-2FBF-472D-B648-BD14C0A1EEAE}" type="slidenum">
              <a:rPr lang="en-US"/>
              <a:pPr>
                <a:defRPr/>
              </a:pPr>
              <a:t>‹#›</a:t>
            </a:fld>
            <a:endParaRPr lang="en-US" dirty="0"/>
          </a:p>
        </p:txBody>
      </p:sp>
    </p:spTree>
    <p:extLst>
      <p:ext uri="{BB962C8B-B14F-4D97-AF65-F5344CB8AC3E}">
        <p14:creationId xmlns:p14="http://schemas.microsoft.com/office/powerpoint/2010/main" val="26737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0515-904B-4209-8DED-9E565DC5FB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2972EF-76F2-4FA9-AFF9-06CA4E12982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9D579-FF56-4E71-A69C-453418E26FC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904F19F-7567-48A4-8992-C7255EBEB3A8}" type="datetimeFigureOut">
              <a:rPr lang="en-US"/>
              <a:pPr>
                <a:defRPr/>
              </a:pPr>
              <a:t>3/15/24</a:t>
            </a:fld>
            <a:endParaRPr lang="en-US" dirty="0"/>
          </a:p>
        </p:txBody>
      </p:sp>
      <p:sp>
        <p:nvSpPr>
          <p:cNvPr id="5" name="Footer Placeholder 4">
            <a:extLst>
              <a:ext uri="{FF2B5EF4-FFF2-40B4-BE49-F238E27FC236}">
                <a16:creationId xmlns:a16="http://schemas.microsoft.com/office/drawing/2014/main" id="{364BDDBD-C642-4A7D-BDAA-A5F3C65DA5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2AC0931-FEE3-4ABE-9954-8CE15C7733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EF37BBE-077E-40DB-8FD2-F9920D3B9087}" type="slidenum">
              <a:rPr lang="en-US"/>
              <a:pPr>
                <a:defRPr/>
              </a:pPr>
              <a:t>‹#›</a:t>
            </a:fld>
            <a:endParaRPr lang="en-US" dirty="0"/>
          </a:p>
        </p:txBody>
      </p:sp>
    </p:spTree>
    <p:extLst>
      <p:ext uri="{BB962C8B-B14F-4D97-AF65-F5344CB8AC3E}">
        <p14:creationId xmlns:p14="http://schemas.microsoft.com/office/powerpoint/2010/main" val="4469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9E66C-6013-4072-8BB7-A5064CBF4D7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3DD99A-80E2-4BFE-9BA7-D9D41DD5875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2B6CA-535F-438B-90DA-DCB69FEDA17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205829-296F-40B0-94E9-49A0BA934C2E}" type="datetimeFigureOut">
              <a:rPr lang="en-US"/>
              <a:pPr>
                <a:defRPr/>
              </a:pPr>
              <a:t>3/15/24</a:t>
            </a:fld>
            <a:endParaRPr lang="en-US" dirty="0"/>
          </a:p>
        </p:txBody>
      </p:sp>
      <p:sp>
        <p:nvSpPr>
          <p:cNvPr id="5" name="Footer Placeholder 4">
            <a:extLst>
              <a:ext uri="{FF2B5EF4-FFF2-40B4-BE49-F238E27FC236}">
                <a16:creationId xmlns:a16="http://schemas.microsoft.com/office/drawing/2014/main" id="{CD79735B-97CB-4F7A-9109-8AEB5B330DB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4837494-2961-4282-9096-41DCE585EC4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E16F8E8-F524-47D1-866B-023CEE0D10AF}" type="slidenum">
              <a:rPr lang="en-US"/>
              <a:pPr>
                <a:defRPr/>
              </a:pPr>
              <a:t>‹#›</a:t>
            </a:fld>
            <a:endParaRPr lang="en-US" dirty="0"/>
          </a:p>
        </p:txBody>
      </p:sp>
    </p:spTree>
    <p:extLst>
      <p:ext uri="{BB962C8B-B14F-4D97-AF65-F5344CB8AC3E}">
        <p14:creationId xmlns:p14="http://schemas.microsoft.com/office/powerpoint/2010/main" val="342507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28A0-8839-4CFB-9C46-E0C8A438A4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4B7D3F-27B0-4F42-B8B6-8A9FEC2002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753633-CAC6-4D7A-A35A-BE9CF135D2B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FB14660-974C-4189-95C1-C21D1DF1735B}" type="datetimeFigureOut">
              <a:rPr lang="en-US"/>
              <a:pPr>
                <a:defRPr/>
              </a:pPr>
              <a:t>3/15/24</a:t>
            </a:fld>
            <a:endParaRPr lang="en-US" dirty="0"/>
          </a:p>
        </p:txBody>
      </p:sp>
      <p:sp>
        <p:nvSpPr>
          <p:cNvPr id="5" name="Footer Placeholder 4">
            <a:extLst>
              <a:ext uri="{FF2B5EF4-FFF2-40B4-BE49-F238E27FC236}">
                <a16:creationId xmlns:a16="http://schemas.microsoft.com/office/drawing/2014/main" id="{18C62B55-A566-44C7-87BA-8794B9FF129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B08D06A-A434-4808-BC33-8B5838E3B80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B1949B4-9D56-43C3-AF11-D95AB9FAA072}" type="slidenum">
              <a:rPr lang="en-US"/>
              <a:pPr>
                <a:defRPr/>
              </a:pPr>
              <a:t>‹#›</a:t>
            </a:fld>
            <a:endParaRPr lang="en-US" dirty="0"/>
          </a:p>
        </p:txBody>
      </p:sp>
    </p:spTree>
    <p:extLst>
      <p:ext uri="{BB962C8B-B14F-4D97-AF65-F5344CB8AC3E}">
        <p14:creationId xmlns:p14="http://schemas.microsoft.com/office/powerpoint/2010/main" val="294406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52B74969-5FB3-EB44-AD6B-59EA23AFDBB0}" type="datetimeFigureOut">
              <a:rPr lang="en-US" smtClean="0"/>
              <a:t>3/15/24</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9DDB7253-9165-A647-BDBD-5AFDD3197EB6}" type="slidenum">
              <a:rPr lang="en-US" smtClean="0"/>
              <a:t>‹#›</a:t>
            </a:fld>
            <a:endParaRPr lang="en-US" dirty="0"/>
          </a:p>
        </p:txBody>
      </p:sp>
    </p:spTree>
    <p:extLst>
      <p:ext uri="{BB962C8B-B14F-4D97-AF65-F5344CB8AC3E}">
        <p14:creationId xmlns:p14="http://schemas.microsoft.com/office/powerpoint/2010/main" val="20035892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1568-D9C9-48F4-8082-805B6390FB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015BFF-0B33-411E-99EB-3B5CFDB954F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9C08E-D210-418F-BEFC-E001EBD3B87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76CF67A-9429-4785-A4AA-A7F507323529}" type="datetimeFigureOut">
              <a:rPr lang="en-US"/>
              <a:pPr>
                <a:defRPr/>
              </a:pPr>
              <a:t>3/15/24</a:t>
            </a:fld>
            <a:endParaRPr lang="en-US" dirty="0"/>
          </a:p>
        </p:txBody>
      </p:sp>
      <p:sp>
        <p:nvSpPr>
          <p:cNvPr id="5" name="Footer Placeholder 4">
            <a:extLst>
              <a:ext uri="{FF2B5EF4-FFF2-40B4-BE49-F238E27FC236}">
                <a16:creationId xmlns:a16="http://schemas.microsoft.com/office/drawing/2014/main" id="{0998FB41-DBC4-4B08-8446-4F2D01259C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2AE6293-9973-476B-B238-6F3C3C7BF60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974A35C-24E9-476C-952E-32EB6E569B6D}" type="slidenum">
              <a:rPr lang="en-US"/>
              <a:pPr>
                <a:defRPr/>
              </a:pPr>
              <a:t>‹#›</a:t>
            </a:fld>
            <a:endParaRPr lang="en-US" dirty="0"/>
          </a:p>
        </p:txBody>
      </p:sp>
    </p:spTree>
    <p:extLst>
      <p:ext uri="{BB962C8B-B14F-4D97-AF65-F5344CB8AC3E}">
        <p14:creationId xmlns:p14="http://schemas.microsoft.com/office/powerpoint/2010/main" val="9522151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7C0C-4ABE-4C71-A555-20D96F8F783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53C1F-AF70-4DC5-9F70-CBF08968198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AA2164-8041-4AEA-A60E-4CABE852D7E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D112006-4224-41EA-9B81-933638C35393}" type="datetimeFigureOut">
              <a:rPr lang="en-US"/>
              <a:pPr>
                <a:defRPr/>
              </a:pPr>
              <a:t>3/15/24</a:t>
            </a:fld>
            <a:endParaRPr lang="en-US" dirty="0"/>
          </a:p>
        </p:txBody>
      </p:sp>
      <p:sp>
        <p:nvSpPr>
          <p:cNvPr id="5" name="Footer Placeholder 4">
            <a:extLst>
              <a:ext uri="{FF2B5EF4-FFF2-40B4-BE49-F238E27FC236}">
                <a16:creationId xmlns:a16="http://schemas.microsoft.com/office/drawing/2014/main" id="{93B83515-9B72-4585-9750-3BBB764D992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0C2A5C0-F059-4B3D-B04C-D67040E3A47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23B0CAE-D312-48BF-BF57-4C236A28DC84}" type="slidenum">
              <a:rPr lang="en-US"/>
              <a:pPr>
                <a:defRPr/>
              </a:pPr>
              <a:t>‹#›</a:t>
            </a:fld>
            <a:endParaRPr lang="en-US" dirty="0"/>
          </a:p>
        </p:txBody>
      </p:sp>
    </p:spTree>
    <p:extLst>
      <p:ext uri="{BB962C8B-B14F-4D97-AF65-F5344CB8AC3E}">
        <p14:creationId xmlns:p14="http://schemas.microsoft.com/office/powerpoint/2010/main" val="12113889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FFC76-5FE6-40A4-AEF5-021F49F816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8F25CA-F96B-47E6-A988-D1FE85E3541E}"/>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601B19-3400-48AB-9D8F-9F6774E5E11B}"/>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BAA0C-281F-4F06-A7F3-B8DA6C231B7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78FE5F2-E03C-402E-A0BE-27A3A569BED2}" type="datetimeFigureOut">
              <a:rPr lang="en-US"/>
              <a:pPr>
                <a:defRPr/>
              </a:pPr>
              <a:t>3/15/24</a:t>
            </a:fld>
            <a:endParaRPr lang="en-US" dirty="0"/>
          </a:p>
        </p:txBody>
      </p:sp>
      <p:sp>
        <p:nvSpPr>
          <p:cNvPr id="6" name="Footer Placeholder 5">
            <a:extLst>
              <a:ext uri="{FF2B5EF4-FFF2-40B4-BE49-F238E27FC236}">
                <a16:creationId xmlns:a16="http://schemas.microsoft.com/office/drawing/2014/main" id="{333BC641-DD80-4D47-B3DC-D3A453C59FC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8551B818-2F39-44CD-AB40-E03B019C8C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99A1892-1336-4928-8FE9-0EE4A3646837}" type="slidenum">
              <a:rPr lang="en-US"/>
              <a:pPr>
                <a:defRPr/>
              </a:pPr>
              <a:t>‹#›</a:t>
            </a:fld>
            <a:endParaRPr lang="en-US" dirty="0"/>
          </a:p>
        </p:txBody>
      </p:sp>
    </p:spTree>
    <p:extLst>
      <p:ext uri="{BB962C8B-B14F-4D97-AF65-F5344CB8AC3E}">
        <p14:creationId xmlns:p14="http://schemas.microsoft.com/office/powerpoint/2010/main" val="1833579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9762-6642-4282-8C74-5658900B9F6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DA9550-3906-442E-AB41-0B49FB2F628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29A7BF-18FB-4FB5-8E0A-7B60D604654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D198C-34AC-4A8B-947B-04726E958CC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B38DC5-EC98-4553-B3C0-E1804CACD6C8}"/>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8F3CF4-D895-47C8-A626-58BD9A1CA3A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9A6A8D6-8EE3-4ECF-A568-0C347F6FBE25}" type="datetimeFigureOut">
              <a:rPr lang="en-US"/>
              <a:pPr>
                <a:defRPr/>
              </a:pPr>
              <a:t>3/15/24</a:t>
            </a:fld>
            <a:endParaRPr lang="en-US" dirty="0"/>
          </a:p>
        </p:txBody>
      </p:sp>
      <p:sp>
        <p:nvSpPr>
          <p:cNvPr id="8" name="Footer Placeholder 7">
            <a:extLst>
              <a:ext uri="{FF2B5EF4-FFF2-40B4-BE49-F238E27FC236}">
                <a16:creationId xmlns:a16="http://schemas.microsoft.com/office/drawing/2014/main" id="{9FCDCF4D-E21C-4A35-B6DA-B541A35F05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9" name="Slide Number Placeholder 8">
            <a:extLst>
              <a:ext uri="{FF2B5EF4-FFF2-40B4-BE49-F238E27FC236}">
                <a16:creationId xmlns:a16="http://schemas.microsoft.com/office/drawing/2014/main" id="{DC99B184-1ED0-4519-AE8E-FA6352C4EF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7FB282C-EDDF-4268-B9CF-229AF2DDA4CA}" type="slidenum">
              <a:rPr lang="en-US"/>
              <a:pPr>
                <a:defRPr/>
              </a:pPr>
              <a:t>‹#›</a:t>
            </a:fld>
            <a:endParaRPr lang="en-US" dirty="0"/>
          </a:p>
        </p:txBody>
      </p:sp>
    </p:spTree>
    <p:extLst>
      <p:ext uri="{BB962C8B-B14F-4D97-AF65-F5344CB8AC3E}">
        <p14:creationId xmlns:p14="http://schemas.microsoft.com/office/powerpoint/2010/main" val="1224228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19D1-FF90-47D0-8496-63FAFE8F84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9DDFD99-E6CD-4833-B341-D7C7C187A29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8BF46-69CD-4FDF-9FCD-1C62B2EC55F3}" type="datetimeFigureOut">
              <a:rPr lang="en-US"/>
              <a:pPr>
                <a:defRPr/>
              </a:pPr>
              <a:t>3/15/24</a:t>
            </a:fld>
            <a:endParaRPr lang="en-US" dirty="0"/>
          </a:p>
        </p:txBody>
      </p:sp>
      <p:sp>
        <p:nvSpPr>
          <p:cNvPr id="4" name="Footer Placeholder 3">
            <a:extLst>
              <a:ext uri="{FF2B5EF4-FFF2-40B4-BE49-F238E27FC236}">
                <a16:creationId xmlns:a16="http://schemas.microsoft.com/office/drawing/2014/main" id="{0573CC9F-D14D-425C-AA8D-37E70B7AF28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5" name="Slide Number Placeholder 4">
            <a:extLst>
              <a:ext uri="{FF2B5EF4-FFF2-40B4-BE49-F238E27FC236}">
                <a16:creationId xmlns:a16="http://schemas.microsoft.com/office/drawing/2014/main" id="{B659C258-C779-4B26-B980-2C9ADA45B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ED901A-06EE-430D-A745-C745E064DE76}" type="slidenum">
              <a:rPr lang="en-US"/>
              <a:pPr>
                <a:defRPr/>
              </a:pPr>
              <a:t>‹#›</a:t>
            </a:fld>
            <a:endParaRPr lang="en-US" dirty="0"/>
          </a:p>
        </p:txBody>
      </p:sp>
    </p:spTree>
    <p:extLst>
      <p:ext uri="{BB962C8B-B14F-4D97-AF65-F5344CB8AC3E}">
        <p14:creationId xmlns:p14="http://schemas.microsoft.com/office/powerpoint/2010/main" val="4974910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9897B7-E0D6-49DC-8D1B-B357E59212B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03FD26A-78C2-42E0-B339-E2A7960B6FCC}" type="datetimeFigureOut">
              <a:rPr lang="en-US"/>
              <a:pPr>
                <a:defRPr/>
              </a:pPr>
              <a:t>3/15/24</a:t>
            </a:fld>
            <a:endParaRPr lang="en-US" dirty="0"/>
          </a:p>
        </p:txBody>
      </p:sp>
      <p:sp>
        <p:nvSpPr>
          <p:cNvPr id="3" name="Footer Placeholder 2">
            <a:extLst>
              <a:ext uri="{FF2B5EF4-FFF2-40B4-BE49-F238E27FC236}">
                <a16:creationId xmlns:a16="http://schemas.microsoft.com/office/drawing/2014/main" id="{3BF471C4-2128-4C75-B5B9-FBA5BABB9B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7F4F3FFC-72F8-43AD-8567-7902F7A6926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DFAA5FC-684C-42B5-A19B-43013D1422B4}" type="slidenum">
              <a:rPr lang="en-US"/>
              <a:pPr>
                <a:defRPr/>
              </a:pPr>
              <a:t>‹#›</a:t>
            </a:fld>
            <a:endParaRPr lang="en-US" dirty="0"/>
          </a:p>
        </p:txBody>
      </p:sp>
    </p:spTree>
    <p:extLst>
      <p:ext uri="{BB962C8B-B14F-4D97-AF65-F5344CB8AC3E}">
        <p14:creationId xmlns:p14="http://schemas.microsoft.com/office/powerpoint/2010/main" val="27881604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B8A2-8051-4737-A21E-2C219A4C7B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11AC5-4DF8-4303-9A16-6F4BADC5D17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CEBAB5-A1CA-4764-8B09-BA0225FEBA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3AAA4D-FE0E-4213-B2EC-D9EE40F28080}"/>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B01DF7F-B7D0-4914-82F1-8A7FE063ABB1}" type="datetimeFigureOut">
              <a:rPr lang="en-US"/>
              <a:pPr>
                <a:defRPr/>
              </a:pPr>
              <a:t>3/15/24</a:t>
            </a:fld>
            <a:endParaRPr lang="en-US" dirty="0"/>
          </a:p>
        </p:txBody>
      </p:sp>
      <p:sp>
        <p:nvSpPr>
          <p:cNvPr id="6" name="Footer Placeholder 5">
            <a:extLst>
              <a:ext uri="{FF2B5EF4-FFF2-40B4-BE49-F238E27FC236}">
                <a16:creationId xmlns:a16="http://schemas.microsoft.com/office/drawing/2014/main" id="{0B675751-5D91-4266-A9DD-A8CEE7C0C50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07B1659F-6C36-4D04-8E97-B435476AED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32B10C8-6335-4175-A032-59884FBD5D55}" type="slidenum">
              <a:rPr lang="en-US"/>
              <a:pPr>
                <a:defRPr/>
              </a:pPr>
              <a:t>‹#›</a:t>
            </a:fld>
            <a:endParaRPr lang="en-US" dirty="0"/>
          </a:p>
        </p:txBody>
      </p:sp>
    </p:spTree>
    <p:extLst>
      <p:ext uri="{BB962C8B-B14F-4D97-AF65-F5344CB8AC3E}">
        <p14:creationId xmlns:p14="http://schemas.microsoft.com/office/powerpoint/2010/main" val="24480798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8069-3D7B-489F-9A7F-B6F6E99C87C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EBA16D-19A1-4F5D-9AE8-7E1914DAB6C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a:extLst>
              <a:ext uri="{FF2B5EF4-FFF2-40B4-BE49-F238E27FC236}">
                <a16:creationId xmlns:a16="http://schemas.microsoft.com/office/drawing/2014/main" id="{3B942CA3-3825-4C7B-9020-7546D1E7B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FEF546-4525-4496-956D-8536D7FF268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B66E8-7758-4B18-BDAB-CB1132B03C40}" type="datetimeFigureOut">
              <a:rPr lang="en-US"/>
              <a:pPr>
                <a:defRPr/>
              </a:pPr>
              <a:t>3/15/24</a:t>
            </a:fld>
            <a:endParaRPr lang="en-US" dirty="0"/>
          </a:p>
        </p:txBody>
      </p:sp>
      <p:sp>
        <p:nvSpPr>
          <p:cNvPr id="6" name="Footer Placeholder 5">
            <a:extLst>
              <a:ext uri="{FF2B5EF4-FFF2-40B4-BE49-F238E27FC236}">
                <a16:creationId xmlns:a16="http://schemas.microsoft.com/office/drawing/2014/main" id="{E9716001-1AED-4C09-9A09-60D020A6D64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BA36E2AB-36B4-4269-B8CA-641B20F7890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2F3FEB2-D9ED-4C2B-9DFC-F8B133F1AC54}" type="slidenum">
              <a:rPr lang="en-US"/>
              <a:pPr>
                <a:defRPr/>
              </a:pPr>
              <a:t>‹#›</a:t>
            </a:fld>
            <a:endParaRPr lang="en-US" dirty="0"/>
          </a:p>
        </p:txBody>
      </p:sp>
    </p:spTree>
    <p:extLst>
      <p:ext uri="{BB962C8B-B14F-4D97-AF65-F5344CB8AC3E}">
        <p14:creationId xmlns:p14="http://schemas.microsoft.com/office/powerpoint/2010/main" val="17182214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FD02-66C3-49BC-8FB8-4882E96D6D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DB90D0-7097-4672-852C-E7D437B198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AC8C7-4B1B-45E1-926D-83B93C8DCB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2C8DD61-F435-42A2-87BC-44A5A7AE27DD}" type="datetimeFigureOut">
              <a:rPr lang="en-US"/>
              <a:pPr>
                <a:defRPr/>
              </a:pPr>
              <a:t>3/15/24</a:t>
            </a:fld>
            <a:endParaRPr lang="en-US" dirty="0"/>
          </a:p>
        </p:txBody>
      </p:sp>
      <p:sp>
        <p:nvSpPr>
          <p:cNvPr id="5" name="Footer Placeholder 4">
            <a:extLst>
              <a:ext uri="{FF2B5EF4-FFF2-40B4-BE49-F238E27FC236}">
                <a16:creationId xmlns:a16="http://schemas.microsoft.com/office/drawing/2014/main" id="{964466BB-6263-473A-8F61-6A1E6D24C9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53A85CE-4844-4B36-8B26-9AD31E1136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FA32C04-A32D-4333-BCCF-48C876F9C939}" type="slidenum">
              <a:rPr lang="en-US"/>
              <a:pPr>
                <a:defRPr/>
              </a:pPr>
              <a:t>‹#›</a:t>
            </a:fld>
            <a:endParaRPr lang="en-US" dirty="0"/>
          </a:p>
        </p:txBody>
      </p:sp>
    </p:spTree>
    <p:extLst>
      <p:ext uri="{BB962C8B-B14F-4D97-AF65-F5344CB8AC3E}">
        <p14:creationId xmlns:p14="http://schemas.microsoft.com/office/powerpoint/2010/main" val="10694155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8BA87-8489-48E9-AED9-01E749B518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25EF99-36FD-405F-8E53-580852720E3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68DE5-775D-4C38-8BA8-6FCAB4BB2F9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EC793E0-E2D7-4A63-B00B-45841C14ED2B}" type="datetimeFigureOut">
              <a:rPr lang="en-US"/>
              <a:pPr>
                <a:defRPr/>
              </a:pPr>
              <a:t>3/15/24</a:t>
            </a:fld>
            <a:endParaRPr lang="en-US" dirty="0"/>
          </a:p>
        </p:txBody>
      </p:sp>
      <p:sp>
        <p:nvSpPr>
          <p:cNvPr id="5" name="Footer Placeholder 4">
            <a:extLst>
              <a:ext uri="{FF2B5EF4-FFF2-40B4-BE49-F238E27FC236}">
                <a16:creationId xmlns:a16="http://schemas.microsoft.com/office/drawing/2014/main" id="{02857B2C-7FA2-488E-90FB-21C451AA9AC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A9982B1-5522-4CB2-A625-7AEF7B4CF35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C601A83-F814-4C6C-9DA2-0DF5A8EB68B0}" type="slidenum">
              <a:rPr lang="en-US"/>
              <a:pPr>
                <a:defRPr/>
              </a:pPr>
              <a:t>‹#›</a:t>
            </a:fld>
            <a:endParaRPr lang="en-US" dirty="0"/>
          </a:p>
        </p:txBody>
      </p:sp>
    </p:spTree>
    <p:extLst>
      <p:ext uri="{BB962C8B-B14F-4D97-AF65-F5344CB8AC3E}">
        <p14:creationId xmlns:p14="http://schemas.microsoft.com/office/powerpoint/2010/main" val="419028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0.xml"/><Relationship Id="rId1" Type="http://schemas.openxmlformats.org/officeDocument/2006/relationships/slideLayout" Target="../slideLayouts/slideLayout100.xml"/><Relationship Id="rId5" Type="http://schemas.openxmlformats.org/officeDocument/2006/relationships/image" Target="../media/image11.png"/><Relationship Id="rId4" Type="http://schemas.openxmlformats.org/officeDocument/2006/relationships/image" Target="../media/image10.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3.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112.xml"/><Relationship Id="rId5" Type="http://schemas.openxmlformats.org/officeDocument/2006/relationships/image" Target="../media/image14.png"/><Relationship Id="rId4" Type="http://schemas.openxmlformats.org/officeDocument/2006/relationships/image" Target="../media/image13.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3.xml"/><Relationship Id="rId1" Type="http://schemas.openxmlformats.org/officeDocument/2006/relationships/slideLayout" Target="../slideLayouts/slideLayout113.xml"/><Relationship Id="rId5" Type="http://schemas.openxmlformats.org/officeDocument/2006/relationships/image" Target="../media/image16.png"/><Relationship Id="rId4" Type="http://schemas.openxmlformats.org/officeDocument/2006/relationships/image" Target="../media/image13.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4.xml"/><Relationship Id="rId1" Type="http://schemas.openxmlformats.org/officeDocument/2006/relationships/slideLayout" Target="../slideLayouts/slideLayout114.xml"/><Relationship Id="rId5" Type="http://schemas.openxmlformats.org/officeDocument/2006/relationships/image" Target="../media/image16.png"/><Relationship Id="rId4" Type="http://schemas.openxmlformats.org/officeDocument/2006/relationships/image" Target="../media/image13.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5.xml"/><Relationship Id="rId1" Type="http://schemas.openxmlformats.org/officeDocument/2006/relationships/slideLayout" Target="../slideLayouts/slideLayout115.xml"/><Relationship Id="rId5" Type="http://schemas.openxmlformats.org/officeDocument/2006/relationships/image" Target="../media/image16.png"/><Relationship Id="rId4" Type="http://schemas.openxmlformats.org/officeDocument/2006/relationships/image" Target="../media/image13.pn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9.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7.xml"/><Relationship Id="rId1" Type="http://schemas.openxmlformats.org/officeDocument/2006/relationships/slideLayout" Target="../slideLayouts/slideLayout118.xml"/><Relationship Id="rId5" Type="http://schemas.openxmlformats.org/officeDocument/2006/relationships/image" Target="../media/image16.png"/><Relationship Id="rId4" Type="http://schemas.openxmlformats.org/officeDocument/2006/relationships/image" Target="../media/image13.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18.xml"/><Relationship Id="rId1" Type="http://schemas.openxmlformats.org/officeDocument/2006/relationships/slideLayout" Target="../slideLayouts/slideLayout119.xml"/><Relationship Id="rId5" Type="http://schemas.openxmlformats.org/officeDocument/2006/relationships/image" Target="../media/image16.png"/><Relationship Id="rId4" Type="http://schemas.openxmlformats.org/officeDocument/2006/relationships/image" Target="../media/image1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9.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20.xml"/><Relationship Id="rId1" Type="http://schemas.openxmlformats.org/officeDocument/2006/relationships/slideLayout" Target="../slideLayouts/slideLayout131.xml"/><Relationship Id="rId5" Type="http://schemas.openxmlformats.org/officeDocument/2006/relationships/image" Target="../media/image16.png"/><Relationship Id="rId4" Type="http://schemas.openxmlformats.org/officeDocument/2006/relationships/image" Target="../media/image13.png"/></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6.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gi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2B74969-5FB3-EB44-AD6B-59EA23AFDBB0}" type="datetimeFigureOut">
              <a:rPr lang="en-US" smtClean="0"/>
              <a:t>3/15/24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DDB7253-9165-A647-BDBD-5AFDD3197EB6}" type="slidenum">
              <a:rPr lang="en-US" smtClean="0"/>
              <a:t>‹#›</a:t>
            </a:fld>
            <a:endParaRPr lang="en-US" dirty="0"/>
          </a:p>
        </p:txBody>
      </p:sp>
    </p:spTree>
    <p:extLst>
      <p:ext uri="{BB962C8B-B14F-4D97-AF65-F5344CB8AC3E}">
        <p14:creationId xmlns:p14="http://schemas.microsoft.com/office/powerpoint/2010/main" val="1660357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21DB0-D25E-CB47-9AD1-AFBF110E8593}"/>
              </a:ext>
            </a:extLst>
          </p:cNvPr>
          <p:cNvPicPr>
            <a:picLocks noChangeAspect="1"/>
          </p:cNvPicPr>
          <p:nvPr userDrawn="1"/>
        </p:nvPicPr>
        <p:blipFill>
          <a:blip r:embed="rId3"/>
          <a:srcRect/>
          <a:stretch/>
        </p:blipFill>
        <p:spPr>
          <a:xfrm>
            <a:off x="0" y="0"/>
            <a:ext cx="12192000" cy="6858000"/>
          </a:xfrm>
          <a:prstGeom prst="rect">
            <a:avLst/>
          </a:prstGeom>
        </p:spPr>
      </p:pic>
      <p:sp>
        <p:nvSpPr>
          <p:cNvPr id="7" name="Title Placeholder 5">
            <a:extLst>
              <a:ext uri="{FF2B5EF4-FFF2-40B4-BE49-F238E27FC236}">
                <a16:creationId xmlns:a16="http://schemas.microsoft.com/office/drawing/2014/main" id="{C1876CD3-F551-F74A-BC1C-82BED2A590F1}"/>
              </a:ext>
            </a:extLst>
          </p:cNvPr>
          <p:cNvSpPr>
            <a:spLocks noGrp="1"/>
          </p:cNvSpPr>
          <p:nvPr>
            <p:ph type="title"/>
          </p:nvPr>
        </p:nvSpPr>
        <p:spPr>
          <a:xfrm>
            <a:off x="1676400" y="276373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1" name="Picture 10">
            <a:extLst>
              <a:ext uri="{FF2B5EF4-FFF2-40B4-BE49-F238E27FC236}">
                <a16:creationId xmlns:a16="http://schemas.microsoft.com/office/drawing/2014/main" id="{98D66AF2-D4B4-C641-9DFB-C29E06D927E4}"/>
              </a:ext>
            </a:extLst>
          </p:cNvPr>
          <p:cNvPicPr>
            <a:picLocks noChangeAspect="1"/>
          </p:cNvPicPr>
          <p:nvPr userDrawn="1"/>
        </p:nvPicPr>
        <p:blipFill>
          <a:blip r:embed="rId4"/>
          <a:srcRect/>
          <a:stretch/>
        </p:blipFill>
        <p:spPr>
          <a:xfrm>
            <a:off x="10337129" y="292886"/>
            <a:ext cx="1396710" cy="1874962"/>
          </a:xfrm>
          <a:prstGeom prst="rect">
            <a:avLst/>
          </a:prstGeom>
        </p:spPr>
      </p:pic>
      <p:pic>
        <p:nvPicPr>
          <p:cNvPr id="3" name="Picture 2" descr="Graphical user interface&#10;&#10;Description automatically generated">
            <a:extLst>
              <a:ext uri="{FF2B5EF4-FFF2-40B4-BE49-F238E27FC236}">
                <a16:creationId xmlns:a16="http://schemas.microsoft.com/office/drawing/2014/main" id="{C0B22DB9-E296-6F4C-B1D2-D34B018CD839}"/>
              </a:ext>
            </a:extLst>
          </p:cNvPr>
          <p:cNvPicPr>
            <a:picLocks noChangeAspect="1"/>
          </p:cNvPicPr>
          <p:nvPr userDrawn="1"/>
        </p:nvPicPr>
        <p:blipFill>
          <a:blip r:embed="rId5"/>
          <a:stretch>
            <a:fillRect/>
          </a:stretch>
        </p:blipFill>
        <p:spPr>
          <a:xfrm>
            <a:off x="1387726" y="685417"/>
            <a:ext cx="4237986" cy="1122208"/>
          </a:xfrm>
          <a:prstGeom prst="rect">
            <a:avLst/>
          </a:prstGeom>
        </p:spPr>
      </p:pic>
    </p:spTree>
    <p:extLst>
      <p:ext uri="{BB962C8B-B14F-4D97-AF65-F5344CB8AC3E}">
        <p14:creationId xmlns:p14="http://schemas.microsoft.com/office/powerpoint/2010/main" val="1793480566"/>
      </p:ext>
    </p:extLst>
  </p:cSld>
  <p:clrMap bg1="lt1" tx1="dk1" bg2="lt2" tx2="dk2" accent1="accent1" accent2="accent2" accent3="accent3" accent4="accent4" accent5="accent5" accent6="accent6" hlink="hlink" folHlink="folHlink"/>
  <p:sldLayoutIdLst>
    <p:sldLayoutId id="2147483769" r:id="rId1"/>
  </p:sldLayoutIdLst>
  <p:hf hdr="0" ftr="0"/>
  <p:txStyles>
    <p:titleStyle>
      <a:lvl1pPr algn="l" defTabSz="914400" rtl="0" eaLnBrk="1" latinLnBrk="0" hangingPunct="1">
        <a:lnSpc>
          <a:spcPct val="90000"/>
        </a:lnSpc>
        <a:spcBef>
          <a:spcPct val="0"/>
        </a:spcBef>
        <a:buNone/>
        <a:defRPr sz="4200" b="1" i="0" kern="1200" baseline="0">
          <a:solidFill>
            <a:schemeClr val="tx1">
              <a:lumMod val="50000"/>
              <a:lumOff val="50000"/>
            </a:schemeClr>
          </a:solidFill>
          <a:latin typeface="Myriad Pro" panose="020B04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200" b="1" i="0" kern="1200" baseline="0">
          <a:solidFill>
            <a:schemeClr val="tx1">
              <a:lumMod val="50000"/>
              <a:lumOff val="50000"/>
            </a:schemeClr>
          </a:solidFill>
          <a:latin typeface="Myriad Pro" panose="020B0403030403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12188955" cy="6858000"/>
          </a:xfrm>
          <a:prstGeom prst="rect">
            <a:avLst/>
          </a:prstGeom>
        </p:spPr>
      </p:pic>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0C3CC46-AA00-A443-B741-3AF0EE03FDDC}" type="datetimeFigureOut">
              <a:rPr lang="en-US" smtClean="0"/>
              <a:t>3/15/24</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0D62D9-252B-C749-AD8D-E1FC1F67A4D0}" type="slidenum">
              <a:rPr lang="en-US" smtClean="0"/>
              <a:t>‹#›</a:t>
            </a:fld>
            <a:endParaRPr lang="en-US" dirty="0"/>
          </a:p>
        </p:txBody>
      </p:sp>
    </p:spTree>
    <p:extLst>
      <p:ext uri="{BB962C8B-B14F-4D97-AF65-F5344CB8AC3E}">
        <p14:creationId xmlns:p14="http://schemas.microsoft.com/office/powerpoint/2010/main" val="63889856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baseline="0">
          <a:solidFill>
            <a:srgbClr val="FFFFFF"/>
          </a:solidFill>
          <a:latin typeface="Calibri Bold" charset="0"/>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rgbClr val="FFFFFF"/>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rgbClr val="FFFFFF"/>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rgbClr val="FFFFFF"/>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rgbClr val="FFFFFF"/>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21DB0-D25E-CB47-9AD1-AFBF110E8593}"/>
              </a:ext>
            </a:extLst>
          </p:cNvPr>
          <p:cNvPicPr>
            <a:picLocks noChangeAspect="1"/>
          </p:cNvPicPr>
          <p:nvPr userDrawn="1"/>
        </p:nvPicPr>
        <p:blipFill>
          <a:blip r:embed="rId3"/>
          <a:srcRect/>
          <a:stretch/>
        </p:blipFill>
        <p:spPr>
          <a:xfrm>
            <a:off x="0" y="0"/>
            <a:ext cx="12192000" cy="6858000"/>
          </a:xfrm>
          <a:prstGeom prst="rect">
            <a:avLst/>
          </a:prstGeom>
        </p:spPr>
      </p:pic>
      <p:sp>
        <p:nvSpPr>
          <p:cNvPr id="7" name="Title Placeholder 5">
            <a:extLst>
              <a:ext uri="{FF2B5EF4-FFF2-40B4-BE49-F238E27FC236}">
                <a16:creationId xmlns:a16="http://schemas.microsoft.com/office/drawing/2014/main" id="{C1876CD3-F551-F74A-BC1C-82BED2A590F1}"/>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F2BE002B-2C04-444D-ADE2-215DF6E6949C}"/>
              </a:ext>
            </a:extLst>
          </p:cNvPr>
          <p:cNvSpPr>
            <a:spLocks noGrp="1"/>
          </p:cNvSpPr>
          <p:nvPr>
            <p:ph type="body" idx="1"/>
          </p:nvPr>
        </p:nvSpPr>
        <p:spPr>
          <a:xfrm>
            <a:off x="1676399" y="2057235"/>
            <a:ext cx="9807039"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picture containing logo&#10;&#10;Description automatically generated">
            <a:extLst>
              <a:ext uri="{FF2B5EF4-FFF2-40B4-BE49-F238E27FC236}">
                <a16:creationId xmlns:a16="http://schemas.microsoft.com/office/drawing/2014/main" id="{F0A6F847-CFF3-9B4F-A1F8-381EA3798A7F}"/>
              </a:ext>
            </a:extLst>
          </p:cNvPr>
          <p:cNvPicPr>
            <a:picLocks noChangeAspect="1"/>
          </p:cNvPicPr>
          <p:nvPr userDrawn="1"/>
        </p:nvPicPr>
        <p:blipFill>
          <a:blip r:embed="rId4"/>
          <a:stretch>
            <a:fillRect/>
          </a:stretch>
        </p:blipFill>
        <p:spPr>
          <a:xfrm>
            <a:off x="150985" y="187856"/>
            <a:ext cx="779889" cy="1023158"/>
          </a:xfrm>
          <a:prstGeom prst="rect">
            <a:avLst/>
          </a:prstGeom>
        </p:spPr>
      </p:pic>
      <p:pic>
        <p:nvPicPr>
          <p:cNvPr id="9" name="Picture 8" descr="Logo, icon&#10;&#10;Description automatically generated">
            <a:extLst>
              <a:ext uri="{FF2B5EF4-FFF2-40B4-BE49-F238E27FC236}">
                <a16:creationId xmlns:a16="http://schemas.microsoft.com/office/drawing/2014/main" id="{974D2F39-2B10-3541-8A55-5BB323429A02}"/>
              </a:ext>
            </a:extLst>
          </p:cNvPr>
          <p:cNvPicPr>
            <a:picLocks noChangeAspect="1"/>
          </p:cNvPicPr>
          <p:nvPr userDrawn="1"/>
        </p:nvPicPr>
        <p:blipFill>
          <a:blip r:embed="rId5"/>
          <a:stretch>
            <a:fillRect/>
          </a:stretch>
        </p:blipFill>
        <p:spPr>
          <a:xfrm>
            <a:off x="11384150" y="6131874"/>
            <a:ext cx="493906" cy="485674"/>
          </a:xfrm>
          <a:prstGeom prst="rect">
            <a:avLst/>
          </a:prstGeom>
        </p:spPr>
      </p:pic>
    </p:spTree>
    <p:extLst>
      <p:ext uri="{BB962C8B-B14F-4D97-AF65-F5344CB8AC3E}">
        <p14:creationId xmlns:p14="http://schemas.microsoft.com/office/powerpoint/2010/main" val="2845720055"/>
      </p:ext>
    </p:extLst>
  </p:cSld>
  <p:clrMap bg1="lt1" tx1="dk1" bg2="lt2" tx2="dk2" accent1="accent1" accent2="accent2" accent3="accent3" accent4="accent4" accent5="accent5" accent6="accent6" hlink="hlink" folHlink="folHlink"/>
  <p:sldLayoutIdLst>
    <p:sldLayoutId id="2147483783" r:id="rId1"/>
  </p:sldLayoutIdLst>
  <p:transition>
    <p:fade/>
  </p:transition>
  <p:hf hdr="0" ftr="0"/>
  <p:txStyles>
    <p:titleStyle>
      <a:lvl1pPr algn="l" defTabSz="914400" rtl="0" eaLnBrk="1" latinLnBrk="0" hangingPunct="1">
        <a:lnSpc>
          <a:spcPct val="90000"/>
        </a:lnSpc>
        <a:spcBef>
          <a:spcPct val="0"/>
        </a:spcBef>
        <a:buNone/>
        <a:defRPr sz="4200" b="1" i="0" kern="1200" baseline="0">
          <a:solidFill>
            <a:schemeClr val="tx1">
              <a:lumMod val="50000"/>
              <a:lumOff val="50000"/>
            </a:schemeClr>
          </a:solidFill>
          <a:latin typeface="Myriad Pro" panose="020B04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b="1" i="0" kern="1200" baseline="0">
          <a:solidFill>
            <a:schemeClr val="bg1"/>
          </a:solidFill>
          <a:latin typeface="Myriad Pro" panose="020B0403030403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21DB0-D25E-CB47-9AD1-AFBF110E8593}"/>
              </a:ext>
            </a:extLst>
          </p:cNvPr>
          <p:cNvPicPr>
            <a:picLocks noChangeAspect="1"/>
          </p:cNvPicPr>
          <p:nvPr userDrawn="1"/>
        </p:nvPicPr>
        <p:blipFill>
          <a:blip r:embed="rId3"/>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313943B2-45EA-5A4D-8B8A-2C25A0BE7D2A}"/>
              </a:ext>
            </a:extLst>
          </p:cNvPr>
          <p:cNvSpPr>
            <a:spLocks noGrp="1"/>
          </p:cNvSpPr>
          <p:nvPr>
            <p:ph type="body" idx="1"/>
          </p:nvPr>
        </p:nvSpPr>
        <p:spPr>
          <a:xfrm>
            <a:off x="438392" y="1457231"/>
            <a:ext cx="5392270"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logo&#10;&#10;Description automatically generated">
            <a:extLst>
              <a:ext uri="{FF2B5EF4-FFF2-40B4-BE49-F238E27FC236}">
                <a16:creationId xmlns:a16="http://schemas.microsoft.com/office/drawing/2014/main" id="{AD17DDF3-CC93-CD4E-88AA-C4998F403856}"/>
              </a:ext>
            </a:extLst>
          </p:cNvPr>
          <p:cNvPicPr>
            <a:picLocks noChangeAspect="1"/>
          </p:cNvPicPr>
          <p:nvPr userDrawn="1"/>
        </p:nvPicPr>
        <p:blipFill>
          <a:blip r:embed="rId4"/>
          <a:stretch>
            <a:fillRect/>
          </a:stretch>
        </p:blipFill>
        <p:spPr>
          <a:xfrm>
            <a:off x="150985" y="187856"/>
            <a:ext cx="779889" cy="1023158"/>
          </a:xfrm>
          <a:prstGeom prst="rect">
            <a:avLst/>
          </a:prstGeom>
        </p:spPr>
      </p:pic>
      <p:pic>
        <p:nvPicPr>
          <p:cNvPr id="8" name="Picture 7" descr="Logo, icon&#10;&#10;Description automatically generated">
            <a:extLst>
              <a:ext uri="{FF2B5EF4-FFF2-40B4-BE49-F238E27FC236}">
                <a16:creationId xmlns:a16="http://schemas.microsoft.com/office/drawing/2014/main" id="{F2E46E65-C715-7640-AFE3-5C7999698F7F}"/>
              </a:ext>
            </a:extLst>
          </p:cNvPr>
          <p:cNvPicPr>
            <a:picLocks noChangeAspect="1"/>
          </p:cNvPicPr>
          <p:nvPr userDrawn="1"/>
        </p:nvPicPr>
        <p:blipFill>
          <a:blip r:embed="rId5"/>
          <a:stretch>
            <a:fillRect/>
          </a:stretch>
        </p:blipFill>
        <p:spPr>
          <a:xfrm>
            <a:off x="11372609" y="6131874"/>
            <a:ext cx="485674" cy="485674"/>
          </a:xfrm>
          <a:prstGeom prst="rect">
            <a:avLst/>
          </a:prstGeom>
        </p:spPr>
      </p:pic>
    </p:spTree>
    <p:extLst>
      <p:ext uri="{BB962C8B-B14F-4D97-AF65-F5344CB8AC3E}">
        <p14:creationId xmlns:p14="http://schemas.microsoft.com/office/powerpoint/2010/main" val="1543741376"/>
      </p:ext>
    </p:extLst>
  </p:cSld>
  <p:clrMap bg1="lt1" tx1="dk1" bg2="lt2" tx2="dk2" accent1="accent1" accent2="accent2" accent3="accent3" accent4="accent4" accent5="accent5" accent6="accent6" hlink="hlink" folHlink="folHlink"/>
  <p:sldLayoutIdLst>
    <p:sldLayoutId id="2147483785" r:id="rId1"/>
  </p:sldLayoutIdLst>
  <p:hf hdr="0" ftr="0"/>
  <p:txStyles>
    <p:titleStyle>
      <a:lvl1pPr algn="l" defTabSz="914400" rtl="0" eaLnBrk="1" latinLnBrk="0" hangingPunct="1">
        <a:lnSpc>
          <a:spcPct val="90000"/>
        </a:lnSpc>
        <a:spcBef>
          <a:spcPct val="0"/>
        </a:spcBef>
        <a:buNone/>
        <a:defRPr sz="4200" b="1" i="0" kern="1200" baseline="0">
          <a:solidFill>
            <a:schemeClr val="bg1"/>
          </a:solidFill>
          <a:latin typeface="Myriad Pro" panose="020B04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b="1" i="0" kern="1200" baseline="0">
          <a:solidFill>
            <a:schemeClr val="bg1"/>
          </a:solidFill>
          <a:latin typeface="Myriad Pro" panose="020B0403030403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21DB0-D25E-CB47-9AD1-AFBF110E8593}"/>
              </a:ext>
            </a:extLst>
          </p:cNvPr>
          <p:cNvPicPr>
            <a:picLocks noChangeAspect="1"/>
          </p:cNvPicPr>
          <p:nvPr userDrawn="1"/>
        </p:nvPicPr>
        <p:blipFill>
          <a:blip r:embed="rId3"/>
          <a:srcRect/>
          <a:stretch/>
        </p:blipFill>
        <p:spPr>
          <a:xfrm>
            <a:off x="0" y="0"/>
            <a:ext cx="12192000" cy="6858000"/>
          </a:xfrm>
          <a:prstGeom prst="rect">
            <a:avLst/>
          </a:prstGeom>
        </p:spPr>
      </p:pic>
      <p:sp>
        <p:nvSpPr>
          <p:cNvPr id="7" name="Title Placeholder 5">
            <a:extLst>
              <a:ext uri="{FF2B5EF4-FFF2-40B4-BE49-F238E27FC236}">
                <a16:creationId xmlns:a16="http://schemas.microsoft.com/office/drawing/2014/main" id="{C1876CD3-F551-F74A-BC1C-82BED2A590F1}"/>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F2BE002B-2C04-444D-ADE2-215DF6E6949C}"/>
              </a:ext>
            </a:extLst>
          </p:cNvPr>
          <p:cNvSpPr>
            <a:spLocks noGrp="1"/>
          </p:cNvSpPr>
          <p:nvPr>
            <p:ph type="body" idx="1"/>
          </p:nvPr>
        </p:nvSpPr>
        <p:spPr>
          <a:xfrm>
            <a:off x="1676399" y="2057235"/>
            <a:ext cx="9807039"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logo&#10;&#10;Description automatically generated">
            <a:extLst>
              <a:ext uri="{FF2B5EF4-FFF2-40B4-BE49-F238E27FC236}">
                <a16:creationId xmlns:a16="http://schemas.microsoft.com/office/drawing/2014/main" id="{0A17BA7C-F922-6E42-A9F1-67847E8810BF}"/>
              </a:ext>
            </a:extLst>
          </p:cNvPr>
          <p:cNvPicPr>
            <a:picLocks noChangeAspect="1"/>
          </p:cNvPicPr>
          <p:nvPr userDrawn="1"/>
        </p:nvPicPr>
        <p:blipFill>
          <a:blip r:embed="rId4"/>
          <a:stretch>
            <a:fillRect/>
          </a:stretch>
        </p:blipFill>
        <p:spPr>
          <a:xfrm>
            <a:off x="150985" y="187856"/>
            <a:ext cx="779889" cy="1023158"/>
          </a:xfrm>
          <a:prstGeom prst="rect">
            <a:avLst/>
          </a:prstGeom>
        </p:spPr>
      </p:pic>
      <p:pic>
        <p:nvPicPr>
          <p:cNvPr id="8" name="Picture 7" descr="Logo, icon&#10;&#10;Description automatically generated">
            <a:extLst>
              <a:ext uri="{FF2B5EF4-FFF2-40B4-BE49-F238E27FC236}">
                <a16:creationId xmlns:a16="http://schemas.microsoft.com/office/drawing/2014/main" id="{A15BE107-6EBD-194D-A61B-31C7C6371609}"/>
              </a:ext>
            </a:extLst>
          </p:cNvPr>
          <p:cNvPicPr>
            <a:picLocks noChangeAspect="1"/>
          </p:cNvPicPr>
          <p:nvPr userDrawn="1"/>
        </p:nvPicPr>
        <p:blipFill>
          <a:blip r:embed="rId5"/>
          <a:stretch>
            <a:fillRect/>
          </a:stretch>
        </p:blipFill>
        <p:spPr>
          <a:xfrm>
            <a:off x="11372609" y="6131874"/>
            <a:ext cx="485674" cy="485674"/>
          </a:xfrm>
          <a:prstGeom prst="rect">
            <a:avLst/>
          </a:prstGeom>
        </p:spPr>
      </p:pic>
    </p:spTree>
    <p:extLst>
      <p:ext uri="{BB962C8B-B14F-4D97-AF65-F5344CB8AC3E}">
        <p14:creationId xmlns:p14="http://schemas.microsoft.com/office/powerpoint/2010/main" val="797704213"/>
      </p:ext>
    </p:extLst>
  </p:cSld>
  <p:clrMap bg1="lt1" tx1="dk1" bg2="lt2" tx2="dk2" accent1="accent1" accent2="accent2" accent3="accent3" accent4="accent4" accent5="accent5" accent6="accent6" hlink="hlink" folHlink="folHlink"/>
  <p:sldLayoutIdLst>
    <p:sldLayoutId id="2147483788" r:id="rId1"/>
  </p:sldLayoutIdLst>
  <p:transition>
    <p:fade/>
  </p:transition>
  <p:hf hdr="0" ftr="0"/>
  <p:txStyles>
    <p:titleStyle>
      <a:lvl1pPr algn="l" defTabSz="914400" rtl="0" eaLnBrk="1" latinLnBrk="0" hangingPunct="1">
        <a:lnSpc>
          <a:spcPct val="90000"/>
        </a:lnSpc>
        <a:spcBef>
          <a:spcPct val="0"/>
        </a:spcBef>
        <a:buNone/>
        <a:defRPr sz="4200" b="1" i="0" kern="1200" baseline="0">
          <a:solidFill>
            <a:schemeClr val="bg1"/>
          </a:solidFill>
          <a:latin typeface="Myriad Pro" panose="020B04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b="1" i="0" kern="1200" baseline="0">
          <a:solidFill>
            <a:schemeClr val="tx1">
              <a:lumMod val="50000"/>
              <a:lumOff val="50000"/>
            </a:schemeClr>
          </a:solidFill>
          <a:latin typeface="Myriad Pro" panose="020B0403030403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21DB0-D25E-CB47-9AD1-AFBF110E8593}"/>
              </a:ext>
            </a:extLst>
          </p:cNvPr>
          <p:cNvPicPr>
            <a:picLocks noChangeAspect="1"/>
          </p:cNvPicPr>
          <p:nvPr userDrawn="1"/>
        </p:nvPicPr>
        <p:blipFill>
          <a:blip r:embed="rId3"/>
          <a:srcRect/>
          <a:stretch/>
        </p:blipFill>
        <p:spPr>
          <a:xfrm>
            <a:off x="0" y="0"/>
            <a:ext cx="12192000" cy="6858000"/>
          </a:xfrm>
          <a:prstGeom prst="rect">
            <a:avLst/>
          </a:prstGeom>
        </p:spPr>
      </p:pic>
      <p:sp>
        <p:nvSpPr>
          <p:cNvPr id="7" name="Title Placeholder 5">
            <a:extLst>
              <a:ext uri="{FF2B5EF4-FFF2-40B4-BE49-F238E27FC236}">
                <a16:creationId xmlns:a16="http://schemas.microsoft.com/office/drawing/2014/main" id="{C1876CD3-F551-F74A-BC1C-82BED2A590F1}"/>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F2BE002B-2C04-444D-ADE2-215DF6E6949C}"/>
              </a:ext>
            </a:extLst>
          </p:cNvPr>
          <p:cNvSpPr>
            <a:spLocks noGrp="1"/>
          </p:cNvSpPr>
          <p:nvPr>
            <p:ph type="body" idx="1"/>
          </p:nvPr>
        </p:nvSpPr>
        <p:spPr>
          <a:xfrm>
            <a:off x="1676399" y="2057235"/>
            <a:ext cx="9807039"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logo&#10;&#10;Description automatically generated">
            <a:extLst>
              <a:ext uri="{FF2B5EF4-FFF2-40B4-BE49-F238E27FC236}">
                <a16:creationId xmlns:a16="http://schemas.microsoft.com/office/drawing/2014/main" id="{0C5C8CB3-3B83-F84C-BBF5-F0C45C3D5579}"/>
              </a:ext>
            </a:extLst>
          </p:cNvPr>
          <p:cNvPicPr>
            <a:picLocks noChangeAspect="1"/>
          </p:cNvPicPr>
          <p:nvPr userDrawn="1"/>
        </p:nvPicPr>
        <p:blipFill>
          <a:blip r:embed="rId4"/>
          <a:stretch>
            <a:fillRect/>
          </a:stretch>
        </p:blipFill>
        <p:spPr>
          <a:xfrm>
            <a:off x="150985" y="187856"/>
            <a:ext cx="779889" cy="1023158"/>
          </a:xfrm>
          <a:prstGeom prst="rect">
            <a:avLst/>
          </a:prstGeom>
        </p:spPr>
      </p:pic>
      <p:pic>
        <p:nvPicPr>
          <p:cNvPr id="8" name="Picture 7" descr="Logo, icon&#10;&#10;Description automatically generated">
            <a:extLst>
              <a:ext uri="{FF2B5EF4-FFF2-40B4-BE49-F238E27FC236}">
                <a16:creationId xmlns:a16="http://schemas.microsoft.com/office/drawing/2014/main" id="{0B1786C8-8A93-584E-91E2-C65F3EC94583}"/>
              </a:ext>
            </a:extLst>
          </p:cNvPr>
          <p:cNvPicPr>
            <a:picLocks noChangeAspect="1"/>
          </p:cNvPicPr>
          <p:nvPr userDrawn="1"/>
        </p:nvPicPr>
        <p:blipFill>
          <a:blip r:embed="rId5"/>
          <a:stretch>
            <a:fillRect/>
          </a:stretch>
        </p:blipFill>
        <p:spPr>
          <a:xfrm>
            <a:off x="11372609" y="6131874"/>
            <a:ext cx="485674" cy="485674"/>
          </a:xfrm>
          <a:prstGeom prst="rect">
            <a:avLst/>
          </a:prstGeom>
        </p:spPr>
      </p:pic>
    </p:spTree>
    <p:extLst>
      <p:ext uri="{BB962C8B-B14F-4D97-AF65-F5344CB8AC3E}">
        <p14:creationId xmlns:p14="http://schemas.microsoft.com/office/powerpoint/2010/main" val="1209326989"/>
      </p:ext>
    </p:extLst>
  </p:cSld>
  <p:clrMap bg1="lt1" tx1="dk1" bg2="lt2" tx2="dk2" accent1="accent1" accent2="accent2" accent3="accent3" accent4="accent4" accent5="accent5" accent6="accent6" hlink="hlink" folHlink="folHlink"/>
  <p:sldLayoutIdLst>
    <p:sldLayoutId id="2147483790" r:id="rId1"/>
  </p:sldLayoutIdLst>
  <p:transition>
    <p:fade/>
  </p:transition>
  <p:hf hdr="0" ftr="0"/>
  <p:txStyles>
    <p:titleStyle>
      <a:lvl1pPr algn="l" defTabSz="914400" rtl="0" eaLnBrk="1" latinLnBrk="0" hangingPunct="1">
        <a:lnSpc>
          <a:spcPct val="90000"/>
        </a:lnSpc>
        <a:spcBef>
          <a:spcPct val="0"/>
        </a:spcBef>
        <a:buNone/>
        <a:defRPr sz="4200" b="1" i="0" kern="1200" baseline="0">
          <a:solidFill>
            <a:schemeClr val="bg1"/>
          </a:solidFill>
          <a:latin typeface="Myriad Pro" panose="020B04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b="1" i="0" kern="1200" baseline="0">
          <a:solidFill>
            <a:schemeClr val="tx1">
              <a:lumMod val="50000"/>
              <a:lumOff val="50000"/>
            </a:schemeClr>
          </a:solidFill>
          <a:latin typeface="Myriad Pro" panose="020B0403030403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21DB0-D25E-CB47-9AD1-AFBF110E8593}"/>
              </a:ext>
            </a:extLst>
          </p:cNvPr>
          <p:cNvPicPr>
            <a:picLocks noChangeAspect="1"/>
          </p:cNvPicPr>
          <p:nvPr userDrawn="1"/>
        </p:nvPicPr>
        <p:blipFill>
          <a:blip r:embed="rId4"/>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313943B2-45EA-5A4D-8B8A-2C25A0BE7D2A}"/>
              </a:ext>
            </a:extLst>
          </p:cNvPr>
          <p:cNvSpPr>
            <a:spLocks noGrp="1"/>
          </p:cNvSpPr>
          <p:nvPr>
            <p:ph type="body" idx="1"/>
          </p:nvPr>
        </p:nvSpPr>
        <p:spPr>
          <a:xfrm>
            <a:off x="438392" y="1457231"/>
            <a:ext cx="5392270"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logo&#10;&#10;Description automatically generated">
            <a:extLst>
              <a:ext uri="{FF2B5EF4-FFF2-40B4-BE49-F238E27FC236}">
                <a16:creationId xmlns:a16="http://schemas.microsoft.com/office/drawing/2014/main" id="{AD17DDF3-CC93-CD4E-88AA-C4998F403856}"/>
              </a:ext>
            </a:extLst>
          </p:cNvPr>
          <p:cNvPicPr>
            <a:picLocks noChangeAspect="1"/>
          </p:cNvPicPr>
          <p:nvPr userDrawn="1"/>
        </p:nvPicPr>
        <p:blipFill>
          <a:blip r:embed="rId5"/>
          <a:stretch>
            <a:fillRect/>
          </a:stretch>
        </p:blipFill>
        <p:spPr>
          <a:xfrm>
            <a:off x="150985" y="187856"/>
            <a:ext cx="779889" cy="1023158"/>
          </a:xfrm>
          <a:prstGeom prst="rect">
            <a:avLst/>
          </a:prstGeom>
        </p:spPr>
      </p:pic>
      <p:pic>
        <p:nvPicPr>
          <p:cNvPr id="8" name="Picture 7" descr="Logo, icon&#10;&#10;Description automatically generated">
            <a:extLst>
              <a:ext uri="{FF2B5EF4-FFF2-40B4-BE49-F238E27FC236}">
                <a16:creationId xmlns:a16="http://schemas.microsoft.com/office/drawing/2014/main" id="{F2E46E65-C715-7640-AFE3-5C7999698F7F}"/>
              </a:ext>
            </a:extLst>
          </p:cNvPr>
          <p:cNvPicPr>
            <a:picLocks noChangeAspect="1"/>
          </p:cNvPicPr>
          <p:nvPr userDrawn="1"/>
        </p:nvPicPr>
        <p:blipFill>
          <a:blip r:embed="rId6"/>
          <a:stretch>
            <a:fillRect/>
          </a:stretch>
        </p:blipFill>
        <p:spPr>
          <a:xfrm>
            <a:off x="11372609" y="6131874"/>
            <a:ext cx="485674" cy="485674"/>
          </a:xfrm>
          <a:prstGeom prst="rect">
            <a:avLst/>
          </a:prstGeom>
        </p:spPr>
      </p:pic>
    </p:spTree>
    <p:extLst>
      <p:ext uri="{BB962C8B-B14F-4D97-AF65-F5344CB8AC3E}">
        <p14:creationId xmlns:p14="http://schemas.microsoft.com/office/powerpoint/2010/main" val="1916234920"/>
      </p:ext>
    </p:extLst>
  </p:cSld>
  <p:clrMap bg1="lt1" tx1="dk1" bg2="lt2" tx2="dk2" accent1="accent1" accent2="accent2" accent3="accent3" accent4="accent4" accent5="accent5" accent6="accent6" hlink="hlink" folHlink="folHlink"/>
  <p:sldLayoutIdLst>
    <p:sldLayoutId id="2147483792" r:id="rId1"/>
    <p:sldLayoutId id="2147483810" r:id="rId2"/>
  </p:sldLayoutIdLst>
  <p:hf hdr="0" ftr="0"/>
  <p:txStyles>
    <p:titleStyle>
      <a:lvl1pPr algn="l" defTabSz="914400" rtl="0" eaLnBrk="1" latinLnBrk="0" hangingPunct="1">
        <a:lnSpc>
          <a:spcPct val="90000"/>
        </a:lnSpc>
        <a:spcBef>
          <a:spcPct val="0"/>
        </a:spcBef>
        <a:buNone/>
        <a:defRPr sz="4200" b="1" i="0" kern="1200" baseline="0">
          <a:solidFill>
            <a:schemeClr val="bg1"/>
          </a:solidFill>
          <a:latin typeface="Myriad Pro" panose="020B04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b="1" i="0" kern="1200" baseline="0">
          <a:solidFill>
            <a:schemeClr val="bg1"/>
          </a:solidFill>
          <a:latin typeface="Myriad Pro" panose="020B0403030403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21DB0-D25E-CB47-9AD1-AFBF110E8593}"/>
              </a:ext>
            </a:extLst>
          </p:cNvPr>
          <p:cNvPicPr>
            <a:picLocks noChangeAspect="1"/>
          </p:cNvPicPr>
          <p:nvPr userDrawn="1"/>
        </p:nvPicPr>
        <p:blipFill>
          <a:blip r:embed="rId3"/>
          <a:srcRect/>
          <a:stretch/>
        </p:blipFill>
        <p:spPr>
          <a:xfrm>
            <a:off x="0" y="0"/>
            <a:ext cx="12192000" cy="6858000"/>
          </a:xfrm>
          <a:prstGeom prst="rect">
            <a:avLst/>
          </a:prstGeom>
        </p:spPr>
      </p:pic>
      <p:sp>
        <p:nvSpPr>
          <p:cNvPr id="7" name="Title Placeholder 5">
            <a:extLst>
              <a:ext uri="{FF2B5EF4-FFF2-40B4-BE49-F238E27FC236}">
                <a16:creationId xmlns:a16="http://schemas.microsoft.com/office/drawing/2014/main" id="{C1876CD3-F551-F74A-BC1C-82BED2A590F1}"/>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F2BE002B-2C04-444D-ADE2-215DF6E6949C}"/>
              </a:ext>
            </a:extLst>
          </p:cNvPr>
          <p:cNvSpPr>
            <a:spLocks noGrp="1"/>
          </p:cNvSpPr>
          <p:nvPr>
            <p:ph type="body" idx="1"/>
          </p:nvPr>
        </p:nvSpPr>
        <p:spPr>
          <a:xfrm>
            <a:off x="1676399" y="2057235"/>
            <a:ext cx="9807039"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logo&#10;&#10;Description automatically generated">
            <a:extLst>
              <a:ext uri="{FF2B5EF4-FFF2-40B4-BE49-F238E27FC236}">
                <a16:creationId xmlns:a16="http://schemas.microsoft.com/office/drawing/2014/main" id="{0C5C8CB3-3B83-F84C-BBF5-F0C45C3D5579}"/>
              </a:ext>
            </a:extLst>
          </p:cNvPr>
          <p:cNvPicPr>
            <a:picLocks noChangeAspect="1"/>
          </p:cNvPicPr>
          <p:nvPr userDrawn="1"/>
        </p:nvPicPr>
        <p:blipFill>
          <a:blip r:embed="rId4"/>
          <a:stretch>
            <a:fillRect/>
          </a:stretch>
        </p:blipFill>
        <p:spPr>
          <a:xfrm>
            <a:off x="150985" y="187856"/>
            <a:ext cx="779889" cy="1023158"/>
          </a:xfrm>
          <a:prstGeom prst="rect">
            <a:avLst/>
          </a:prstGeom>
        </p:spPr>
      </p:pic>
      <p:pic>
        <p:nvPicPr>
          <p:cNvPr id="8" name="Picture 7" descr="Logo, icon&#10;&#10;Description automatically generated">
            <a:extLst>
              <a:ext uri="{FF2B5EF4-FFF2-40B4-BE49-F238E27FC236}">
                <a16:creationId xmlns:a16="http://schemas.microsoft.com/office/drawing/2014/main" id="{0B1786C8-8A93-584E-91E2-C65F3EC94583}"/>
              </a:ext>
            </a:extLst>
          </p:cNvPr>
          <p:cNvPicPr>
            <a:picLocks noChangeAspect="1"/>
          </p:cNvPicPr>
          <p:nvPr userDrawn="1"/>
        </p:nvPicPr>
        <p:blipFill>
          <a:blip r:embed="rId5"/>
          <a:stretch>
            <a:fillRect/>
          </a:stretch>
        </p:blipFill>
        <p:spPr>
          <a:xfrm>
            <a:off x="11372609" y="6131874"/>
            <a:ext cx="485674" cy="485674"/>
          </a:xfrm>
          <a:prstGeom prst="rect">
            <a:avLst/>
          </a:prstGeom>
        </p:spPr>
      </p:pic>
    </p:spTree>
    <p:extLst>
      <p:ext uri="{BB962C8B-B14F-4D97-AF65-F5344CB8AC3E}">
        <p14:creationId xmlns:p14="http://schemas.microsoft.com/office/powerpoint/2010/main" val="4105959129"/>
      </p:ext>
    </p:extLst>
  </p:cSld>
  <p:clrMap bg1="lt1" tx1="dk1" bg2="lt2" tx2="dk2" accent1="accent1" accent2="accent2" accent3="accent3" accent4="accent4" accent5="accent5" accent6="accent6" hlink="hlink" folHlink="folHlink"/>
  <p:sldLayoutIdLst>
    <p:sldLayoutId id="2147483794" r:id="rId1"/>
  </p:sldLayoutIdLst>
  <p:hf hdr="0" ftr="0"/>
  <p:txStyles>
    <p:titleStyle>
      <a:lvl1pPr algn="l" defTabSz="914400" rtl="0" eaLnBrk="1" latinLnBrk="0" hangingPunct="1">
        <a:lnSpc>
          <a:spcPct val="90000"/>
        </a:lnSpc>
        <a:spcBef>
          <a:spcPct val="0"/>
        </a:spcBef>
        <a:buNone/>
        <a:defRPr sz="4200" b="1" i="0" kern="1200" baseline="0">
          <a:solidFill>
            <a:schemeClr val="bg1"/>
          </a:solidFill>
          <a:latin typeface="Myriad Pro" panose="020B04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b="1" i="0" kern="1200" baseline="0">
          <a:solidFill>
            <a:schemeClr val="tx1">
              <a:lumMod val="50000"/>
              <a:lumOff val="50000"/>
            </a:schemeClr>
          </a:solidFill>
          <a:latin typeface="Myriad Pro" panose="020B0403030403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21DB0-D25E-CB47-9AD1-AFBF110E8593}"/>
              </a:ext>
            </a:extLst>
          </p:cNvPr>
          <p:cNvPicPr>
            <a:picLocks noChangeAspect="1"/>
          </p:cNvPicPr>
          <p:nvPr userDrawn="1"/>
        </p:nvPicPr>
        <p:blipFill>
          <a:blip r:embed="rId3"/>
          <a:srcRect/>
          <a:stretch/>
        </p:blipFill>
        <p:spPr>
          <a:xfrm>
            <a:off x="0" y="0"/>
            <a:ext cx="12192000" cy="6858000"/>
          </a:xfrm>
          <a:prstGeom prst="rect">
            <a:avLst/>
          </a:prstGeom>
        </p:spPr>
      </p:pic>
      <p:sp>
        <p:nvSpPr>
          <p:cNvPr id="7" name="Title Placeholder 5">
            <a:extLst>
              <a:ext uri="{FF2B5EF4-FFF2-40B4-BE49-F238E27FC236}">
                <a16:creationId xmlns:a16="http://schemas.microsoft.com/office/drawing/2014/main" id="{C1876CD3-F551-F74A-BC1C-82BED2A590F1}"/>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F2BE002B-2C04-444D-ADE2-215DF6E6949C}"/>
              </a:ext>
            </a:extLst>
          </p:cNvPr>
          <p:cNvSpPr>
            <a:spLocks noGrp="1"/>
          </p:cNvSpPr>
          <p:nvPr>
            <p:ph type="body" idx="1"/>
          </p:nvPr>
        </p:nvSpPr>
        <p:spPr>
          <a:xfrm>
            <a:off x="1676399" y="2057235"/>
            <a:ext cx="9807039"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logo&#10;&#10;Description automatically generated">
            <a:extLst>
              <a:ext uri="{FF2B5EF4-FFF2-40B4-BE49-F238E27FC236}">
                <a16:creationId xmlns:a16="http://schemas.microsoft.com/office/drawing/2014/main" id="{2B411CF1-076D-904D-AB42-255BBAAD5D7C}"/>
              </a:ext>
            </a:extLst>
          </p:cNvPr>
          <p:cNvPicPr>
            <a:picLocks noChangeAspect="1"/>
          </p:cNvPicPr>
          <p:nvPr userDrawn="1"/>
        </p:nvPicPr>
        <p:blipFill>
          <a:blip r:embed="rId4"/>
          <a:stretch>
            <a:fillRect/>
          </a:stretch>
        </p:blipFill>
        <p:spPr>
          <a:xfrm>
            <a:off x="150985" y="187856"/>
            <a:ext cx="779889" cy="1023158"/>
          </a:xfrm>
          <a:prstGeom prst="rect">
            <a:avLst/>
          </a:prstGeom>
        </p:spPr>
      </p:pic>
      <p:pic>
        <p:nvPicPr>
          <p:cNvPr id="8" name="Picture 7" descr="Logo, icon&#10;&#10;Description automatically generated">
            <a:extLst>
              <a:ext uri="{FF2B5EF4-FFF2-40B4-BE49-F238E27FC236}">
                <a16:creationId xmlns:a16="http://schemas.microsoft.com/office/drawing/2014/main" id="{4309F171-1278-9641-8FE9-55837FB98BB8}"/>
              </a:ext>
            </a:extLst>
          </p:cNvPr>
          <p:cNvPicPr>
            <a:picLocks noChangeAspect="1"/>
          </p:cNvPicPr>
          <p:nvPr userDrawn="1"/>
        </p:nvPicPr>
        <p:blipFill>
          <a:blip r:embed="rId5"/>
          <a:stretch>
            <a:fillRect/>
          </a:stretch>
        </p:blipFill>
        <p:spPr>
          <a:xfrm>
            <a:off x="11372609" y="6131874"/>
            <a:ext cx="485674" cy="485674"/>
          </a:xfrm>
          <a:prstGeom prst="rect">
            <a:avLst/>
          </a:prstGeom>
        </p:spPr>
      </p:pic>
    </p:spTree>
    <p:extLst>
      <p:ext uri="{BB962C8B-B14F-4D97-AF65-F5344CB8AC3E}">
        <p14:creationId xmlns:p14="http://schemas.microsoft.com/office/powerpoint/2010/main" val="3772916870"/>
      </p:ext>
    </p:extLst>
  </p:cSld>
  <p:clrMap bg1="lt1" tx1="dk1" bg2="lt2" tx2="dk2" accent1="accent1" accent2="accent2" accent3="accent3" accent4="accent4" accent5="accent5" accent6="accent6" hlink="hlink" folHlink="folHlink"/>
  <p:sldLayoutIdLst>
    <p:sldLayoutId id="2147483796" r:id="rId1"/>
  </p:sldLayoutIdLst>
  <p:hf hdr="0" ftr="0"/>
  <p:txStyles>
    <p:titleStyle>
      <a:lvl1pPr algn="l" defTabSz="914400" rtl="0" eaLnBrk="1" latinLnBrk="0" hangingPunct="1">
        <a:lnSpc>
          <a:spcPct val="90000"/>
        </a:lnSpc>
        <a:spcBef>
          <a:spcPct val="0"/>
        </a:spcBef>
        <a:buNone/>
        <a:defRPr sz="4200" b="1" i="0" kern="1200" baseline="0">
          <a:solidFill>
            <a:schemeClr val="bg1"/>
          </a:solidFill>
          <a:latin typeface="Myriad Pro" panose="020B04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b="1" i="0" kern="1200" baseline="0">
          <a:solidFill>
            <a:schemeClr val="tx1">
              <a:lumMod val="50000"/>
              <a:lumOff val="50000"/>
            </a:schemeClr>
          </a:solidFill>
          <a:latin typeface="Myriad Pro" panose="020B0403030403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2283B0-C3F1-6A98-8DA4-00EEC2274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B38470-A489-317C-80BC-A2F59058D1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F4AB0-8244-4A7B-C38F-058B2821C4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AFFAA-2D7E-4FEF-84E3-813E9112DC3D}" type="datetimeFigureOut">
              <a:rPr lang="en-US" smtClean="0"/>
              <a:t>3/15/24</a:t>
            </a:fld>
            <a:endParaRPr lang="en-US" dirty="0"/>
          </a:p>
        </p:txBody>
      </p:sp>
      <p:sp>
        <p:nvSpPr>
          <p:cNvPr id="5" name="Footer Placeholder 4">
            <a:extLst>
              <a:ext uri="{FF2B5EF4-FFF2-40B4-BE49-F238E27FC236}">
                <a16:creationId xmlns:a16="http://schemas.microsoft.com/office/drawing/2014/main" id="{D3FF0C5A-5C4B-718D-C590-B3423577D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9596831-6E49-5EFA-A905-AC251722A6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346AC-874D-4569-8044-6375EC20366D}" type="slidenum">
              <a:rPr lang="en-US" smtClean="0"/>
              <a:t>‹#›</a:t>
            </a:fld>
            <a:endParaRPr lang="en-US" dirty="0"/>
          </a:p>
        </p:txBody>
      </p:sp>
    </p:spTree>
    <p:extLst>
      <p:ext uri="{BB962C8B-B14F-4D97-AF65-F5344CB8AC3E}">
        <p14:creationId xmlns:p14="http://schemas.microsoft.com/office/powerpoint/2010/main" val="289889361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6">
            <a:extLst>
              <a:ext uri="{FF2B5EF4-FFF2-40B4-BE49-F238E27FC236}">
                <a16:creationId xmlns:a16="http://schemas.microsoft.com/office/drawing/2014/main" id="{B6FA7CFC-7CC1-4E57-8CE8-83ECBB62EE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Placeholder 1">
            <a:extLst>
              <a:ext uri="{FF2B5EF4-FFF2-40B4-BE49-F238E27FC236}">
                <a16:creationId xmlns:a16="http://schemas.microsoft.com/office/drawing/2014/main" id="{E29173FD-2B86-4D6F-AE2E-27371088219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8" name="Text Placeholder 2">
            <a:extLst>
              <a:ext uri="{FF2B5EF4-FFF2-40B4-BE49-F238E27FC236}">
                <a16:creationId xmlns:a16="http://schemas.microsoft.com/office/drawing/2014/main" id="{8C111BCF-F0DC-4F10-9611-B6F8708112F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6E8A515-8F57-49E3-9E7E-7FF74CDF97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F5D41BE-4123-44D4-921E-09BCA6659F73}" type="datetimeFigureOut">
              <a:rPr lang="en-US"/>
              <a:pPr>
                <a:defRPr/>
              </a:pPr>
              <a:t>3/15/24</a:t>
            </a:fld>
            <a:endParaRPr lang="en-US" dirty="0"/>
          </a:p>
        </p:txBody>
      </p:sp>
      <p:sp>
        <p:nvSpPr>
          <p:cNvPr id="5" name="Footer Placeholder 4">
            <a:extLst>
              <a:ext uri="{FF2B5EF4-FFF2-40B4-BE49-F238E27FC236}">
                <a16:creationId xmlns:a16="http://schemas.microsoft.com/office/drawing/2014/main" id="{9D25EF8C-5F1F-4C1D-9BEB-C7194EEAF4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8C73F0AD-6F42-41FE-8485-0B70C08CB8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91E78FE-1010-4407-A66B-81D77925603F}" type="slidenum">
              <a:rPr lang="en-US"/>
              <a:pPr>
                <a:defRPr/>
              </a:pPr>
              <a:t>‹#›</a:t>
            </a:fld>
            <a:endParaRPr lang="en-US" dirty="0"/>
          </a:p>
        </p:txBody>
      </p:sp>
    </p:spTree>
    <p:extLst>
      <p:ext uri="{BB962C8B-B14F-4D97-AF65-F5344CB8AC3E}">
        <p14:creationId xmlns:p14="http://schemas.microsoft.com/office/powerpoint/2010/main" val="1804679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400" kern="1200">
          <a:solidFill>
            <a:srgbClr val="FFFFFF"/>
          </a:solidFill>
          <a:latin typeface="+mj-lt"/>
          <a:ea typeface="+mj-ea"/>
          <a:cs typeface="+mj-cs"/>
        </a:defRPr>
      </a:lvl1pPr>
      <a:lvl2pPr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FFFFF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FFFFF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FFFFF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21DB0-D25E-CB47-9AD1-AFBF110E8593}"/>
              </a:ext>
            </a:extLst>
          </p:cNvPr>
          <p:cNvPicPr>
            <a:picLocks noChangeAspect="1"/>
          </p:cNvPicPr>
          <p:nvPr userDrawn="1"/>
        </p:nvPicPr>
        <p:blipFill>
          <a:blip r:embed="rId3"/>
          <a:srcRect/>
          <a:stretch/>
        </p:blipFill>
        <p:spPr>
          <a:xfrm>
            <a:off x="0" y="0"/>
            <a:ext cx="12192000" cy="68580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2B411CF1-076D-904D-AB42-255BBAAD5D7C}"/>
              </a:ext>
            </a:extLst>
          </p:cNvPr>
          <p:cNvPicPr>
            <a:picLocks noChangeAspect="1"/>
          </p:cNvPicPr>
          <p:nvPr userDrawn="1"/>
        </p:nvPicPr>
        <p:blipFill>
          <a:blip r:embed="rId4"/>
          <a:stretch>
            <a:fillRect/>
          </a:stretch>
        </p:blipFill>
        <p:spPr>
          <a:xfrm>
            <a:off x="150985" y="187856"/>
            <a:ext cx="779889" cy="1023158"/>
          </a:xfrm>
          <a:prstGeom prst="rect">
            <a:avLst/>
          </a:prstGeom>
        </p:spPr>
      </p:pic>
      <p:pic>
        <p:nvPicPr>
          <p:cNvPr id="8" name="Picture 7" descr="Logo, icon&#10;&#10;Description automatically generated">
            <a:extLst>
              <a:ext uri="{FF2B5EF4-FFF2-40B4-BE49-F238E27FC236}">
                <a16:creationId xmlns:a16="http://schemas.microsoft.com/office/drawing/2014/main" id="{4309F171-1278-9641-8FE9-55837FB98BB8}"/>
              </a:ext>
            </a:extLst>
          </p:cNvPr>
          <p:cNvPicPr>
            <a:picLocks noChangeAspect="1"/>
          </p:cNvPicPr>
          <p:nvPr userDrawn="1"/>
        </p:nvPicPr>
        <p:blipFill>
          <a:blip r:embed="rId5"/>
          <a:stretch>
            <a:fillRect/>
          </a:stretch>
        </p:blipFill>
        <p:spPr>
          <a:xfrm>
            <a:off x="11372609" y="6131874"/>
            <a:ext cx="485674" cy="485674"/>
          </a:xfrm>
          <a:prstGeom prst="rect">
            <a:avLst/>
          </a:prstGeom>
        </p:spPr>
      </p:pic>
    </p:spTree>
    <p:extLst>
      <p:ext uri="{BB962C8B-B14F-4D97-AF65-F5344CB8AC3E}">
        <p14:creationId xmlns:p14="http://schemas.microsoft.com/office/powerpoint/2010/main" val="1632358324"/>
      </p:ext>
    </p:extLst>
  </p:cSld>
  <p:clrMap bg1="lt1" tx1="dk1" bg2="lt2" tx2="dk2" accent1="accent1" accent2="accent2" accent3="accent3" accent4="accent4" accent5="accent5" accent6="accent6" hlink="hlink" folHlink="folHlink"/>
  <p:sldLayoutIdLst>
    <p:sldLayoutId id="2147483812" r:id="rId1"/>
  </p:sldLayoutIdLst>
  <p:transition>
    <p:fade/>
  </p:transition>
  <p:hf hdr="0" ftr="0"/>
  <p:txStyles>
    <p:titleStyle>
      <a:lvl1pPr algn="l" defTabSz="914400" rtl="0" eaLnBrk="1" latinLnBrk="0" hangingPunct="1">
        <a:lnSpc>
          <a:spcPct val="90000"/>
        </a:lnSpc>
        <a:spcBef>
          <a:spcPct val="0"/>
        </a:spcBef>
        <a:buNone/>
        <a:defRPr sz="4200" b="1" i="0" kern="1200" baseline="0">
          <a:solidFill>
            <a:schemeClr val="bg1"/>
          </a:solidFill>
          <a:latin typeface="Myriad Pro" panose="020B04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b="1" i="0" kern="1200" baseline="0">
          <a:solidFill>
            <a:schemeClr val="tx1">
              <a:lumMod val="50000"/>
              <a:lumOff val="50000"/>
            </a:schemeClr>
          </a:solidFill>
          <a:latin typeface="Myriad Pro" panose="020B0403030403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21DB0-D25E-CB47-9AD1-AFBF110E8593}"/>
              </a:ext>
            </a:extLst>
          </p:cNvPr>
          <p:cNvPicPr>
            <a:picLocks noChangeAspect="1"/>
          </p:cNvPicPr>
          <p:nvPr userDrawn="1"/>
        </p:nvPicPr>
        <p:blipFill>
          <a:blip r:embed="rId4"/>
          <a:srcRect/>
          <a:stretch/>
        </p:blipFill>
        <p:spPr>
          <a:xfrm>
            <a:off x="0" y="0"/>
            <a:ext cx="12192000" cy="6858000"/>
          </a:xfrm>
          <a:prstGeom prst="rect">
            <a:avLst/>
          </a:prstGeom>
        </p:spPr>
      </p:pic>
      <p:sp>
        <p:nvSpPr>
          <p:cNvPr id="7" name="Title Placeholder 5">
            <a:extLst>
              <a:ext uri="{FF2B5EF4-FFF2-40B4-BE49-F238E27FC236}">
                <a16:creationId xmlns:a16="http://schemas.microsoft.com/office/drawing/2014/main" id="{C1876CD3-F551-F74A-BC1C-82BED2A590F1}"/>
              </a:ext>
            </a:extLst>
          </p:cNvPr>
          <p:cNvSpPr>
            <a:spLocks noGrp="1"/>
          </p:cNvSpPr>
          <p:nvPr>
            <p:ph type="title"/>
          </p:nvPr>
        </p:nvSpPr>
        <p:spPr>
          <a:xfrm>
            <a:off x="1676400" y="24045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F2BE002B-2C04-444D-ADE2-215DF6E6949C}"/>
              </a:ext>
            </a:extLst>
          </p:cNvPr>
          <p:cNvSpPr>
            <a:spLocks noGrp="1"/>
          </p:cNvSpPr>
          <p:nvPr>
            <p:ph type="body" idx="1"/>
          </p:nvPr>
        </p:nvSpPr>
        <p:spPr>
          <a:xfrm>
            <a:off x="1676399" y="2057235"/>
            <a:ext cx="9807039" cy="2577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logo&#10;&#10;Description automatically generated">
            <a:extLst>
              <a:ext uri="{FF2B5EF4-FFF2-40B4-BE49-F238E27FC236}">
                <a16:creationId xmlns:a16="http://schemas.microsoft.com/office/drawing/2014/main" id="{0C5C8CB3-3B83-F84C-BBF5-F0C45C3D5579}"/>
              </a:ext>
            </a:extLst>
          </p:cNvPr>
          <p:cNvPicPr>
            <a:picLocks noChangeAspect="1"/>
          </p:cNvPicPr>
          <p:nvPr userDrawn="1"/>
        </p:nvPicPr>
        <p:blipFill>
          <a:blip r:embed="rId5"/>
          <a:stretch>
            <a:fillRect/>
          </a:stretch>
        </p:blipFill>
        <p:spPr>
          <a:xfrm>
            <a:off x="150985" y="187856"/>
            <a:ext cx="779889" cy="1023158"/>
          </a:xfrm>
          <a:prstGeom prst="rect">
            <a:avLst/>
          </a:prstGeom>
        </p:spPr>
      </p:pic>
      <p:pic>
        <p:nvPicPr>
          <p:cNvPr id="8" name="Picture 7" descr="Logo, icon&#10;&#10;Description automatically generated">
            <a:extLst>
              <a:ext uri="{FF2B5EF4-FFF2-40B4-BE49-F238E27FC236}">
                <a16:creationId xmlns:a16="http://schemas.microsoft.com/office/drawing/2014/main" id="{0B1786C8-8A93-584E-91E2-C65F3EC94583}"/>
              </a:ext>
            </a:extLst>
          </p:cNvPr>
          <p:cNvPicPr>
            <a:picLocks noChangeAspect="1"/>
          </p:cNvPicPr>
          <p:nvPr userDrawn="1"/>
        </p:nvPicPr>
        <p:blipFill>
          <a:blip r:embed="rId6"/>
          <a:stretch>
            <a:fillRect/>
          </a:stretch>
        </p:blipFill>
        <p:spPr>
          <a:xfrm>
            <a:off x="11372609" y="6131874"/>
            <a:ext cx="485674" cy="485674"/>
          </a:xfrm>
          <a:prstGeom prst="rect">
            <a:avLst/>
          </a:prstGeom>
        </p:spPr>
      </p:pic>
    </p:spTree>
    <p:extLst>
      <p:ext uri="{BB962C8B-B14F-4D97-AF65-F5344CB8AC3E}">
        <p14:creationId xmlns:p14="http://schemas.microsoft.com/office/powerpoint/2010/main" val="4087515917"/>
      </p:ext>
    </p:extLst>
  </p:cSld>
  <p:clrMap bg1="lt1" tx1="dk1" bg2="lt2" tx2="dk2" accent1="accent1" accent2="accent2" accent3="accent3" accent4="accent4" accent5="accent5" accent6="accent6" hlink="hlink" folHlink="folHlink"/>
  <p:sldLayoutIdLst>
    <p:sldLayoutId id="2147483815" r:id="rId1"/>
    <p:sldLayoutId id="2147483816" r:id="rId2"/>
  </p:sldLayoutIdLst>
  <p:hf hdr="0" ftr="0"/>
  <p:txStyles>
    <p:titleStyle>
      <a:lvl1pPr algn="l" defTabSz="914400" rtl="0" eaLnBrk="1" latinLnBrk="0" hangingPunct="1">
        <a:lnSpc>
          <a:spcPct val="90000"/>
        </a:lnSpc>
        <a:spcBef>
          <a:spcPct val="0"/>
        </a:spcBef>
        <a:buNone/>
        <a:defRPr sz="4200" b="1" i="0" kern="1200" baseline="0">
          <a:solidFill>
            <a:schemeClr val="bg1"/>
          </a:solidFill>
          <a:latin typeface="Myriad Pro" panose="020B04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2800" b="1" i="0" kern="1200" baseline="0">
          <a:solidFill>
            <a:schemeClr val="tx1">
              <a:lumMod val="50000"/>
              <a:lumOff val="50000"/>
            </a:schemeClr>
          </a:solidFill>
          <a:latin typeface="Myriad Pro" panose="020B0403030403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a:extLst>
              <a:ext uri="{FF2B5EF4-FFF2-40B4-BE49-F238E27FC236}">
                <a16:creationId xmlns:a16="http://schemas.microsoft.com/office/drawing/2014/main" id="{8CD17237-0779-46E0-81E2-E14ABE58DBF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Text Placeholder 2">
            <a:extLst>
              <a:ext uri="{FF2B5EF4-FFF2-40B4-BE49-F238E27FC236}">
                <a16:creationId xmlns:a16="http://schemas.microsoft.com/office/drawing/2014/main" id="{DADDB161-51E6-4947-B85F-5BD6ED052AD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86789EC-70A6-4055-AB33-61C61EEEDE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80DD790-EB5B-4766-94B8-7CFBF8ADBCCB}" type="datetimeFigureOut">
              <a:rPr lang="en-US"/>
              <a:pPr>
                <a:defRPr/>
              </a:pPr>
              <a:t>3/15/24</a:t>
            </a:fld>
            <a:endParaRPr lang="en-US" dirty="0"/>
          </a:p>
        </p:txBody>
      </p:sp>
      <p:sp>
        <p:nvSpPr>
          <p:cNvPr id="5" name="Footer Placeholder 4">
            <a:extLst>
              <a:ext uri="{FF2B5EF4-FFF2-40B4-BE49-F238E27FC236}">
                <a16:creationId xmlns:a16="http://schemas.microsoft.com/office/drawing/2014/main" id="{F562802B-CCB3-49C5-BE33-B1255BFC1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AE202BDE-8587-4484-9E61-C5C5EF7A3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BC635E5-11C5-49CD-A7C4-7E0D8915A562}" type="slidenum">
              <a:rPr lang="en-US"/>
              <a:pPr>
                <a:defRPr/>
              </a:pPr>
              <a:t>‹#›</a:t>
            </a:fld>
            <a:endParaRPr lang="en-US" dirty="0"/>
          </a:p>
        </p:txBody>
      </p:sp>
    </p:spTree>
    <p:extLst>
      <p:ext uri="{BB962C8B-B14F-4D97-AF65-F5344CB8AC3E}">
        <p14:creationId xmlns:p14="http://schemas.microsoft.com/office/powerpoint/2010/main" val="5573627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6">
            <a:extLst>
              <a:ext uri="{FF2B5EF4-FFF2-40B4-BE49-F238E27FC236}">
                <a16:creationId xmlns:a16="http://schemas.microsoft.com/office/drawing/2014/main" id="{49781EBD-DBF9-4B48-A03B-0C98B402C95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Placeholder 1">
            <a:extLst>
              <a:ext uri="{FF2B5EF4-FFF2-40B4-BE49-F238E27FC236}">
                <a16:creationId xmlns:a16="http://schemas.microsoft.com/office/drawing/2014/main" id="{000D982E-F617-4796-814B-CB6D77D5E6F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60" name="Text Placeholder 2">
            <a:extLst>
              <a:ext uri="{FF2B5EF4-FFF2-40B4-BE49-F238E27FC236}">
                <a16:creationId xmlns:a16="http://schemas.microsoft.com/office/drawing/2014/main" id="{557CD6D5-2535-43C2-B1C9-0D5520AB2C1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9AE4940-AF67-42E3-92E6-808AD1EE8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E149959-4EEE-4AF6-83D1-3BF938D603B1}" type="datetimeFigureOut">
              <a:rPr lang="en-US"/>
              <a:pPr>
                <a:defRPr/>
              </a:pPr>
              <a:t>3/15/24</a:t>
            </a:fld>
            <a:endParaRPr lang="en-US" dirty="0"/>
          </a:p>
        </p:txBody>
      </p:sp>
      <p:sp>
        <p:nvSpPr>
          <p:cNvPr id="5" name="Footer Placeholder 4">
            <a:extLst>
              <a:ext uri="{FF2B5EF4-FFF2-40B4-BE49-F238E27FC236}">
                <a16:creationId xmlns:a16="http://schemas.microsoft.com/office/drawing/2014/main" id="{0BAD3A16-9F65-4865-A778-C00A009F6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27B37A38-383E-4624-BD5C-75B78AE631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B65A456-8996-4D32-8EEF-11A8C2090DE9}" type="slidenum">
              <a:rPr lang="en-US"/>
              <a:pPr>
                <a:defRPr/>
              </a:pPr>
              <a:t>‹#›</a:t>
            </a:fld>
            <a:endParaRPr lang="en-US" dirty="0"/>
          </a:p>
        </p:txBody>
      </p:sp>
    </p:spTree>
    <p:extLst>
      <p:ext uri="{BB962C8B-B14F-4D97-AF65-F5344CB8AC3E}">
        <p14:creationId xmlns:p14="http://schemas.microsoft.com/office/powerpoint/2010/main" val="18886858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FFFFF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FFFFF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FFFFF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6">
            <a:extLst>
              <a:ext uri="{FF2B5EF4-FFF2-40B4-BE49-F238E27FC236}">
                <a16:creationId xmlns:a16="http://schemas.microsoft.com/office/drawing/2014/main" id="{884408C6-6ED8-4700-B7EE-D1D9AC398E2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Placeholder 1">
            <a:extLst>
              <a:ext uri="{FF2B5EF4-FFF2-40B4-BE49-F238E27FC236}">
                <a16:creationId xmlns:a16="http://schemas.microsoft.com/office/drawing/2014/main" id="{A7A56E80-B0BD-439C-9953-3D1C1FBE57E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2" name="Text Placeholder 2">
            <a:extLst>
              <a:ext uri="{FF2B5EF4-FFF2-40B4-BE49-F238E27FC236}">
                <a16:creationId xmlns:a16="http://schemas.microsoft.com/office/drawing/2014/main" id="{644E67E2-665E-4BF9-9E20-A370BA00D12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1610A08-14E3-44B7-B720-832AD77C6E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E0A13A2-7E55-49D9-A6C3-4B8764C9BB2D}" type="datetimeFigureOut">
              <a:rPr lang="en-US"/>
              <a:pPr>
                <a:defRPr/>
              </a:pPr>
              <a:t>3/15/24</a:t>
            </a:fld>
            <a:endParaRPr lang="en-US" dirty="0"/>
          </a:p>
        </p:txBody>
      </p:sp>
      <p:sp>
        <p:nvSpPr>
          <p:cNvPr id="5" name="Footer Placeholder 4">
            <a:extLst>
              <a:ext uri="{FF2B5EF4-FFF2-40B4-BE49-F238E27FC236}">
                <a16:creationId xmlns:a16="http://schemas.microsoft.com/office/drawing/2014/main" id="{20A54450-DBEE-40D4-BF27-6CAA211B6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1DD8881C-7ED8-4A07-8316-0B4F8428D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FD67B98-F200-44E4-8340-E541A1E6E2DB}" type="slidenum">
              <a:rPr lang="en-US"/>
              <a:pPr>
                <a:defRPr/>
              </a:pPr>
              <a:t>‹#›</a:t>
            </a:fld>
            <a:endParaRPr lang="en-US" dirty="0"/>
          </a:p>
        </p:txBody>
      </p:sp>
    </p:spTree>
    <p:extLst>
      <p:ext uri="{BB962C8B-B14F-4D97-AF65-F5344CB8AC3E}">
        <p14:creationId xmlns:p14="http://schemas.microsoft.com/office/powerpoint/2010/main" val="15517863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FFFFF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FFFFF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FFFFF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6">
            <a:extLst>
              <a:ext uri="{FF2B5EF4-FFF2-40B4-BE49-F238E27FC236}">
                <a16:creationId xmlns:a16="http://schemas.microsoft.com/office/drawing/2014/main" id="{67C0B0F0-4E73-4C0B-B00A-2D2FEBF8397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Placeholder 1">
            <a:extLst>
              <a:ext uri="{FF2B5EF4-FFF2-40B4-BE49-F238E27FC236}">
                <a16:creationId xmlns:a16="http://schemas.microsoft.com/office/drawing/2014/main" id="{62BAF2BA-1460-46EB-B35A-2DBC82B40CD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4" name="Text Placeholder 2">
            <a:extLst>
              <a:ext uri="{FF2B5EF4-FFF2-40B4-BE49-F238E27FC236}">
                <a16:creationId xmlns:a16="http://schemas.microsoft.com/office/drawing/2014/main" id="{01AC070F-D4FD-4A45-8541-480C29A7D55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8E221E-6D65-43B1-B362-1A7C1EEF5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EB01CD1-3B60-4381-9745-FA3549934042}" type="datetimeFigureOut">
              <a:rPr lang="en-US"/>
              <a:pPr>
                <a:defRPr/>
              </a:pPr>
              <a:t>3/15/24</a:t>
            </a:fld>
            <a:endParaRPr lang="en-US" dirty="0"/>
          </a:p>
        </p:txBody>
      </p:sp>
      <p:sp>
        <p:nvSpPr>
          <p:cNvPr id="5" name="Footer Placeholder 4">
            <a:extLst>
              <a:ext uri="{FF2B5EF4-FFF2-40B4-BE49-F238E27FC236}">
                <a16:creationId xmlns:a16="http://schemas.microsoft.com/office/drawing/2014/main" id="{810B7F7A-849F-40B1-94E3-20F8D79CD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281F37B6-F900-4730-AFA5-E08660ED6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8F5A625-7EA5-41DB-B1EC-0951899D97E0}" type="slidenum">
              <a:rPr lang="en-US"/>
              <a:pPr>
                <a:defRPr/>
              </a:pPr>
              <a:t>‹#›</a:t>
            </a:fld>
            <a:endParaRPr lang="en-US" dirty="0"/>
          </a:p>
        </p:txBody>
      </p:sp>
    </p:spTree>
    <p:extLst>
      <p:ext uri="{BB962C8B-B14F-4D97-AF65-F5344CB8AC3E}">
        <p14:creationId xmlns:p14="http://schemas.microsoft.com/office/powerpoint/2010/main" val="23036025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FFFFF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FFFFF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FFFFF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6">
            <a:extLst>
              <a:ext uri="{FF2B5EF4-FFF2-40B4-BE49-F238E27FC236}">
                <a16:creationId xmlns:a16="http://schemas.microsoft.com/office/drawing/2014/main" id="{BBCB624B-0182-4A90-8A52-DBD5C92EF28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Placeholder 1">
            <a:extLst>
              <a:ext uri="{FF2B5EF4-FFF2-40B4-BE49-F238E27FC236}">
                <a16:creationId xmlns:a16="http://schemas.microsoft.com/office/drawing/2014/main" id="{0D1ABF8D-7E18-42F0-B500-1793FC30001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6" name="Text Placeholder 2">
            <a:extLst>
              <a:ext uri="{FF2B5EF4-FFF2-40B4-BE49-F238E27FC236}">
                <a16:creationId xmlns:a16="http://schemas.microsoft.com/office/drawing/2014/main" id="{258D9AA3-C59A-41BD-87D3-85AC5F57C73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BDB5E0-8BE1-4FEF-B576-EEF0E2F376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498D22B-9DA7-4BFE-9069-B3AFD446A167}" type="datetimeFigureOut">
              <a:rPr lang="en-US"/>
              <a:pPr>
                <a:defRPr/>
              </a:pPr>
              <a:t>3/15/24</a:t>
            </a:fld>
            <a:endParaRPr lang="en-US" dirty="0"/>
          </a:p>
        </p:txBody>
      </p:sp>
      <p:sp>
        <p:nvSpPr>
          <p:cNvPr id="5" name="Footer Placeholder 4">
            <a:extLst>
              <a:ext uri="{FF2B5EF4-FFF2-40B4-BE49-F238E27FC236}">
                <a16:creationId xmlns:a16="http://schemas.microsoft.com/office/drawing/2014/main" id="{2DC25003-8C8A-4BF2-878A-8394764F2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B68F5EB5-5D70-433B-888B-FF6467873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C1A212D-7D49-43DA-ADA7-534EEC3C4FC0}" type="slidenum">
              <a:rPr lang="en-US"/>
              <a:pPr>
                <a:defRPr/>
              </a:pPr>
              <a:t>‹#›</a:t>
            </a:fld>
            <a:endParaRPr lang="en-US" dirty="0"/>
          </a:p>
        </p:txBody>
      </p:sp>
    </p:spTree>
    <p:extLst>
      <p:ext uri="{BB962C8B-B14F-4D97-AF65-F5344CB8AC3E}">
        <p14:creationId xmlns:p14="http://schemas.microsoft.com/office/powerpoint/2010/main" val="5805623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AE0110DA-4117-4E82-A69C-7712831958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a:extLst>
              <a:ext uri="{FF2B5EF4-FFF2-40B4-BE49-F238E27FC236}">
                <a16:creationId xmlns:a16="http://schemas.microsoft.com/office/drawing/2014/main" id="{7BB254DF-443A-46C1-8315-C73645C67545}"/>
              </a:ext>
            </a:extLst>
          </p:cNvPr>
          <p:cNvPicPr>
            <a:picLocks noChangeAspect="1" noChangeArrowheads="1"/>
          </p:cNvPicPr>
          <p:nvPr/>
        </p:nvPicPr>
        <p:blipFill>
          <a:blip r:embed="rId14"/>
          <a:stretch>
            <a:fillRect/>
          </a:stretch>
        </p:blipFill>
        <p:spPr bwMode="auto">
          <a:xfrm>
            <a:off x="661988" y="2132013"/>
            <a:ext cx="2481262" cy="3276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40380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2A4C19CF-E6AA-46DD-B78B-522F7E0C2C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a:extLst>
              <a:ext uri="{FF2B5EF4-FFF2-40B4-BE49-F238E27FC236}">
                <a16:creationId xmlns:a16="http://schemas.microsoft.com/office/drawing/2014/main" id="{246EF85C-5F91-4454-8121-1EA859164794}"/>
              </a:ext>
            </a:extLst>
          </p:cNvPr>
          <p:cNvPicPr>
            <a:picLocks noChangeAspect="1" noChangeArrowheads="1"/>
          </p:cNvPicPr>
          <p:nvPr/>
        </p:nvPicPr>
        <p:blipFill>
          <a:blip r:embed="rId14"/>
          <a:stretch>
            <a:fillRect/>
          </a:stretch>
        </p:blipFill>
        <p:spPr bwMode="auto">
          <a:xfrm>
            <a:off x="661988" y="2132013"/>
            <a:ext cx="2481262" cy="3276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5385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xml"/><Relationship Id="rId1" Type="http://schemas.openxmlformats.org/officeDocument/2006/relationships/slideLayout" Target="../slideLayouts/slideLayout126.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gateway.com/passage/?search=Matt+25%3A31-46&amp;version=NRSV#fen-NRSV-24046a" TargetMode="External"/><Relationship Id="rId2" Type="http://schemas.openxmlformats.org/officeDocument/2006/relationships/notesSlide" Target="../notesSlides/notesSlide10.xml"/><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presbyterianmission" TargetMode="External"/><Relationship Id="rId2" Type="http://schemas.openxmlformats.org/officeDocument/2006/relationships/notesSlide" Target="../notesSlides/notesSlide15.xml"/><Relationship Id="rId1" Type="http://schemas.openxmlformats.org/officeDocument/2006/relationships/slideLayout" Target="../slideLayouts/slideLayout119.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apps.apple.com/us/app/being-matthew-25/id163016591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33.xml"/><Relationship Id="rId5" Type="http://schemas.openxmlformats.org/officeDocument/2006/relationships/image" Target="../media/image29.pn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presbyterianmission" TargetMode="External"/><Relationship Id="rId2" Type="http://schemas.openxmlformats.org/officeDocument/2006/relationships/notesSlide" Target="../notesSlides/notesSlide4.xml"/><Relationship Id="rId1" Type="http://schemas.openxmlformats.org/officeDocument/2006/relationships/slideLayout" Target="../slideLayouts/slideLayout119.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9BD1CB-2411-0946-ADC8-7D534687455F}"/>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6A5C84-CD30-E27A-2333-BC73CAB95C9F}"/>
              </a:ext>
            </a:extLst>
          </p:cNvPr>
          <p:cNvSpPr txBox="1"/>
          <p:nvPr/>
        </p:nvSpPr>
        <p:spPr>
          <a:xfrm>
            <a:off x="2299257" y="5158409"/>
            <a:ext cx="843763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“To Inspire, Equip and Connect Presbyterians in Mission”</a:t>
            </a:r>
          </a:p>
        </p:txBody>
      </p:sp>
    </p:spTree>
    <p:extLst>
      <p:ext uri="{BB962C8B-B14F-4D97-AF65-F5344CB8AC3E}">
        <p14:creationId xmlns:p14="http://schemas.microsoft.com/office/powerpoint/2010/main" val="1765075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420BF-74B0-4B61-8B61-6E3E3C9DB9C5}"/>
              </a:ext>
            </a:extLst>
          </p:cNvPr>
          <p:cNvSpPr>
            <a:spLocks noGrp="1"/>
          </p:cNvSpPr>
          <p:nvPr>
            <p:ph type="title" idx="4294967295"/>
          </p:nvPr>
        </p:nvSpPr>
        <p:spPr>
          <a:xfrm>
            <a:off x="0" y="1334124"/>
            <a:ext cx="9823450" cy="83513"/>
          </a:xfrm>
        </p:spPr>
        <p:txBody>
          <a:bodyPr>
            <a:normAutofit fontScale="90000"/>
          </a:bodyPr>
          <a:lstStyle/>
          <a:p>
            <a:r>
              <a:rPr lang="en-US" sz="6700" dirty="0"/>
              <a:t>				</a:t>
            </a:r>
            <a:endParaRPr lang="en-US" sz="6000" dirty="0"/>
          </a:p>
        </p:txBody>
      </p:sp>
      <p:sp>
        <p:nvSpPr>
          <p:cNvPr id="3" name="Content Placeholder 2">
            <a:extLst>
              <a:ext uri="{FF2B5EF4-FFF2-40B4-BE49-F238E27FC236}">
                <a16:creationId xmlns:a16="http://schemas.microsoft.com/office/drawing/2014/main" id="{0A1E8FBA-49F1-4F11-82C5-BA75B31E1D17}"/>
              </a:ext>
            </a:extLst>
          </p:cNvPr>
          <p:cNvSpPr>
            <a:spLocks noGrp="1"/>
          </p:cNvSpPr>
          <p:nvPr>
            <p:ph idx="4294967295"/>
          </p:nvPr>
        </p:nvSpPr>
        <p:spPr>
          <a:xfrm>
            <a:off x="3084286" y="1590261"/>
            <a:ext cx="8577627" cy="5195167"/>
          </a:xfrm>
        </p:spPr>
        <p:txBody>
          <a:bodyPr/>
          <a:lstStyle/>
          <a:p>
            <a:pPr marL="0" indent="0">
              <a:buNone/>
            </a:pPr>
            <a:r>
              <a:rPr lang="en-US" sz="3200" b="1" baseline="30000" dirty="0">
                <a:latin typeface="Cambria" panose="02040503050406030204" pitchFamily="18" charset="0"/>
                <a:ea typeface="Cambria" panose="02040503050406030204" pitchFamily="18" charset="0"/>
              </a:rPr>
              <a:t>40 </a:t>
            </a:r>
            <a:r>
              <a:rPr lang="en-US" sz="3200" dirty="0">
                <a:latin typeface="Cambria" panose="02040503050406030204" pitchFamily="18" charset="0"/>
                <a:ea typeface="Cambria" panose="02040503050406030204" pitchFamily="18" charset="0"/>
              </a:rPr>
              <a:t>And the king will answer them, ‘Truly I tell you, just as you did it to one of the least of these who are members of my family,</a:t>
            </a:r>
            <a:r>
              <a:rPr lang="en-US" sz="3200" baseline="30000" dirty="0">
                <a:latin typeface="Cambria" panose="02040503050406030204" pitchFamily="18" charset="0"/>
                <a:ea typeface="Cambria" panose="02040503050406030204" pitchFamily="18" charset="0"/>
              </a:rPr>
              <a:t>[</a:t>
            </a:r>
            <a:r>
              <a:rPr lang="en-US" sz="3200" baseline="30000" dirty="0">
                <a:latin typeface="Cambria" panose="02040503050406030204" pitchFamily="18" charset="0"/>
                <a:ea typeface="Cambria" panose="02040503050406030204" pitchFamily="18" charset="0"/>
                <a:hlinkClick r:id="rId3" tooltip="See footnote a"/>
              </a:rPr>
              <a:t>a</a:t>
            </a:r>
            <a:r>
              <a:rPr lang="en-US" sz="3200" baseline="300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you did it to me.’ </a:t>
            </a:r>
            <a:r>
              <a:rPr lang="en-US" sz="3200" b="1" baseline="30000" dirty="0">
                <a:latin typeface="Cambria" panose="02040503050406030204" pitchFamily="18" charset="0"/>
                <a:ea typeface="Cambria" panose="02040503050406030204" pitchFamily="18" charset="0"/>
              </a:rPr>
              <a:t>41 </a:t>
            </a:r>
            <a:r>
              <a:rPr lang="en-US" sz="3200" dirty="0">
                <a:latin typeface="Cambria" panose="02040503050406030204" pitchFamily="18" charset="0"/>
                <a:ea typeface="Cambria" panose="02040503050406030204" pitchFamily="18" charset="0"/>
              </a:rPr>
              <a:t>Then he will say to those at his left hand, ‘You that are accursed, depart from me into the eternal fire prepared for the devil and his angels; </a:t>
            </a:r>
            <a:r>
              <a:rPr lang="en-US" sz="3200" b="1" baseline="30000" dirty="0">
                <a:latin typeface="Cambria" panose="02040503050406030204" pitchFamily="18" charset="0"/>
                <a:ea typeface="Cambria" panose="02040503050406030204" pitchFamily="18" charset="0"/>
              </a:rPr>
              <a:t>42 </a:t>
            </a:r>
            <a:r>
              <a:rPr lang="en-US" sz="3200" dirty="0">
                <a:latin typeface="Cambria" panose="02040503050406030204" pitchFamily="18" charset="0"/>
                <a:ea typeface="Cambria" panose="02040503050406030204" pitchFamily="18" charset="0"/>
              </a:rPr>
              <a:t>for I was hungry and you gave me no food, I was thirsty and you gave me nothing to drink, </a:t>
            </a:r>
            <a:r>
              <a:rPr lang="en-US" sz="3200" b="1" baseline="30000" dirty="0">
                <a:latin typeface="Cambria" panose="02040503050406030204" pitchFamily="18" charset="0"/>
                <a:ea typeface="Cambria" panose="02040503050406030204" pitchFamily="18" charset="0"/>
              </a:rPr>
              <a:t>43 </a:t>
            </a:r>
            <a:r>
              <a:rPr lang="en-US" sz="3200" dirty="0">
                <a:latin typeface="Cambria" panose="02040503050406030204" pitchFamily="18" charset="0"/>
                <a:ea typeface="Cambria" panose="02040503050406030204" pitchFamily="18" charset="0"/>
              </a:rPr>
              <a:t>I was a stranger and you did not welcome me, naked and you did not give me clothing, sick and in prison and you did not visit me.’ </a:t>
            </a:r>
          </a:p>
        </p:txBody>
      </p:sp>
      <p:sp>
        <p:nvSpPr>
          <p:cNvPr id="4" name="TextBox 3">
            <a:extLst>
              <a:ext uri="{FF2B5EF4-FFF2-40B4-BE49-F238E27FC236}">
                <a16:creationId xmlns:a16="http://schemas.microsoft.com/office/drawing/2014/main" id="{80405189-1EB3-452A-B533-99FC81035F07}"/>
              </a:ext>
            </a:extLst>
          </p:cNvPr>
          <p:cNvSpPr txBox="1"/>
          <p:nvPr/>
        </p:nvSpPr>
        <p:spPr>
          <a:xfrm>
            <a:off x="761053" y="692894"/>
            <a:ext cx="9144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Bahnschrift Condensed" panose="020B0502040204020203" pitchFamily="34" charset="0"/>
                <a:ea typeface="+mn-ea"/>
                <a:cs typeface="+mn-cs"/>
              </a:rPr>
              <a:t>Biblically Based  - </a:t>
            </a:r>
            <a:r>
              <a:rPr kumimoji="0" lang="en-US" sz="4400" b="0" i="0" u="none" strike="noStrike" kern="1200" cap="none" spc="0" normalizeH="0" baseline="0" noProof="0" dirty="0">
                <a:ln>
                  <a:noFill/>
                </a:ln>
                <a:solidFill>
                  <a:prstClr val="white"/>
                </a:solidFill>
                <a:effectLst/>
                <a:uLnTx/>
                <a:uFillTx/>
                <a:latin typeface="Bahnschrift Condensed" panose="020B0502040204020203" pitchFamily="34" charset="0"/>
                <a:ea typeface="+mn-ea"/>
                <a:cs typeface="+mn-cs"/>
              </a:rPr>
              <a:t>Matthew 25:31-46</a:t>
            </a:r>
          </a:p>
        </p:txBody>
      </p:sp>
    </p:spTree>
    <p:extLst>
      <p:ext uri="{BB962C8B-B14F-4D97-AF65-F5344CB8AC3E}">
        <p14:creationId xmlns:p14="http://schemas.microsoft.com/office/powerpoint/2010/main" val="65410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420BF-74B0-4B61-8B61-6E3E3C9DB9C5}"/>
              </a:ext>
            </a:extLst>
          </p:cNvPr>
          <p:cNvSpPr>
            <a:spLocks noGrp="1"/>
          </p:cNvSpPr>
          <p:nvPr>
            <p:ph type="title" idx="4294967295"/>
          </p:nvPr>
        </p:nvSpPr>
        <p:spPr>
          <a:xfrm>
            <a:off x="0" y="1334124"/>
            <a:ext cx="9823450" cy="83513"/>
          </a:xfrm>
        </p:spPr>
        <p:txBody>
          <a:bodyPr>
            <a:normAutofit fontScale="90000"/>
          </a:bodyPr>
          <a:lstStyle/>
          <a:p>
            <a:r>
              <a:rPr lang="en-US" sz="6700" dirty="0"/>
              <a:t>				</a:t>
            </a:r>
            <a:endParaRPr lang="en-US" sz="6000" dirty="0"/>
          </a:p>
        </p:txBody>
      </p:sp>
      <p:sp>
        <p:nvSpPr>
          <p:cNvPr id="3" name="Content Placeholder 2">
            <a:extLst>
              <a:ext uri="{FF2B5EF4-FFF2-40B4-BE49-F238E27FC236}">
                <a16:creationId xmlns:a16="http://schemas.microsoft.com/office/drawing/2014/main" id="{0A1E8FBA-49F1-4F11-82C5-BA75B31E1D17}"/>
              </a:ext>
            </a:extLst>
          </p:cNvPr>
          <p:cNvSpPr>
            <a:spLocks noGrp="1"/>
          </p:cNvSpPr>
          <p:nvPr>
            <p:ph idx="4294967295"/>
          </p:nvPr>
        </p:nvSpPr>
        <p:spPr>
          <a:xfrm>
            <a:off x="3084286" y="1590261"/>
            <a:ext cx="8577627" cy="5195167"/>
          </a:xfrm>
        </p:spPr>
        <p:txBody>
          <a:bodyPr/>
          <a:lstStyle/>
          <a:p>
            <a:pPr marL="0" indent="0">
              <a:buNone/>
            </a:pPr>
            <a:r>
              <a:rPr lang="en-US" sz="3600" b="1" baseline="30000" dirty="0">
                <a:latin typeface="Cambria" panose="02040503050406030204" pitchFamily="18" charset="0"/>
                <a:ea typeface="Cambria" panose="02040503050406030204" pitchFamily="18" charset="0"/>
              </a:rPr>
              <a:t>44 </a:t>
            </a:r>
            <a:r>
              <a:rPr lang="en-US" sz="3600" dirty="0">
                <a:latin typeface="Cambria" panose="02040503050406030204" pitchFamily="18" charset="0"/>
                <a:ea typeface="Cambria" panose="02040503050406030204" pitchFamily="18" charset="0"/>
              </a:rPr>
              <a:t>Then they also will answer, ‘Lord, when was it that we saw you hungry or thirsty or a stranger or naked or sick or in prison, and did not take care of you?’ </a:t>
            </a:r>
            <a:r>
              <a:rPr lang="en-US" sz="3600" b="1" baseline="30000" dirty="0">
                <a:latin typeface="Cambria" panose="02040503050406030204" pitchFamily="18" charset="0"/>
                <a:ea typeface="Cambria" panose="02040503050406030204" pitchFamily="18" charset="0"/>
              </a:rPr>
              <a:t>45 </a:t>
            </a:r>
            <a:r>
              <a:rPr lang="en-US" sz="3600" dirty="0">
                <a:latin typeface="Cambria" panose="02040503050406030204" pitchFamily="18" charset="0"/>
                <a:ea typeface="Cambria" panose="02040503050406030204" pitchFamily="18" charset="0"/>
              </a:rPr>
              <a:t>Then he will answer them, ‘Truly I tell you, just as you did not do it to one of the least of these, you did not do it to me.’ </a:t>
            </a:r>
            <a:r>
              <a:rPr lang="en-US" sz="3600" b="1" baseline="30000" dirty="0">
                <a:latin typeface="Cambria" panose="02040503050406030204" pitchFamily="18" charset="0"/>
                <a:ea typeface="Cambria" panose="02040503050406030204" pitchFamily="18" charset="0"/>
              </a:rPr>
              <a:t>46 </a:t>
            </a:r>
            <a:r>
              <a:rPr lang="en-US" sz="3600" dirty="0">
                <a:latin typeface="Cambria" panose="02040503050406030204" pitchFamily="18" charset="0"/>
                <a:ea typeface="Cambria" panose="02040503050406030204" pitchFamily="18" charset="0"/>
              </a:rPr>
              <a:t>And these will go away into eternal punishment, but the righteous into eternal life.”</a:t>
            </a:r>
          </a:p>
        </p:txBody>
      </p:sp>
      <p:sp>
        <p:nvSpPr>
          <p:cNvPr id="4" name="TextBox 3">
            <a:extLst>
              <a:ext uri="{FF2B5EF4-FFF2-40B4-BE49-F238E27FC236}">
                <a16:creationId xmlns:a16="http://schemas.microsoft.com/office/drawing/2014/main" id="{80405189-1EB3-452A-B533-99FC81035F07}"/>
              </a:ext>
            </a:extLst>
          </p:cNvPr>
          <p:cNvSpPr txBox="1"/>
          <p:nvPr/>
        </p:nvSpPr>
        <p:spPr>
          <a:xfrm>
            <a:off x="761053" y="692894"/>
            <a:ext cx="98234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Bahnschrift Condensed" panose="020B0502040204020203" pitchFamily="34" charset="0"/>
                <a:ea typeface="+mn-ea"/>
                <a:cs typeface="+mn-cs"/>
              </a:rPr>
              <a:t>Biblically Based  - </a:t>
            </a:r>
            <a:r>
              <a:rPr kumimoji="0" lang="en-US" sz="4400" b="0" i="0" u="none" strike="noStrike" kern="1200" cap="none" spc="0" normalizeH="0" baseline="0" noProof="0" dirty="0">
                <a:ln>
                  <a:noFill/>
                </a:ln>
                <a:solidFill>
                  <a:prstClr val="white"/>
                </a:solidFill>
                <a:effectLst/>
                <a:uLnTx/>
                <a:uFillTx/>
                <a:latin typeface="Bahnschrift Condensed" panose="020B0502040204020203" pitchFamily="34" charset="0"/>
                <a:ea typeface="+mn-ea"/>
                <a:cs typeface="+mn-cs"/>
              </a:rPr>
              <a:t>Matthew 25:31-46</a:t>
            </a:r>
          </a:p>
        </p:txBody>
      </p:sp>
    </p:spTree>
    <p:extLst>
      <p:ext uri="{BB962C8B-B14F-4D97-AF65-F5344CB8AC3E}">
        <p14:creationId xmlns:p14="http://schemas.microsoft.com/office/powerpoint/2010/main" val="374871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70B2-60EB-45D8-9308-E24A8AEBD502}"/>
              </a:ext>
            </a:extLst>
          </p:cNvPr>
          <p:cNvSpPr>
            <a:spLocks noGrp="1"/>
          </p:cNvSpPr>
          <p:nvPr>
            <p:ph type="title" idx="4294967295"/>
          </p:nvPr>
        </p:nvSpPr>
        <p:spPr>
          <a:xfrm>
            <a:off x="651510" y="650875"/>
            <a:ext cx="9829800" cy="830997"/>
          </a:xfrm>
          <a:prstGeom prst="rect">
            <a:avLst/>
          </a:prstGeom>
          <a:noFill/>
        </p:spPr>
        <p:txBody>
          <a:bodyPr wrap="square" rtlCol="0">
            <a:spAutoFit/>
          </a:bodyPr>
          <a:lstStyle/>
          <a:p>
            <a:pPr eaLnBrk="0" hangingPunct="0">
              <a:lnSpc>
                <a:spcPct val="100000"/>
              </a:lnSpc>
            </a:pPr>
            <a:r>
              <a:rPr lang="en-US" sz="4800" i="1" dirty="0">
                <a:solidFill>
                  <a:prstClr val="white"/>
                </a:solidFill>
                <a:latin typeface="Bahnschrift Condensed" panose="020B0502040204020203" pitchFamily="34" charset="0"/>
              </a:rPr>
              <a:t> Theologically Grounded - </a:t>
            </a:r>
            <a:r>
              <a:rPr lang="en-US" sz="4500" b="1" dirty="0">
                <a:solidFill>
                  <a:prstClr val="white"/>
                </a:solidFill>
                <a:latin typeface="Bahnschrift SemiLight Condensed" panose="020B0502040204020203" pitchFamily="34" charset="0"/>
                <a:ea typeface="+mn-ea"/>
                <a:cs typeface="Calibri" panose="020F0502020204030204" pitchFamily="34" charset="0"/>
              </a:rPr>
              <a:t>Matthew 25  </a:t>
            </a:r>
          </a:p>
        </p:txBody>
      </p:sp>
      <p:sp>
        <p:nvSpPr>
          <p:cNvPr id="3" name="Content Placeholder 2">
            <a:extLst>
              <a:ext uri="{FF2B5EF4-FFF2-40B4-BE49-F238E27FC236}">
                <a16:creationId xmlns:a16="http://schemas.microsoft.com/office/drawing/2014/main" id="{68B8C5D8-692C-439F-ABAB-6DBD3CB7AAEA}"/>
              </a:ext>
            </a:extLst>
          </p:cNvPr>
          <p:cNvSpPr>
            <a:spLocks noGrp="1"/>
          </p:cNvSpPr>
          <p:nvPr>
            <p:ph idx="4294967295"/>
          </p:nvPr>
        </p:nvSpPr>
        <p:spPr>
          <a:xfrm>
            <a:off x="4299312" y="1547948"/>
            <a:ext cx="8023860" cy="5238205"/>
          </a:xfrm>
          <a:prstGeom prst="rect">
            <a:avLst/>
          </a:prstGeom>
        </p:spPr>
        <p:txBody>
          <a:bodyPr/>
          <a:lstStyle/>
          <a:p>
            <a:pPr marL="0" indent="0">
              <a:buNone/>
            </a:pPr>
            <a:r>
              <a:rPr lang="en-US" sz="3200" b="1" dirty="0">
                <a:latin typeface="Cambria" panose="02040503050406030204" pitchFamily="18" charset="0"/>
                <a:ea typeface="Cambria" panose="02040503050406030204" pitchFamily="18" charset="0"/>
                <a:cs typeface="Calibri" panose="020F0502020204030204" pitchFamily="34" charset="0"/>
              </a:rPr>
              <a:t>What we DO matters to God</a:t>
            </a:r>
          </a:p>
          <a:p>
            <a:pPr marL="0" indent="0">
              <a:buNone/>
            </a:pPr>
            <a:endParaRPr lang="en-US" sz="3200" dirty="0">
              <a:latin typeface="Cambria" panose="02040503050406030204" pitchFamily="18" charset="0"/>
              <a:ea typeface="Cambria" panose="02040503050406030204" pitchFamily="18" charset="0"/>
            </a:endParaRPr>
          </a:p>
          <a:p>
            <a:pPr marL="0" indent="0">
              <a:buNone/>
            </a:pPr>
            <a:r>
              <a:rPr lang="en-US" sz="3200" dirty="0">
                <a:latin typeface="Cambria" panose="02040503050406030204" pitchFamily="18" charset="0"/>
                <a:ea typeface="Cambria" panose="02040503050406030204" pitchFamily="18" charset="0"/>
              </a:rPr>
              <a:t>Everyone who hears these words of mine and does them, he/she is like a person who built their house on a rock… Matthew 7:24</a:t>
            </a:r>
          </a:p>
          <a:p>
            <a:endParaRPr lang="en-US" dirty="0"/>
          </a:p>
        </p:txBody>
      </p:sp>
    </p:spTree>
    <p:extLst>
      <p:ext uri="{BB962C8B-B14F-4D97-AF65-F5344CB8AC3E}">
        <p14:creationId xmlns:p14="http://schemas.microsoft.com/office/powerpoint/2010/main" val="427290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6F00F-EC53-3D29-F2B3-FA32E4525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32569-E775-766F-470D-65C7D7BC5175}"/>
              </a:ext>
            </a:extLst>
          </p:cNvPr>
          <p:cNvSpPr>
            <a:spLocks noGrp="1"/>
          </p:cNvSpPr>
          <p:nvPr>
            <p:ph type="title"/>
          </p:nvPr>
        </p:nvSpPr>
        <p:spPr/>
        <p:txBody>
          <a:bodyPr>
            <a:normAutofit/>
          </a:bodyPr>
          <a:lstStyle/>
          <a:p>
            <a:r>
              <a:rPr lang="en-US" sz="5400" b="0" dirty="0">
                <a:latin typeface="+mj-lt"/>
                <a:cs typeface="Calibri" panose="020F0502020204030204" pitchFamily="34" charset="0"/>
              </a:rPr>
              <a:t>Discussion Question</a:t>
            </a:r>
          </a:p>
        </p:txBody>
      </p:sp>
      <p:sp>
        <p:nvSpPr>
          <p:cNvPr id="3" name="Content Placeholder 2">
            <a:extLst>
              <a:ext uri="{FF2B5EF4-FFF2-40B4-BE49-F238E27FC236}">
                <a16:creationId xmlns:a16="http://schemas.microsoft.com/office/drawing/2014/main" id="{BA335BD2-3E43-25F1-C3AD-6D7AD753F55A}"/>
              </a:ext>
            </a:extLst>
          </p:cNvPr>
          <p:cNvSpPr>
            <a:spLocks noGrp="1"/>
          </p:cNvSpPr>
          <p:nvPr>
            <p:ph idx="1"/>
          </p:nvPr>
        </p:nvSpPr>
        <p:spPr>
          <a:xfrm>
            <a:off x="1100831" y="2060850"/>
            <a:ext cx="10358857" cy="3760830"/>
          </a:xfrm>
        </p:spPr>
        <p:txBody>
          <a:bodyPr>
            <a:noAutofit/>
          </a:bodyPr>
          <a:lstStyle/>
          <a:p>
            <a:pPr algn="ctr">
              <a:lnSpc>
                <a:spcPct val="150000"/>
              </a:lnSpc>
              <a:spcBef>
                <a:spcPts val="0"/>
              </a:spcBef>
            </a:pPr>
            <a:r>
              <a:rPr lang="en-US" sz="4400" b="0" dirty="0">
                <a:latin typeface="Calibri" panose="020F0502020204030204" pitchFamily="34" charset="0"/>
                <a:ea typeface="Cambria" panose="02040503050406030204" pitchFamily="18" charset="0"/>
                <a:cs typeface="Calibri" panose="020F0502020204030204" pitchFamily="34" charset="0"/>
              </a:rPr>
              <a:t>How may dismantling structural racism be related to Matthew 25?</a:t>
            </a:r>
          </a:p>
          <a:p>
            <a:pPr algn="ctr"/>
            <a:endParaRPr lang="en-US" dirty="0"/>
          </a:p>
        </p:txBody>
      </p:sp>
    </p:spTree>
    <p:extLst>
      <p:ext uri="{BB962C8B-B14F-4D97-AF65-F5344CB8AC3E}">
        <p14:creationId xmlns:p14="http://schemas.microsoft.com/office/powerpoint/2010/main" val="129429042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5DA6-D8BF-0887-671B-79024C263767}"/>
              </a:ext>
            </a:extLst>
          </p:cNvPr>
          <p:cNvSpPr>
            <a:spLocks noGrp="1"/>
          </p:cNvSpPr>
          <p:nvPr>
            <p:ph type="title"/>
          </p:nvPr>
        </p:nvSpPr>
        <p:spPr/>
        <p:txBody>
          <a:bodyPr/>
          <a:lstStyle/>
          <a:p>
            <a:r>
              <a:rPr lang="en-US" dirty="0">
                <a:latin typeface="+mj-lt"/>
              </a:rPr>
              <a:t>Knox Presbyterian Church – Cincinnati</a:t>
            </a:r>
            <a:r>
              <a:rPr lang="en-US">
                <a:latin typeface="+mj-lt"/>
              </a:rPr>
              <a:t>, Ohio #4 </a:t>
            </a:r>
            <a:endParaRPr lang="en-US" dirty="0">
              <a:latin typeface="+mj-lt"/>
            </a:endParaRPr>
          </a:p>
        </p:txBody>
      </p:sp>
      <p:sp>
        <p:nvSpPr>
          <p:cNvPr id="3" name="Content Placeholder 2">
            <a:extLst>
              <a:ext uri="{FF2B5EF4-FFF2-40B4-BE49-F238E27FC236}">
                <a16:creationId xmlns:a16="http://schemas.microsoft.com/office/drawing/2014/main" id="{2952833E-0B7C-8915-8A5E-F00A09D3F36F}"/>
              </a:ext>
            </a:extLst>
          </p:cNvPr>
          <p:cNvSpPr>
            <a:spLocks noGrp="1"/>
          </p:cNvSpPr>
          <p:nvPr>
            <p:ph idx="1"/>
          </p:nvPr>
        </p:nvSpPr>
        <p:spPr/>
        <p:txBody>
          <a:bodyPr/>
          <a:lstStyle/>
          <a:p>
            <a:pPr algn="ctr"/>
            <a:endParaRPr lang="en-US" dirty="0"/>
          </a:p>
          <a:p>
            <a:pPr algn="ctr"/>
            <a:endParaRPr lang="en-US" dirty="0"/>
          </a:p>
          <a:p>
            <a:pPr algn="ctr"/>
            <a:r>
              <a:rPr lang="en-US" dirty="0"/>
              <a:t>https://vimeo.com/showcase/9574375</a:t>
            </a:r>
          </a:p>
        </p:txBody>
      </p:sp>
    </p:spTree>
    <p:extLst>
      <p:ext uri="{BB962C8B-B14F-4D97-AF65-F5344CB8AC3E}">
        <p14:creationId xmlns:p14="http://schemas.microsoft.com/office/powerpoint/2010/main" val="5466217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4702D-4D14-CE78-0D2D-A119FA23E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A0E47-7575-EBC0-14CB-DCB941AD34E3}"/>
              </a:ext>
            </a:extLst>
          </p:cNvPr>
          <p:cNvSpPr>
            <a:spLocks noGrp="1"/>
          </p:cNvSpPr>
          <p:nvPr>
            <p:ph type="title"/>
          </p:nvPr>
        </p:nvSpPr>
        <p:spPr/>
        <p:txBody>
          <a:bodyPr>
            <a:normAutofit/>
          </a:bodyPr>
          <a:lstStyle/>
          <a:p>
            <a:r>
              <a:rPr lang="en-US" sz="5400" b="0" dirty="0">
                <a:latin typeface="Calibri Light" panose="020F0302020204030204" pitchFamily="34" charset="0"/>
                <a:cs typeface="Calibri Light" panose="020F0302020204030204" pitchFamily="34" charset="0"/>
              </a:rPr>
              <a:t>Discussion</a:t>
            </a:r>
          </a:p>
        </p:txBody>
      </p:sp>
      <p:pic>
        <p:nvPicPr>
          <p:cNvPr id="2054" name="Picture 6">
            <a:hlinkClick r:id="rId3"/>
            <a:extLst>
              <a:ext uri="{FF2B5EF4-FFF2-40B4-BE49-F238E27FC236}">
                <a16:creationId xmlns:a16="http://schemas.microsoft.com/office/drawing/2014/main" id="{0A74D397-DF04-A060-AAD2-06FD3C119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173882" y="2885831"/>
            <a:ext cx="80654" cy="806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47A273-FA6F-0D9D-60A3-04197B8C3F7E}"/>
              </a:ext>
            </a:extLst>
          </p:cNvPr>
          <p:cNvSpPr txBox="1"/>
          <p:nvPr/>
        </p:nvSpPr>
        <p:spPr>
          <a:xfrm>
            <a:off x="2048489" y="2416307"/>
            <a:ext cx="8182098"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What are some important steps taken to help dismantle structural racism?</a:t>
            </a:r>
          </a:p>
        </p:txBody>
      </p:sp>
    </p:spTree>
    <p:extLst>
      <p:ext uri="{BB962C8B-B14F-4D97-AF65-F5344CB8AC3E}">
        <p14:creationId xmlns:p14="http://schemas.microsoft.com/office/powerpoint/2010/main" val="3174752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3C6E4-40DA-43D0-CD05-BCE645BD3C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607255-A75E-3543-88EB-0FF41AF1BA27}"/>
              </a:ext>
            </a:extLst>
          </p:cNvPr>
          <p:cNvSpPr>
            <a:spLocks noGrp="1"/>
          </p:cNvSpPr>
          <p:nvPr>
            <p:ph idx="1"/>
          </p:nvPr>
        </p:nvSpPr>
        <p:spPr>
          <a:xfrm>
            <a:off x="649704" y="699248"/>
            <a:ext cx="5176859" cy="2729752"/>
          </a:xfrm>
        </p:spPr>
        <p:txBody>
          <a:bodyPr>
            <a:normAutofit/>
          </a:bodyPr>
          <a:lstStyle/>
          <a:p>
            <a:pPr algn="ctr"/>
            <a:r>
              <a:rPr lang="en-US" sz="4400" b="0" dirty="0">
                <a:latin typeface="+mj-lt"/>
              </a:rPr>
              <a:t> </a:t>
            </a:r>
          </a:p>
          <a:p>
            <a:pPr algn="ctr"/>
            <a:r>
              <a:rPr lang="en-US" sz="4400" b="0" dirty="0">
                <a:latin typeface="+mj-lt"/>
              </a:rPr>
              <a:t>Structural Racism</a:t>
            </a:r>
          </a:p>
          <a:p>
            <a:pPr algn="ctr"/>
            <a:endParaRPr lang="en-US" sz="4000" dirty="0">
              <a:latin typeface="+mj-lt"/>
            </a:endParaRPr>
          </a:p>
        </p:txBody>
      </p:sp>
      <p:sp>
        <p:nvSpPr>
          <p:cNvPr id="11" name="Rectangle 5">
            <a:extLst>
              <a:ext uri="{FF2B5EF4-FFF2-40B4-BE49-F238E27FC236}">
                <a16:creationId xmlns:a16="http://schemas.microsoft.com/office/drawing/2014/main" id="{E091163D-DBEC-4A1D-05AE-064C35E526C9}"/>
              </a:ext>
            </a:extLst>
          </p:cNvPr>
          <p:cNvSpPr>
            <a:spLocks noChangeArrowheads="1"/>
          </p:cNvSpPr>
          <p:nvPr/>
        </p:nvSpPr>
        <p:spPr bwMode="auto">
          <a:xfrm flipV="1">
            <a:off x="6095999" y="1097683"/>
            <a:ext cx="5966793"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29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054" name="Picture 6">
            <a:extLst>
              <a:ext uri="{FF2B5EF4-FFF2-40B4-BE49-F238E27FC236}">
                <a16:creationId xmlns:a16="http://schemas.microsoft.com/office/drawing/2014/main" id="{40B5BFD3-B44F-387C-8E30-339DF39F0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627" y="3204075"/>
            <a:ext cx="3229665" cy="31973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425A61-40EA-8CCB-A745-7EAC348E8FC1}"/>
              </a:ext>
            </a:extLst>
          </p:cNvPr>
          <p:cNvSpPr txBox="1"/>
          <p:nvPr/>
        </p:nvSpPr>
        <p:spPr>
          <a:xfrm>
            <a:off x="13227536" y="4918168"/>
            <a:ext cx="536608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hlinkClick r:id="rId4"/>
            <a:extLst>
              <a:ext uri="{FF2B5EF4-FFF2-40B4-BE49-F238E27FC236}">
                <a16:creationId xmlns:a16="http://schemas.microsoft.com/office/drawing/2014/main" id="{0FFDBD32-46C3-2E8B-F48D-C92F99702A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6428" y="727168"/>
            <a:ext cx="19812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hlinkClick r:id="rId4"/>
            <a:extLst>
              <a:ext uri="{FF2B5EF4-FFF2-40B4-BE49-F238E27FC236}">
                <a16:creationId xmlns:a16="http://schemas.microsoft.com/office/drawing/2014/main" id="{64497EB7-594C-8BF5-CC96-C3E3A7D0AB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0841" y="727168"/>
            <a:ext cx="2676525" cy="1038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B7CB78-F4A8-F95D-2F7B-20C42366BF3C}"/>
              </a:ext>
            </a:extLst>
          </p:cNvPr>
          <p:cNvSpPr txBox="1"/>
          <p:nvPr/>
        </p:nvSpPr>
        <p:spPr>
          <a:xfrm>
            <a:off x="7289271" y="4402183"/>
            <a:ext cx="389298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pcusa.org/matthew25</a:t>
            </a:r>
          </a:p>
        </p:txBody>
      </p:sp>
    </p:spTree>
    <p:extLst>
      <p:ext uri="{BB962C8B-B14F-4D97-AF65-F5344CB8AC3E}">
        <p14:creationId xmlns:p14="http://schemas.microsoft.com/office/powerpoint/2010/main" val="5305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649BE-C2AF-F6B7-4F1D-1A48ADC5068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9AA21E-93F6-43BF-4AA6-9352AE8EF5BE}"/>
              </a:ext>
            </a:extLst>
          </p:cNvPr>
          <p:cNvSpPr>
            <a:spLocks noGrp="1"/>
          </p:cNvSpPr>
          <p:nvPr>
            <p:ph idx="1"/>
          </p:nvPr>
        </p:nvSpPr>
        <p:spPr>
          <a:xfrm>
            <a:off x="434294" y="1411354"/>
            <a:ext cx="5392270" cy="5685183"/>
          </a:xfrm>
        </p:spPr>
        <p:txBody>
          <a:bodyPr>
            <a:normAutofit/>
          </a:bodyPr>
          <a:lstStyle/>
          <a:p>
            <a:pPr algn="ctr"/>
            <a:r>
              <a:rPr lang="en-US" sz="4000" b="0" dirty="0">
                <a:latin typeface="+mj-lt"/>
              </a:rPr>
              <a:t>Matthew 25 Resources</a:t>
            </a:r>
          </a:p>
          <a:p>
            <a:pPr algn="ctr"/>
            <a:endParaRPr lang="en-US" sz="4000" dirty="0">
              <a:latin typeface="+mj-lt"/>
            </a:endParaRPr>
          </a:p>
        </p:txBody>
      </p:sp>
      <p:sp>
        <p:nvSpPr>
          <p:cNvPr id="3" name="TextBox 2">
            <a:extLst>
              <a:ext uri="{FF2B5EF4-FFF2-40B4-BE49-F238E27FC236}">
                <a16:creationId xmlns:a16="http://schemas.microsoft.com/office/drawing/2014/main" id="{B4B9F9F7-DDF4-760B-FDF2-F2904731977D}"/>
              </a:ext>
            </a:extLst>
          </p:cNvPr>
          <p:cNvSpPr txBox="1"/>
          <p:nvPr/>
        </p:nvSpPr>
        <p:spPr>
          <a:xfrm>
            <a:off x="7007086" y="1073426"/>
            <a:ext cx="19083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Learn</a:t>
            </a:r>
          </a:p>
        </p:txBody>
      </p:sp>
      <p:sp>
        <p:nvSpPr>
          <p:cNvPr id="5" name="TextBox 4">
            <a:extLst>
              <a:ext uri="{FF2B5EF4-FFF2-40B4-BE49-F238E27FC236}">
                <a16:creationId xmlns:a16="http://schemas.microsoft.com/office/drawing/2014/main" id="{224B60FF-D597-EF13-CD61-26A01B0561EB}"/>
              </a:ext>
            </a:extLst>
          </p:cNvPr>
          <p:cNvSpPr txBox="1"/>
          <p:nvPr/>
        </p:nvSpPr>
        <p:spPr>
          <a:xfrm>
            <a:off x="7046841" y="2166730"/>
            <a:ext cx="16002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Worship</a:t>
            </a:r>
          </a:p>
        </p:txBody>
      </p:sp>
      <p:sp>
        <p:nvSpPr>
          <p:cNvPr id="6" name="TextBox 5">
            <a:extLst>
              <a:ext uri="{FF2B5EF4-FFF2-40B4-BE49-F238E27FC236}">
                <a16:creationId xmlns:a16="http://schemas.microsoft.com/office/drawing/2014/main" id="{BEFA5B90-B5A7-A76D-1BFD-6B798C553C92}"/>
              </a:ext>
            </a:extLst>
          </p:cNvPr>
          <p:cNvSpPr txBox="1"/>
          <p:nvPr/>
        </p:nvSpPr>
        <p:spPr>
          <a:xfrm>
            <a:off x="7106478" y="3230217"/>
            <a:ext cx="10961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Relate</a:t>
            </a:r>
          </a:p>
        </p:txBody>
      </p:sp>
      <p:sp>
        <p:nvSpPr>
          <p:cNvPr id="7" name="TextBox 6">
            <a:extLst>
              <a:ext uri="{FF2B5EF4-FFF2-40B4-BE49-F238E27FC236}">
                <a16:creationId xmlns:a16="http://schemas.microsoft.com/office/drawing/2014/main" id="{B392F3FF-56E6-AB69-00DC-BE4F1954B7F6}"/>
              </a:ext>
            </a:extLst>
          </p:cNvPr>
          <p:cNvSpPr txBox="1"/>
          <p:nvPr/>
        </p:nvSpPr>
        <p:spPr>
          <a:xfrm>
            <a:off x="7195933" y="4283765"/>
            <a:ext cx="6655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Act</a:t>
            </a:r>
          </a:p>
        </p:txBody>
      </p:sp>
      <p:sp>
        <p:nvSpPr>
          <p:cNvPr id="8" name="TextBox 7">
            <a:extLst>
              <a:ext uri="{FF2B5EF4-FFF2-40B4-BE49-F238E27FC236}">
                <a16:creationId xmlns:a16="http://schemas.microsoft.com/office/drawing/2014/main" id="{45CEB6BE-60E8-01A9-1E8C-7C5C3E224E20}"/>
              </a:ext>
            </a:extLst>
          </p:cNvPr>
          <p:cNvSpPr txBox="1"/>
          <p:nvPr/>
        </p:nvSpPr>
        <p:spPr>
          <a:xfrm>
            <a:off x="7185992" y="5337313"/>
            <a:ext cx="100867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Share</a:t>
            </a:r>
          </a:p>
        </p:txBody>
      </p:sp>
      <p:sp>
        <p:nvSpPr>
          <p:cNvPr id="11" name="Rectangle 5">
            <a:extLst>
              <a:ext uri="{FF2B5EF4-FFF2-40B4-BE49-F238E27FC236}">
                <a16:creationId xmlns:a16="http://schemas.microsoft.com/office/drawing/2014/main" id="{E74CD33F-6094-EAD7-138B-7F2EC3A6BD76}"/>
              </a:ext>
            </a:extLst>
          </p:cNvPr>
          <p:cNvSpPr>
            <a:spLocks noChangeArrowheads="1"/>
          </p:cNvSpPr>
          <p:nvPr/>
        </p:nvSpPr>
        <p:spPr bwMode="auto">
          <a:xfrm flipV="1">
            <a:off x="6095999" y="1097683"/>
            <a:ext cx="5966793"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29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054" name="Picture 6">
            <a:extLst>
              <a:ext uri="{FF2B5EF4-FFF2-40B4-BE49-F238E27FC236}">
                <a16:creationId xmlns:a16="http://schemas.microsoft.com/office/drawing/2014/main" id="{63742DA3-0707-1EB8-E3E1-7C13D965C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627" y="3204075"/>
            <a:ext cx="3229665" cy="319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44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nature, sunset, night sky&#10;&#10;Description automatically generated">
            <a:extLst>
              <a:ext uri="{FF2B5EF4-FFF2-40B4-BE49-F238E27FC236}">
                <a16:creationId xmlns:a16="http://schemas.microsoft.com/office/drawing/2014/main" id="{35CC9AB0-5C76-4B1C-BEE4-871C21953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2350" y="-61929"/>
            <a:ext cx="4747070" cy="3166259"/>
          </a:xfrm>
          <a:prstGeom prst="rect">
            <a:avLst/>
          </a:prstGeom>
          <a:ln>
            <a:noFill/>
          </a:ln>
          <a:effectLst/>
        </p:spPr>
      </p:pic>
      <p:sp>
        <p:nvSpPr>
          <p:cNvPr id="6" name="TextBox 5">
            <a:extLst>
              <a:ext uri="{FF2B5EF4-FFF2-40B4-BE49-F238E27FC236}">
                <a16:creationId xmlns:a16="http://schemas.microsoft.com/office/drawing/2014/main" id="{A5D6E57B-37D0-4D38-8DF0-32E8887CFAC6}"/>
              </a:ext>
            </a:extLst>
          </p:cNvPr>
          <p:cNvSpPr txBox="1"/>
          <p:nvPr/>
        </p:nvSpPr>
        <p:spPr>
          <a:xfrm>
            <a:off x="1690641" y="846851"/>
            <a:ext cx="5157423"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4000" b="1" i="0" u="none" strike="noStrike" kern="1200" cap="none" spc="0" normalizeH="0" baseline="0" noProof="0" dirty="0">
                <a:ln>
                  <a:noFill/>
                </a:ln>
                <a:solidFill>
                  <a:prstClr val="black">
                    <a:lumMod val="65000"/>
                    <a:lumOff val="35000"/>
                  </a:prstClr>
                </a:solidFill>
                <a:effectLst/>
                <a:uLnTx/>
                <a:uFillTx/>
                <a:latin typeface="Myriad Pro"/>
                <a:ea typeface="Calibri" panose="020F0502020204030204" pitchFamily="34" charset="0"/>
                <a:cs typeface="Times New Roman" panose="02020603050405020304" pitchFamily="18" charset="0"/>
              </a:rPr>
              <a:t>Office of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Myriad Pro" panose="020B0403030403020204"/>
              <a:ea typeface="+mn-ea"/>
              <a:cs typeface="+mn-cs"/>
            </a:endParaRPr>
          </a:p>
        </p:txBody>
      </p:sp>
      <p:sp>
        <p:nvSpPr>
          <p:cNvPr id="13" name="Rectangle 12">
            <a:extLst>
              <a:ext uri="{FF2B5EF4-FFF2-40B4-BE49-F238E27FC236}">
                <a16:creationId xmlns:a16="http://schemas.microsoft.com/office/drawing/2014/main" id="{C63216A4-C4C1-4E0A-AF0F-E31F21035C13}"/>
              </a:ext>
            </a:extLst>
          </p:cNvPr>
          <p:cNvSpPr/>
          <p:nvPr/>
        </p:nvSpPr>
        <p:spPr>
          <a:xfrm>
            <a:off x="7552690" y="2867735"/>
            <a:ext cx="4747070" cy="1026394"/>
          </a:xfrm>
          <a:prstGeom prst="rect">
            <a:avLst/>
          </a:prstGeom>
          <a:solidFill>
            <a:srgbClr val="6CBE4C"/>
          </a:solidFill>
          <a:ln>
            <a:solidFill>
              <a:srgbClr val="6CB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A1FBEE77-45A2-4C58-80B9-D7F3943F7FC1}"/>
              </a:ext>
            </a:extLst>
          </p:cNvPr>
          <p:cNvSpPr txBox="1">
            <a:spLocks/>
          </p:cNvSpPr>
          <p:nvPr/>
        </p:nvSpPr>
        <p:spPr>
          <a:xfrm>
            <a:off x="8166100" y="2789720"/>
            <a:ext cx="3517900" cy="829340"/>
          </a:xfrm>
          <a:prstGeom prst="rect">
            <a:avLst/>
          </a:prstGeom>
        </p:spPr>
        <p:txBody>
          <a:bodyPr/>
          <a:lstStyle>
            <a:lvl1pPr algn="l" defTabSz="914400" rtl="0" eaLnBrk="1" latinLnBrk="0" hangingPunct="1">
              <a:lnSpc>
                <a:spcPct val="90000"/>
              </a:lnSpc>
              <a:spcBef>
                <a:spcPct val="0"/>
              </a:spcBef>
              <a:buNone/>
              <a:defRPr sz="4200" b="1" i="0" kern="1200" baseline="0">
                <a:solidFill>
                  <a:schemeClr val="bg1"/>
                </a:solidFill>
                <a:latin typeface="Myriad Pro" panose="020B0403030403020204" pitchFamily="34" charset="0"/>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a:ln>
                  <a:noFill/>
                </a:ln>
                <a:solidFill>
                  <a:prstClr val="white"/>
                </a:solidFill>
                <a:effectLst/>
                <a:uLnTx/>
                <a:uFillTx/>
                <a:latin typeface="Myriad Pro" panose="020B0403030403020204"/>
                <a:ea typeface="+mj-ea"/>
                <a:cs typeface="Times New Roman" panose="02020603050405020304" pitchFamily="18" charset="0"/>
              </a:rPr>
              <a:t>INNOVATE</a:t>
            </a:r>
          </a:p>
        </p:txBody>
      </p:sp>
      <p:pic>
        <p:nvPicPr>
          <p:cNvPr id="8" name="Picture 7">
            <a:extLst>
              <a:ext uri="{FF2B5EF4-FFF2-40B4-BE49-F238E27FC236}">
                <a16:creationId xmlns:a16="http://schemas.microsoft.com/office/drawing/2014/main" id="{54726EC1-A7F4-4E1E-ABC0-5E559D29638B}"/>
              </a:ext>
            </a:extLst>
          </p:cNvPr>
          <p:cNvPicPr>
            <a:picLocks noChangeAspect="1"/>
          </p:cNvPicPr>
          <p:nvPr/>
        </p:nvPicPr>
        <p:blipFill rotWithShape="1">
          <a:blip r:embed="rId4"/>
          <a:srcRect l="1218" t="4620" r="-1218" b="30303"/>
          <a:stretch/>
        </p:blipFill>
        <p:spPr>
          <a:xfrm>
            <a:off x="7552690" y="3702376"/>
            <a:ext cx="4865549" cy="3166259"/>
          </a:xfrm>
          <a:prstGeom prst="rect">
            <a:avLst/>
          </a:prstGeom>
        </p:spPr>
      </p:pic>
      <p:pic>
        <p:nvPicPr>
          <p:cNvPr id="2" name="Picture 1" descr="A person in a blue shirt&#10;&#10;Description automatically generated with medium confidence">
            <a:extLst>
              <a:ext uri="{FF2B5EF4-FFF2-40B4-BE49-F238E27FC236}">
                <a16:creationId xmlns:a16="http://schemas.microsoft.com/office/drawing/2014/main" id="{1745EB1E-E6A3-B3BC-DC76-674C94A7328F}"/>
              </a:ext>
            </a:extLst>
          </p:cNvPr>
          <p:cNvPicPr>
            <a:picLocks noChangeAspect="1"/>
          </p:cNvPicPr>
          <p:nvPr/>
        </p:nvPicPr>
        <p:blipFill>
          <a:blip r:embed="rId5"/>
          <a:stretch>
            <a:fillRect/>
          </a:stretch>
        </p:blipFill>
        <p:spPr>
          <a:xfrm>
            <a:off x="2773015" y="2326651"/>
            <a:ext cx="2961861" cy="3031155"/>
          </a:xfrm>
          <a:prstGeom prst="rect">
            <a:avLst/>
          </a:prstGeom>
        </p:spPr>
      </p:pic>
      <p:sp>
        <p:nvSpPr>
          <p:cNvPr id="3" name="TextBox 2">
            <a:extLst>
              <a:ext uri="{FF2B5EF4-FFF2-40B4-BE49-F238E27FC236}">
                <a16:creationId xmlns:a16="http://schemas.microsoft.com/office/drawing/2014/main" id="{5EAB11E2-C398-BB2E-3128-6D14F17C845D}"/>
              </a:ext>
            </a:extLst>
          </p:cNvPr>
          <p:cNvSpPr txBox="1"/>
          <p:nvPr/>
        </p:nvSpPr>
        <p:spPr>
          <a:xfrm>
            <a:off x="1351722" y="5804452"/>
            <a:ext cx="595682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Dr. Corey Schlosser –Hall, Director</a:t>
            </a:r>
          </a:p>
        </p:txBody>
      </p:sp>
    </p:spTree>
    <p:extLst>
      <p:ext uri="{BB962C8B-B14F-4D97-AF65-F5344CB8AC3E}">
        <p14:creationId xmlns:p14="http://schemas.microsoft.com/office/powerpoint/2010/main" val="10540635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text, person, person, suit&#10;&#10;Description automatically generated">
            <a:extLst>
              <a:ext uri="{FF2B5EF4-FFF2-40B4-BE49-F238E27FC236}">
                <a16:creationId xmlns:a16="http://schemas.microsoft.com/office/drawing/2014/main" id="{D010AE12-E447-AD50-7CCE-07BF27BDB4A0}"/>
              </a:ext>
            </a:extLst>
          </p:cNvPr>
          <p:cNvPicPr>
            <a:picLocks noGrp="1" noChangeAspect="1"/>
          </p:cNvPicPr>
          <p:nvPr>
            <p:ph idx="1"/>
          </p:nvPr>
        </p:nvPicPr>
        <p:blipFill>
          <a:blip r:embed="rId3"/>
          <a:stretch>
            <a:fillRect/>
          </a:stretch>
        </p:blipFill>
        <p:spPr>
          <a:xfrm>
            <a:off x="7820196" y="1849716"/>
            <a:ext cx="2873205" cy="3567503"/>
          </a:xfrm>
          <a:prstGeom prst="rect">
            <a:avLst/>
          </a:prstGeom>
          <a:ln>
            <a:noFill/>
          </a:ln>
          <a:effectLst>
            <a:softEdge rad="112500"/>
          </a:effectLst>
        </p:spPr>
      </p:pic>
      <p:sp>
        <p:nvSpPr>
          <p:cNvPr id="5" name="TextBox 4">
            <a:extLst>
              <a:ext uri="{FF2B5EF4-FFF2-40B4-BE49-F238E27FC236}">
                <a16:creationId xmlns:a16="http://schemas.microsoft.com/office/drawing/2014/main" id="{D605ACEE-455F-99CC-AB14-F7F3E1362F43}"/>
              </a:ext>
            </a:extLst>
          </p:cNvPr>
          <p:cNvSpPr txBox="1"/>
          <p:nvPr/>
        </p:nvSpPr>
        <p:spPr>
          <a:xfrm>
            <a:off x="7467600" y="5417219"/>
            <a:ext cx="3437466" cy="1384995"/>
          </a:xfrm>
          <a:prstGeom prst="rect">
            <a:avLst/>
          </a:prstGeom>
          <a:noFill/>
        </p:spPr>
        <p:txBody>
          <a:bodyPr wrap="square" rtlCol="0">
            <a:spAutoFit/>
          </a:bodyPr>
          <a:lstStyle/>
          <a:p>
            <a:pPr algn="ctr"/>
            <a:r>
              <a:rPr lang="en-US" sz="2800" b="1" dirty="0">
                <a:latin typeface="Myriad Pro" panose="020B0403030403020204"/>
              </a:rPr>
              <a:t>Rev. Jermaine Ross-Allam, Director</a:t>
            </a:r>
          </a:p>
        </p:txBody>
      </p:sp>
      <p:sp>
        <p:nvSpPr>
          <p:cNvPr id="6" name="TextBox 5">
            <a:extLst>
              <a:ext uri="{FF2B5EF4-FFF2-40B4-BE49-F238E27FC236}">
                <a16:creationId xmlns:a16="http://schemas.microsoft.com/office/drawing/2014/main" id="{A18ABF63-7918-67C8-6F5D-3626096607C6}"/>
              </a:ext>
            </a:extLst>
          </p:cNvPr>
          <p:cNvSpPr txBox="1"/>
          <p:nvPr/>
        </p:nvSpPr>
        <p:spPr>
          <a:xfrm>
            <a:off x="926048" y="2208122"/>
            <a:ext cx="4597401" cy="1477328"/>
          </a:xfrm>
          <a:prstGeom prst="rect">
            <a:avLst/>
          </a:prstGeom>
          <a:noFill/>
        </p:spPr>
        <p:txBody>
          <a:bodyPr wrap="square" rtlCol="0">
            <a:spAutoFit/>
          </a:bodyPr>
          <a:lstStyle/>
          <a:p>
            <a:pPr algn="ctr"/>
            <a:r>
              <a:rPr lang="en-US" sz="3600" b="1" dirty="0">
                <a:solidFill>
                  <a:schemeClr val="bg1"/>
                </a:solidFill>
                <a:effectLst/>
                <a:latin typeface="Myriad Pro" panose="020B0403030403020204"/>
                <a:ea typeface="Calibri" panose="020F0502020204030204" pitchFamily="34" charset="0"/>
                <a:cs typeface="Times New Roman" panose="02020603050405020304" pitchFamily="18" charset="0"/>
              </a:rPr>
              <a:t>Center for Repair of Historical Harm</a:t>
            </a:r>
          </a:p>
          <a:p>
            <a:endParaRPr lang="en-US" dirty="0"/>
          </a:p>
        </p:txBody>
      </p:sp>
    </p:spTree>
    <p:extLst>
      <p:ext uri="{BB962C8B-B14F-4D97-AF65-F5344CB8AC3E}">
        <p14:creationId xmlns:p14="http://schemas.microsoft.com/office/powerpoint/2010/main" val="300937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22CF-A9A4-DB42-A7F6-BF847FDA0AD2}"/>
              </a:ext>
            </a:extLst>
          </p:cNvPr>
          <p:cNvSpPr>
            <a:spLocks noGrp="1"/>
          </p:cNvSpPr>
          <p:nvPr>
            <p:ph type="title"/>
          </p:nvPr>
        </p:nvSpPr>
        <p:spPr>
          <a:xfrm>
            <a:off x="1710964" y="240452"/>
            <a:ext cx="10515600" cy="1325563"/>
          </a:xfrm>
        </p:spPr>
        <p:txBody>
          <a:bodyPr>
            <a:normAutofit/>
          </a:bodyPr>
          <a:lstStyle/>
          <a:p>
            <a:r>
              <a:rPr lang="en-US" sz="2400" dirty="0"/>
              <a:t>Presbyterian Church (U.S.A.)</a:t>
            </a:r>
            <a:br>
              <a:rPr lang="en-US" sz="2400" dirty="0"/>
            </a:br>
            <a:r>
              <a:rPr lang="en-US" sz="2400" dirty="0"/>
              <a:t>Presbyterian Mission Agency</a:t>
            </a:r>
          </a:p>
        </p:txBody>
      </p:sp>
      <p:pic>
        <p:nvPicPr>
          <p:cNvPr id="6" name="Picture 5">
            <a:extLst>
              <a:ext uri="{FF2B5EF4-FFF2-40B4-BE49-F238E27FC236}">
                <a16:creationId xmlns:a16="http://schemas.microsoft.com/office/drawing/2014/main" id="{65A6D002-2C4B-63E4-276D-95FF976EEA5D}"/>
              </a:ext>
            </a:extLst>
          </p:cNvPr>
          <p:cNvPicPr>
            <a:picLocks noChangeAspect="1"/>
          </p:cNvPicPr>
          <p:nvPr/>
        </p:nvPicPr>
        <p:blipFill>
          <a:blip r:embed="rId3"/>
          <a:stretch>
            <a:fillRect/>
          </a:stretch>
        </p:blipFill>
        <p:spPr>
          <a:xfrm>
            <a:off x="3430270" y="1800420"/>
            <a:ext cx="5864860" cy="4285859"/>
          </a:xfrm>
          <a:prstGeom prst="rect">
            <a:avLst/>
          </a:prstGeom>
        </p:spPr>
      </p:pic>
    </p:spTree>
    <p:extLst>
      <p:ext uri="{BB962C8B-B14F-4D97-AF65-F5344CB8AC3E}">
        <p14:creationId xmlns:p14="http://schemas.microsoft.com/office/powerpoint/2010/main" val="2233011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94A7EC-394E-BD49-D57F-618937F0F1FC}"/>
              </a:ext>
            </a:extLst>
          </p:cNvPr>
          <p:cNvSpPr>
            <a:spLocks noGrp="1"/>
          </p:cNvSpPr>
          <p:nvPr>
            <p:ph idx="1"/>
          </p:nvPr>
        </p:nvSpPr>
        <p:spPr/>
        <p:txBody>
          <a:bodyPr>
            <a:normAutofit/>
          </a:bodyPr>
          <a:lstStyle/>
          <a:p>
            <a:pPr algn="ctr"/>
            <a:endParaRPr lang="en-US" sz="5400" dirty="0">
              <a:latin typeface="+mj-lt"/>
            </a:endParaRPr>
          </a:p>
          <a:p>
            <a:pPr algn="ctr"/>
            <a:r>
              <a:rPr lang="en-US" sz="5400" dirty="0">
                <a:latin typeface="+mj-lt"/>
              </a:rPr>
              <a:t>An Invitation</a:t>
            </a:r>
          </a:p>
          <a:p>
            <a:pPr algn="ctr"/>
            <a:endParaRPr lang="en-US" sz="5400" dirty="0">
              <a:latin typeface="+mj-lt"/>
            </a:endParaRPr>
          </a:p>
        </p:txBody>
      </p:sp>
      <p:sp>
        <p:nvSpPr>
          <p:cNvPr id="3" name="TextBox 2">
            <a:extLst>
              <a:ext uri="{FF2B5EF4-FFF2-40B4-BE49-F238E27FC236}">
                <a16:creationId xmlns:a16="http://schemas.microsoft.com/office/drawing/2014/main" id="{3FE983C6-45D0-0535-8D07-9B1863BFC0BA}"/>
              </a:ext>
            </a:extLst>
          </p:cNvPr>
          <p:cNvSpPr txBox="1"/>
          <p:nvPr/>
        </p:nvSpPr>
        <p:spPr>
          <a:xfrm>
            <a:off x="6590582" y="1863306"/>
            <a:ext cx="5110630" cy="1754326"/>
          </a:xfrm>
          <a:prstGeom prst="rect">
            <a:avLst/>
          </a:prstGeom>
          <a:noFill/>
        </p:spPr>
        <p:txBody>
          <a:bodyPr wrap="none" rtlCol="0">
            <a:spAutoFit/>
          </a:bodyPr>
          <a:lstStyle/>
          <a:p>
            <a:r>
              <a:rPr lang="en-US" sz="3600" dirty="0"/>
              <a:t>What is the one thing you </a:t>
            </a:r>
          </a:p>
          <a:p>
            <a:r>
              <a:rPr lang="en-US" sz="3600" dirty="0"/>
              <a:t>Will do as a result of </a:t>
            </a:r>
          </a:p>
          <a:p>
            <a:r>
              <a:rPr lang="en-US" sz="3600" dirty="0"/>
              <a:t>this workshop?</a:t>
            </a:r>
            <a:endParaRPr lang="en-US" dirty="0"/>
          </a:p>
        </p:txBody>
      </p:sp>
    </p:spTree>
    <p:extLst>
      <p:ext uri="{BB962C8B-B14F-4D97-AF65-F5344CB8AC3E}">
        <p14:creationId xmlns:p14="http://schemas.microsoft.com/office/powerpoint/2010/main" val="2505879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9BD1CB-2411-0946-ADC8-7D534687455F}"/>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6A5C84-CD30-E27A-2333-BC73CAB95C9F}"/>
              </a:ext>
            </a:extLst>
          </p:cNvPr>
          <p:cNvSpPr txBox="1"/>
          <p:nvPr/>
        </p:nvSpPr>
        <p:spPr>
          <a:xfrm>
            <a:off x="4704523" y="5158409"/>
            <a:ext cx="3532955" cy="1015663"/>
          </a:xfrm>
          <a:prstGeom prst="rect">
            <a:avLst/>
          </a:prstGeom>
          <a:noFill/>
        </p:spPr>
        <p:txBody>
          <a:bodyPr wrap="none" rtlCol="0">
            <a:spAutoFit/>
          </a:bodyPr>
          <a:lstStyle/>
          <a:p>
            <a:r>
              <a:rPr lang="en-US" sz="6000" dirty="0">
                <a:solidFill>
                  <a:schemeClr val="bg1"/>
                </a:solidFill>
              </a:rPr>
              <a:t>Thank You</a:t>
            </a:r>
            <a:r>
              <a:rPr lang="en-US" sz="4400" dirty="0">
                <a:solidFill>
                  <a:schemeClr val="bg1"/>
                </a:solidFill>
              </a:rPr>
              <a:t>!</a:t>
            </a:r>
          </a:p>
        </p:txBody>
      </p:sp>
    </p:spTree>
    <p:extLst>
      <p:ext uri="{BB962C8B-B14F-4D97-AF65-F5344CB8AC3E}">
        <p14:creationId xmlns:p14="http://schemas.microsoft.com/office/powerpoint/2010/main" val="1493465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B2096-8442-CEC9-FAC5-F30352F7D6E2}"/>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C6BBC8E8-81D5-0FDB-8E3D-5759A9361F1C}"/>
              </a:ext>
            </a:extLst>
          </p:cNvPr>
          <p:cNvSpPr/>
          <p:nvPr/>
        </p:nvSpPr>
        <p:spPr>
          <a:xfrm>
            <a:off x="6718851" y="3041422"/>
            <a:ext cx="4949687" cy="100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A1F14777-4EE8-6AB2-0663-43E8B6CF44CC}"/>
              </a:ext>
            </a:extLst>
          </p:cNvPr>
          <p:cNvSpPr/>
          <p:nvPr/>
        </p:nvSpPr>
        <p:spPr>
          <a:xfrm>
            <a:off x="6689032" y="1520689"/>
            <a:ext cx="4979506" cy="954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C0C79D-27EC-44DD-4B1A-3478D2C8E629}"/>
              </a:ext>
            </a:extLst>
          </p:cNvPr>
          <p:cNvSpPr>
            <a:spLocks noGrp="1"/>
          </p:cNvSpPr>
          <p:nvPr>
            <p:ph idx="1"/>
          </p:nvPr>
        </p:nvSpPr>
        <p:spPr/>
        <p:txBody>
          <a:bodyPr>
            <a:normAutofit/>
          </a:bodyPr>
          <a:lstStyle/>
          <a:p>
            <a:pPr algn="ctr"/>
            <a:endParaRPr lang="en-US" sz="4000" dirty="0">
              <a:latin typeface="+mj-lt"/>
            </a:endParaRPr>
          </a:p>
          <a:p>
            <a:pPr algn="ctr"/>
            <a:endParaRPr lang="en-US" sz="4000" dirty="0">
              <a:latin typeface="+mj-lt"/>
            </a:endParaRPr>
          </a:p>
          <a:p>
            <a:pPr algn="ctr"/>
            <a:r>
              <a:rPr lang="en-US" sz="4800" dirty="0">
                <a:latin typeface="+mj-lt"/>
              </a:rPr>
              <a:t>Three Primary Foci</a:t>
            </a:r>
          </a:p>
        </p:txBody>
      </p:sp>
      <p:sp>
        <p:nvSpPr>
          <p:cNvPr id="2" name="TextBox 1">
            <a:extLst>
              <a:ext uri="{FF2B5EF4-FFF2-40B4-BE49-F238E27FC236}">
                <a16:creationId xmlns:a16="http://schemas.microsoft.com/office/drawing/2014/main" id="{B4A7957F-C765-9BD4-1E97-10910258187B}"/>
              </a:ext>
            </a:extLst>
          </p:cNvPr>
          <p:cNvSpPr txBox="1"/>
          <p:nvPr/>
        </p:nvSpPr>
        <p:spPr>
          <a:xfrm>
            <a:off x="6880284" y="1669774"/>
            <a:ext cx="4949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Building Congregational Vitality</a:t>
            </a:r>
          </a:p>
        </p:txBody>
      </p:sp>
      <p:sp>
        <p:nvSpPr>
          <p:cNvPr id="4" name="TextBox 3">
            <a:extLst>
              <a:ext uri="{FF2B5EF4-FFF2-40B4-BE49-F238E27FC236}">
                <a16:creationId xmlns:a16="http://schemas.microsoft.com/office/drawing/2014/main" id="{D1521609-94D1-B24A-8B49-854DC4DAF39D}"/>
              </a:ext>
            </a:extLst>
          </p:cNvPr>
          <p:cNvSpPr txBox="1"/>
          <p:nvPr/>
        </p:nvSpPr>
        <p:spPr>
          <a:xfrm>
            <a:off x="6977270" y="2882348"/>
            <a:ext cx="494968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Dismantling Structural Racism</a:t>
            </a:r>
          </a:p>
        </p:txBody>
      </p:sp>
      <p:sp>
        <p:nvSpPr>
          <p:cNvPr id="8" name="Oval 7">
            <a:extLst>
              <a:ext uri="{FF2B5EF4-FFF2-40B4-BE49-F238E27FC236}">
                <a16:creationId xmlns:a16="http://schemas.microsoft.com/office/drawing/2014/main" id="{C16668FB-E696-C80C-47FE-99FA2D34C208}"/>
              </a:ext>
            </a:extLst>
          </p:cNvPr>
          <p:cNvSpPr/>
          <p:nvPr/>
        </p:nvSpPr>
        <p:spPr>
          <a:xfrm>
            <a:off x="6718851" y="4442838"/>
            <a:ext cx="4840358" cy="10038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80CF3E2-C3A9-F0C8-F475-45995C911BFE}"/>
              </a:ext>
            </a:extLst>
          </p:cNvPr>
          <p:cNvSpPr txBox="1"/>
          <p:nvPr/>
        </p:nvSpPr>
        <p:spPr>
          <a:xfrm>
            <a:off x="6977269" y="4363276"/>
            <a:ext cx="4341381"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Eradicating Systemic Poverty</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21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A84FB-59D3-D7C5-D035-C3E4E331DE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BE73D9-BA7D-B0A3-BF33-883B33C6B962}"/>
              </a:ext>
            </a:extLst>
          </p:cNvPr>
          <p:cNvSpPr>
            <a:spLocks noGrp="1"/>
          </p:cNvSpPr>
          <p:nvPr>
            <p:ph type="title"/>
          </p:nvPr>
        </p:nvSpPr>
        <p:spPr/>
        <p:txBody>
          <a:bodyPr>
            <a:normAutofit/>
          </a:bodyPr>
          <a:lstStyle/>
          <a:p>
            <a:r>
              <a:rPr lang="en-US" sz="5400" b="0" dirty="0">
                <a:latin typeface="Calibri Light" panose="020F0302020204030204" pitchFamily="34" charset="0"/>
                <a:cs typeface="Calibri Light" panose="020F0302020204030204" pitchFamily="34" charset="0"/>
              </a:rPr>
              <a:t>Congregational Vitality</a:t>
            </a:r>
          </a:p>
        </p:txBody>
      </p:sp>
      <p:pic>
        <p:nvPicPr>
          <p:cNvPr id="2054" name="Picture 6">
            <a:hlinkClick r:id="rId3"/>
            <a:extLst>
              <a:ext uri="{FF2B5EF4-FFF2-40B4-BE49-F238E27FC236}">
                <a16:creationId xmlns:a16="http://schemas.microsoft.com/office/drawing/2014/main" id="{DFEF5BE3-F558-46C6-A47F-FE6CE03B9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173882" y="2885831"/>
            <a:ext cx="80654" cy="806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15D9F2-34D4-FEE6-45B0-5752E68FD28C}"/>
              </a:ext>
            </a:extLst>
          </p:cNvPr>
          <p:cNvSpPr txBox="1"/>
          <p:nvPr/>
        </p:nvSpPr>
        <p:spPr>
          <a:xfrm>
            <a:off x="2048489" y="2416307"/>
            <a:ext cx="8182098"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A community’s spiritual strength and demonstrated  capacity for engaging in purposeful mission.</a:t>
            </a:r>
          </a:p>
        </p:txBody>
      </p:sp>
    </p:spTree>
    <p:extLst>
      <p:ext uri="{BB962C8B-B14F-4D97-AF65-F5344CB8AC3E}">
        <p14:creationId xmlns:p14="http://schemas.microsoft.com/office/powerpoint/2010/main" val="294138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024CA-943A-F8E1-FC97-3F4094518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B5A53-2B8E-FF06-A7F7-4A9900A1EB55}"/>
              </a:ext>
            </a:extLst>
          </p:cNvPr>
          <p:cNvSpPr>
            <a:spLocks noGrp="1"/>
          </p:cNvSpPr>
          <p:nvPr>
            <p:ph type="title"/>
          </p:nvPr>
        </p:nvSpPr>
        <p:spPr/>
        <p:txBody>
          <a:bodyPr>
            <a:normAutofit/>
          </a:bodyPr>
          <a:lstStyle/>
          <a:p>
            <a:r>
              <a:rPr lang="en-US" sz="5400" b="0" dirty="0">
                <a:latin typeface="+mj-lt"/>
                <a:cs typeface="Calibri" panose="020F0502020204030204" pitchFamily="34" charset="0"/>
              </a:rPr>
              <a:t>Systemic Poverty</a:t>
            </a:r>
          </a:p>
        </p:txBody>
      </p:sp>
      <p:sp>
        <p:nvSpPr>
          <p:cNvPr id="3" name="Content Placeholder 2">
            <a:extLst>
              <a:ext uri="{FF2B5EF4-FFF2-40B4-BE49-F238E27FC236}">
                <a16:creationId xmlns:a16="http://schemas.microsoft.com/office/drawing/2014/main" id="{C29E2366-C7EE-A9B7-8EA3-4C05F01F9260}"/>
              </a:ext>
            </a:extLst>
          </p:cNvPr>
          <p:cNvSpPr>
            <a:spLocks noGrp="1"/>
          </p:cNvSpPr>
          <p:nvPr>
            <p:ph idx="1"/>
          </p:nvPr>
        </p:nvSpPr>
        <p:spPr>
          <a:xfrm>
            <a:off x="1100831" y="2060850"/>
            <a:ext cx="10358857" cy="3760830"/>
          </a:xfrm>
        </p:spPr>
        <p:txBody>
          <a:bodyPr>
            <a:noAutofit/>
          </a:bodyPr>
          <a:lstStyle/>
          <a:p>
            <a:pPr algn="ctr">
              <a:lnSpc>
                <a:spcPct val="150000"/>
              </a:lnSpc>
              <a:spcBef>
                <a:spcPts val="0"/>
              </a:spcBef>
            </a:pPr>
            <a:r>
              <a:rPr lang="en-US" sz="4400" b="0" dirty="0">
                <a:latin typeface="Calibri" panose="020F0502020204030204" pitchFamily="34" charset="0"/>
                <a:ea typeface="Cambria" panose="02040503050406030204" pitchFamily="18" charset="0"/>
                <a:cs typeface="Calibri" panose="020F0502020204030204" pitchFamily="34" charset="0"/>
              </a:rPr>
              <a:t>Exploitation of people through </a:t>
            </a:r>
          </a:p>
          <a:p>
            <a:pPr algn="ctr">
              <a:lnSpc>
                <a:spcPct val="150000"/>
              </a:lnSpc>
              <a:spcBef>
                <a:spcPts val="0"/>
              </a:spcBef>
            </a:pPr>
            <a:r>
              <a:rPr lang="en-US" sz="4400" b="0" dirty="0">
                <a:latin typeface="Calibri" panose="020F0502020204030204" pitchFamily="34" charset="0"/>
                <a:ea typeface="Cambria" panose="02040503050406030204" pitchFamily="18" charset="0"/>
                <a:cs typeface="Calibri" panose="020F0502020204030204" pitchFamily="34" charset="0"/>
              </a:rPr>
              <a:t>laws, policies, and practices that lead to the </a:t>
            </a:r>
          </a:p>
          <a:p>
            <a:pPr algn="ctr">
              <a:lnSpc>
                <a:spcPct val="150000"/>
              </a:lnSpc>
              <a:spcBef>
                <a:spcPts val="0"/>
              </a:spcBef>
            </a:pPr>
            <a:r>
              <a:rPr lang="en-US" sz="4400" b="0" dirty="0">
                <a:latin typeface="Calibri" panose="020F0502020204030204" pitchFamily="34" charset="0"/>
                <a:ea typeface="Cambria" panose="02040503050406030204" pitchFamily="18" charset="0"/>
                <a:cs typeface="Calibri" panose="020F0502020204030204" pitchFamily="34" charset="0"/>
              </a:rPr>
              <a:t>perpetuation of poverty.</a:t>
            </a:r>
          </a:p>
          <a:p>
            <a:pPr algn="ctr"/>
            <a:endParaRPr lang="en-US" dirty="0"/>
          </a:p>
        </p:txBody>
      </p:sp>
    </p:spTree>
    <p:extLst>
      <p:ext uri="{BB962C8B-B14F-4D97-AF65-F5344CB8AC3E}">
        <p14:creationId xmlns:p14="http://schemas.microsoft.com/office/powerpoint/2010/main" val="3235542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35F51-0149-D6BB-9F61-73CBC55BA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2A71E-CB50-B635-40C8-121E531CB62B}"/>
              </a:ext>
            </a:extLst>
          </p:cNvPr>
          <p:cNvSpPr>
            <a:spLocks noGrp="1"/>
          </p:cNvSpPr>
          <p:nvPr>
            <p:ph type="title"/>
          </p:nvPr>
        </p:nvSpPr>
        <p:spPr/>
        <p:txBody>
          <a:bodyPr>
            <a:normAutofit/>
          </a:bodyPr>
          <a:lstStyle/>
          <a:p>
            <a:r>
              <a:rPr lang="en-US" sz="5400" b="0" dirty="0">
                <a:latin typeface="Calibri Light" panose="020F0302020204030204" pitchFamily="34" charset="0"/>
                <a:ea typeface="Calibri Light" panose="020F0302020204030204" pitchFamily="34" charset="0"/>
                <a:cs typeface="Calibri Light" panose="020F0302020204030204" pitchFamily="34" charset="0"/>
              </a:rPr>
              <a:t>Structural Racism</a:t>
            </a:r>
          </a:p>
        </p:txBody>
      </p:sp>
      <p:sp>
        <p:nvSpPr>
          <p:cNvPr id="3" name="Content Placeholder 2">
            <a:extLst>
              <a:ext uri="{FF2B5EF4-FFF2-40B4-BE49-F238E27FC236}">
                <a16:creationId xmlns:a16="http://schemas.microsoft.com/office/drawing/2014/main" id="{8B48953D-8A42-4F82-2BF5-A440B215D314}"/>
              </a:ext>
            </a:extLst>
          </p:cNvPr>
          <p:cNvSpPr>
            <a:spLocks noGrp="1"/>
          </p:cNvSpPr>
          <p:nvPr>
            <p:ph idx="1"/>
          </p:nvPr>
        </p:nvSpPr>
        <p:spPr>
          <a:xfrm>
            <a:off x="1114816" y="2067382"/>
            <a:ext cx="10922696" cy="4413006"/>
          </a:xfrm>
        </p:spPr>
        <p:txBody>
          <a:bodyPr>
            <a:noAutofit/>
          </a:bodyPr>
          <a:lstStyle/>
          <a:p>
            <a:pPr algn="ctr">
              <a:lnSpc>
                <a:spcPct val="150000"/>
              </a:lnSpc>
              <a:spcBef>
                <a:spcPts val="0"/>
              </a:spcBef>
            </a:pPr>
            <a:r>
              <a:rPr lang="en-US" sz="4400" b="0" dirty="0">
                <a:latin typeface="Calibri" panose="020F0502020204030204" pitchFamily="34" charset="0"/>
                <a:ea typeface="Cambria" panose="02040503050406030204" pitchFamily="18" charset="0"/>
                <a:cs typeface="Calibri" panose="020F0502020204030204" pitchFamily="34" charset="0"/>
              </a:rPr>
              <a:t>Normalization  and Legitimization of</a:t>
            </a:r>
          </a:p>
          <a:p>
            <a:pPr algn="ctr">
              <a:lnSpc>
                <a:spcPct val="150000"/>
              </a:lnSpc>
              <a:spcBef>
                <a:spcPts val="0"/>
              </a:spcBef>
            </a:pPr>
            <a:r>
              <a:rPr lang="en-US" sz="4400" b="0" dirty="0">
                <a:latin typeface="Calibri" panose="020F0502020204030204" pitchFamily="34" charset="0"/>
                <a:ea typeface="Cambria" panose="02040503050406030204" pitchFamily="18" charset="0"/>
                <a:cs typeface="Calibri" panose="020F0502020204030204" pitchFamily="34" charset="0"/>
              </a:rPr>
              <a:t>   Dynamics and Systems—producing adverse outcomes for people of color.</a:t>
            </a:r>
          </a:p>
          <a:p>
            <a:endParaRPr lang="en-US" dirty="0"/>
          </a:p>
        </p:txBody>
      </p:sp>
    </p:spTree>
    <p:extLst>
      <p:ext uri="{BB962C8B-B14F-4D97-AF65-F5344CB8AC3E}">
        <p14:creationId xmlns:p14="http://schemas.microsoft.com/office/powerpoint/2010/main" val="12505667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70B2-60EB-45D8-9308-E24A8AEBD502}"/>
              </a:ext>
            </a:extLst>
          </p:cNvPr>
          <p:cNvSpPr>
            <a:spLocks noGrp="1"/>
          </p:cNvSpPr>
          <p:nvPr>
            <p:ph type="title"/>
          </p:nvPr>
        </p:nvSpPr>
        <p:spPr>
          <a:xfrm>
            <a:off x="442686" y="582835"/>
            <a:ext cx="11466285" cy="784830"/>
          </a:xfrm>
          <a:prstGeom prst="rect">
            <a:avLst/>
          </a:prstGeom>
          <a:noFill/>
        </p:spPr>
        <p:txBody>
          <a:bodyPr wrap="square" rtlCol="0">
            <a:spAutoFit/>
          </a:bodyPr>
          <a:lstStyle/>
          <a:p>
            <a:pPr eaLnBrk="0" hangingPunct="0">
              <a:lnSpc>
                <a:spcPct val="100000"/>
              </a:lnSpc>
            </a:pPr>
            <a:r>
              <a:rPr lang="en-US" sz="4500" dirty="0">
                <a:solidFill>
                  <a:prstClr val="white"/>
                </a:solidFill>
                <a:latin typeface="Bahnschrift Condensed" panose="020B0502040204020203" pitchFamily="34" charset="0"/>
                <a:ea typeface="Cambria" panose="02040503050406030204" pitchFamily="18" charset="0"/>
                <a:cs typeface="Calibri" panose="020F0502020204030204" pitchFamily="34" charset="0"/>
              </a:rPr>
              <a:t>The Foundation</a:t>
            </a:r>
          </a:p>
        </p:txBody>
      </p:sp>
      <p:sp>
        <p:nvSpPr>
          <p:cNvPr id="5" name="Content Placeholder 4">
            <a:extLst>
              <a:ext uri="{FF2B5EF4-FFF2-40B4-BE49-F238E27FC236}">
                <a16:creationId xmlns:a16="http://schemas.microsoft.com/office/drawing/2014/main" id="{6FE3AEC9-7F6A-4FC6-B969-F6B03BDD5161}"/>
              </a:ext>
            </a:extLst>
          </p:cNvPr>
          <p:cNvSpPr>
            <a:spLocks noGrp="1"/>
          </p:cNvSpPr>
          <p:nvPr>
            <p:ph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7F7F7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7F7F7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Bahnschrift Condensed" panose="020B0502040204020203" pitchFamily="34" charset="0"/>
                <a:ea typeface="Cambria" panose="02040503050406030204" pitchFamily="18" charset="0"/>
                <a:cs typeface="Calibri" panose="020F0502020204030204" pitchFamily="34" charset="0"/>
              </a:rPr>
              <a:t>              		</a:t>
            </a:r>
            <a:r>
              <a:rPr lang="en-US" sz="5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Biblical</a:t>
            </a:r>
          </a:p>
          <a:p>
            <a:pPr marL="0" indent="0">
              <a:buNone/>
            </a:pPr>
            <a:r>
              <a:rPr lang="en-US" sz="5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Theological</a:t>
            </a:r>
          </a:p>
          <a:p>
            <a:pPr marL="0" indent="0">
              <a:buNone/>
            </a:pPr>
            <a:r>
              <a:rPr lang="en-US" sz="5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Ecclesial Basis</a:t>
            </a:r>
          </a:p>
        </p:txBody>
      </p:sp>
      <p:sp>
        <p:nvSpPr>
          <p:cNvPr id="4" name="TextBox 3">
            <a:extLst>
              <a:ext uri="{FF2B5EF4-FFF2-40B4-BE49-F238E27FC236}">
                <a16:creationId xmlns:a16="http://schemas.microsoft.com/office/drawing/2014/main" id="{368FCE0A-DC34-4C70-878B-AE9134526152}"/>
              </a:ext>
            </a:extLst>
          </p:cNvPr>
          <p:cNvSpPr txBox="1"/>
          <p:nvPr/>
        </p:nvSpPr>
        <p:spPr>
          <a:xfrm>
            <a:off x="6252882" y="423582"/>
            <a:ext cx="36912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25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420BF-74B0-4B61-8B61-6E3E3C9DB9C5}"/>
              </a:ext>
            </a:extLst>
          </p:cNvPr>
          <p:cNvSpPr>
            <a:spLocks noGrp="1"/>
          </p:cNvSpPr>
          <p:nvPr>
            <p:ph type="title" idx="4294967295"/>
          </p:nvPr>
        </p:nvSpPr>
        <p:spPr>
          <a:xfrm>
            <a:off x="0" y="1334124"/>
            <a:ext cx="9823450" cy="83513"/>
          </a:xfrm>
        </p:spPr>
        <p:txBody>
          <a:bodyPr>
            <a:normAutofit fontScale="90000"/>
          </a:bodyPr>
          <a:lstStyle/>
          <a:p>
            <a:r>
              <a:rPr lang="en-US" sz="6700" dirty="0"/>
              <a:t>				</a:t>
            </a:r>
            <a:endParaRPr lang="en-US" sz="6000" dirty="0"/>
          </a:p>
        </p:txBody>
      </p:sp>
      <p:sp>
        <p:nvSpPr>
          <p:cNvPr id="3" name="Content Placeholder 2">
            <a:extLst>
              <a:ext uri="{FF2B5EF4-FFF2-40B4-BE49-F238E27FC236}">
                <a16:creationId xmlns:a16="http://schemas.microsoft.com/office/drawing/2014/main" id="{0A1E8FBA-49F1-4F11-82C5-BA75B31E1D17}"/>
              </a:ext>
            </a:extLst>
          </p:cNvPr>
          <p:cNvSpPr>
            <a:spLocks noGrp="1"/>
          </p:cNvSpPr>
          <p:nvPr>
            <p:ph idx="4294967295"/>
          </p:nvPr>
        </p:nvSpPr>
        <p:spPr>
          <a:xfrm>
            <a:off x="3084286" y="1590261"/>
            <a:ext cx="8955314" cy="5195167"/>
          </a:xfrm>
        </p:spPr>
        <p:txBody>
          <a:bodyPr/>
          <a:lstStyle/>
          <a:p>
            <a:pPr marL="0" indent="0">
              <a:buNone/>
            </a:pPr>
            <a:r>
              <a:rPr lang="en-US" sz="3200" b="1" baseline="30000" dirty="0">
                <a:latin typeface="Cambria" panose="02040503050406030204" pitchFamily="18" charset="0"/>
                <a:ea typeface="Cambria" panose="02040503050406030204" pitchFamily="18" charset="0"/>
              </a:rPr>
              <a:t>31 </a:t>
            </a:r>
            <a:r>
              <a:rPr lang="en-US" sz="3200" dirty="0">
                <a:latin typeface="Cambria" panose="02040503050406030204" pitchFamily="18" charset="0"/>
                <a:ea typeface="Cambria" panose="02040503050406030204" pitchFamily="18" charset="0"/>
              </a:rPr>
              <a:t>“When the Son of Man comes in his glory, and all the angels with him, then he will sit on the throne of his glory. </a:t>
            </a:r>
            <a:r>
              <a:rPr lang="en-US" sz="3200" b="1" baseline="30000" dirty="0">
                <a:latin typeface="Cambria" panose="02040503050406030204" pitchFamily="18" charset="0"/>
                <a:ea typeface="Cambria" panose="02040503050406030204" pitchFamily="18" charset="0"/>
              </a:rPr>
              <a:t>32 </a:t>
            </a:r>
            <a:r>
              <a:rPr lang="en-US" sz="3200" dirty="0">
                <a:latin typeface="Cambria" panose="02040503050406030204" pitchFamily="18" charset="0"/>
                <a:ea typeface="Cambria" panose="02040503050406030204" pitchFamily="18" charset="0"/>
              </a:rPr>
              <a:t>All the nations will be gathered before him, and he will separate people one from another as a shepherd separates the sheep from the goats, </a:t>
            </a:r>
            <a:r>
              <a:rPr lang="en-US" sz="3200" b="1" baseline="30000" dirty="0">
                <a:latin typeface="Cambria" panose="02040503050406030204" pitchFamily="18" charset="0"/>
                <a:ea typeface="Cambria" panose="02040503050406030204" pitchFamily="18" charset="0"/>
              </a:rPr>
              <a:t>33 </a:t>
            </a:r>
            <a:r>
              <a:rPr lang="en-US" sz="3200" dirty="0">
                <a:latin typeface="Cambria" panose="02040503050406030204" pitchFamily="18" charset="0"/>
                <a:ea typeface="Cambria" panose="02040503050406030204" pitchFamily="18" charset="0"/>
              </a:rPr>
              <a:t>and he will put the sheep at his right hand and the goats at the left. </a:t>
            </a:r>
            <a:r>
              <a:rPr lang="en-US" sz="3200" b="1" baseline="30000" dirty="0">
                <a:latin typeface="Cambria" panose="02040503050406030204" pitchFamily="18" charset="0"/>
                <a:ea typeface="Cambria" panose="02040503050406030204" pitchFamily="18" charset="0"/>
              </a:rPr>
              <a:t>34 </a:t>
            </a:r>
            <a:r>
              <a:rPr lang="en-US" sz="3200" dirty="0">
                <a:latin typeface="Cambria" panose="02040503050406030204" pitchFamily="18" charset="0"/>
                <a:ea typeface="Cambria" panose="02040503050406030204" pitchFamily="18" charset="0"/>
              </a:rPr>
              <a:t>Then the king will say to those at his right hand, ‘Come, you that are blessed by my Father, inherit the kingdom prepared for you from the foundation of the world</a:t>
            </a:r>
            <a:r>
              <a:rPr lang="en-US" dirty="0">
                <a:latin typeface="Cambria" panose="02040503050406030204" pitchFamily="18" charset="0"/>
                <a:ea typeface="Cambria" panose="02040503050406030204" pitchFamily="18" charset="0"/>
              </a:rPr>
              <a:t>;  35 </a:t>
            </a:r>
            <a:r>
              <a:rPr lang="en-US" sz="3200" dirty="0">
                <a:latin typeface="Cambria" panose="02040503050406030204" pitchFamily="18" charset="0"/>
                <a:ea typeface="Cambria" panose="02040503050406030204" pitchFamily="18" charset="0"/>
              </a:rPr>
              <a:t>for I was hungry and you gave me food,</a:t>
            </a:r>
            <a:endParaRPr lang="en-US" sz="54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80405189-1EB3-452A-B533-99FC81035F07}"/>
              </a:ext>
            </a:extLst>
          </p:cNvPr>
          <p:cNvSpPr txBox="1"/>
          <p:nvPr/>
        </p:nvSpPr>
        <p:spPr>
          <a:xfrm>
            <a:off x="761053" y="692894"/>
            <a:ext cx="350608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Bahnschrift Condensed" panose="020B0502040204020203" pitchFamily="34" charset="0"/>
                <a:ea typeface="+mn-ea"/>
                <a:cs typeface="+mn-cs"/>
              </a:rPr>
              <a:t>Matthew 25:31-46</a:t>
            </a:r>
            <a:endParaRPr kumimoji="0" lang="en-US" sz="4400" b="0" i="1" u="none" strike="noStrike" kern="1200" cap="none" spc="0" normalizeH="0" baseline="0" noProof="0" dirty="0">
              <a:ln>
                <a:noFill/>
              </a:ln>
              <a:solidFill>
                <a:prstClr val="white"/>
              </a:solidFill>
              <a:effectLst/>
              <a:uLnTx/>
              <a:uFillTx/>
              <a:latin typeface="Bahnschrift Condensed" panose="020B0502040204020203" pitchFamily="34" charset="0"/>
              <a:ea typeface="+mn-ea"/>
              <a:cs typeface="+mn-cs"/>
            </a:endParaRPr>
          </a:p>
        </p:txBody>
      </p:sp>
    </p:spTree>
    <p:extLst>
      <p:ext uri="{BB962C8B-B14F-4D97-AF65-F5344CB8AC3E}">
        <p14:creationId xmlns:p14="http://schemas.microsoft.com/office/powerpoint/2010/main" val="122434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420BF-74B0-4B61-8B61-6E3E3C9DB9C5}"/>
              </a:ext>
            </a:extLst>
          </p:cNvPr>
          <p:cNvSpPr>
            <a:spLocks noGrp="1"/>
          </p:cNvSpPr>
          <p:nvPr>
            <p:ph type="title" idx="4294967295"/>
          </p:nvPr>
        </p:nvSpPr>
        <p:spPr>
          <a:xfrm>
            <a:off x="0" y="1334124"/>
            <a:ext cx="9823450" cy="83513"/>
          </a:xfrm>
        </p:spPr>
        <p:txBody>
          <a:bodyPr>
            <a:normAutofit fontScale="90000"/>
          </a:bodyPr>
          <a:lstStyle/>
          <a:p>
            <a:r>
              <a:rPr lang="en-US" sz="6700" dirty="0"/>
              <a:t>				</a:t>
            </a:r>
            <a:endParaRPr lang="en-US" sz="6000" dirty="0"/>
          </a:p>
        </p:txBody>
      </p:sp>
      <p:sp>
        <p:nvSpPr>
          <p:cNvPr id="3" name="Content Placeholder 2">
            <a:extLst>
              <a:ext uri="{FF2B5EF4-FFF2-40B4-BE49-F238E27FC236}">
                <a16:creationId xmlns:a16="http://schemas.microsoft.com/office/drawing/2014/main" id="{0A1E8FBA-49F1-4F11-82C5-BA75B31E1D17}"/>
              </a:ext>
            </a:extLst>
          </p:cNvPr>
          <p:cNvSpPr>
            <a:spLocks noGrp="1"/>
          </p:cNvSpPr>
          <p:nvPr>
            <p:ph idx="4294967295"/>
          </p:nvPr>
        </p:nvSpPr>
        <p:spPr>
          <a:xfrm>
            <a:off x="3084286" y="1590261"/>
            <a:ext cx="8577627" cy="5195167"/>
          </a:xfrm>
        </p:spPr>
        <p:txBody>
          <a:bodyPr/>
          <a:lstStyle/>
          <a:p>
            <a:pPr marL="0" indent="0">
              <a:buNone/>
            </a:pPr>
            <a:r>
              <a:rPr lang="en-US" sz="3200" dirty="0">
                <a:latin typeface="Cambria" panose="02040503050406030204" pitchFamily="18" charset="0"/>
                <a:ea typeface="Cambria" panose="02040503050406030204" pitchFamily="18" charset="0"/>
              </a:rPr>
              <a:t>I was thirsty and you gave me something to drink, I was a stranger and you welcomed me, </a:t>
            </a:r>
            <a:r>
              <a:rPr lang="en-US" sz="3200" b="1" baseline="30000" dirty="0">
                <a:latin typeface="Cambria" panose="02040503050406030204" pitchFamily="18" charset="0"/>
                <a:ea typeface="Cambria" panose="02040503050406030204" pitchFamily="18" charset="0"/>
              </a:rPr>
              <a:t>36 </a:t>
            </a:r>
            <a:r>
              <a:rPr lang="en-US" sz="3200" dirty="0">
                <a:latin typeface="Cambria" panose="02040503050406030204" pitchFamily="18" charset="0"/>
                <a:ea typeface="Cambria" panose="02040503050406030204" pitchFamily="18" charset="0"/>
              </a:rPr>
              <a:t>I was naked and you gave me clothing, I was sick and you took care of me, I was in prison and you visited me.’ </a:t>
            </a:r>
            <a:r>
              <a:rPr lang="en-US" sz="3200" b="1" baseline="30000" dirty="0">
                <a:latin typeface="Cambria" panose="02040503050406030204" pitchFamily="18" charset="0"/>
                <a:ea typeface="Cambria" panose="02040503050406030204" pitchFamily="18" charset="0"/>
              </a:rPr>
              <a:t>37 </a:t>
            </a:r>
            <a:r>
              <a:rPr lang="en-US" sz="3200" dirty="0">
                <a:latin typeface="Cambria" panose="02040503050406030204" pitchFamily="18" charset="0"/>
                <a:ea typeface="Cambria" panose="02040503050406030204" pitchFamily="18" charset="0"/>
              </a:rPr>
              <a:t>Then the righteous will answer him, ‘Lord, when was it that we saw you hungry and gave you food, or thirsty and gave you something to drink? </a:t>
            </a:r>
            <a:r>
              <a:rPr lang="en-US" sz="3200" b="1" baseline="30000" dirty="0">
                <a:latin typeface="Cambria" panose="02040503050406030204" pitchFamily="18" charset="0"/>
                <a:ea typeface="Cambria" panose="02040503050406030204" pitchFamily="18" charset="0"/>
              </a:rPr>
              <a:t>38 </a:t>
            </a:r>
            <a:r>
              <a:rPr lang="en-US" sz="3200" dirty="0">
                <a:latin typeface="Cambria" panose="02040503050406030204" pitchFamily="18" charset="0"/>
                <a:ea typeface="Cambria" panose="02040503050406030204" pitchFamily="18" charset="0"/>
              </a:rPr>
              <a:t>And when was it that we saw you a stranger and welcomed you, or naked and gave you clothing? </a:t>
            </a:r>
            <a:r>
              <a:rPr lang="en-US" sz="3200" b="1" baseline="30000" dirty="0">
                <a:latin typeface="Cambria" panose="02040503050406030204" pitchFamily="18" charset="0"/>
                <a:ea typeface="Cambria" panose="02040503050406030204" pitchFamily="18" charset="0"/>
              </a:rPr>
              <a:t>39 </a:t>
            </a:r>
            <a:r>
              <a:rPr lang="en-US" sz="3200" dirty="0">
                <a:latin typeface="Cambria" panose="02040503050406030204" pitchFamily="18" charset="0"/>
                <a:ea typeface="Cambria" panose="02040503050406030204" pitchFamily="18" charset="0"/>
              </a:rPr>
              <a:t>And when was it that we saw you sick or in prison and visited you?’ </a:t>
            </a:r>
            <a:endParaRPr lang="en-US" sz="60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80405189-1EB3-452A-B533-99FC81035F07}"/>
              </a:ext>
            </a:extLst>
          </p:cNvPr>
          <p:cNvSpPr txBox="1"/>
          <p:nvPr/>
        </p:nvSpPr>
        <p:spPr>
          <a:xfrm>
            <a:off x="767834" y="652605"/>
            <a:ext cx="723458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Bahnschrift Condensed" panose="020B0502040204020203" pitchFamily="34" charset="0"/>
                <a:ea typeface="+mn-ea"/>
                <a:cs typeface="+mn-cs"/>
              </a:rPr>
              <a:t>Biblically Based  - </a:t>
            </a:r>
            <a:r>
              <a:rPr kumimoji="0" lang="en-US" sz="4400" b="0" i="0" u="none" strike="noStrike" kern="1200" cap="none" spc="0" normalizeH="0" baseline="0" noProof="0" dirty="0">
                <a:ln>
                  <a:noFill/>
                </a:ln>
                <a:solidFill>
                  <a:prstClr val="white"/>
                </a:solidFill>
                <a:effectLst/>
                <a:uLnTx/>
                <a:uFillTx/>
                <a:latin typeface="Bahnschrift Condensed" panose="020B0502040204020203" pitchFamily="34" charset="0"/>
                <a:ea typeface="+mn-ea"/>
                <a:cs typeface="+mn-cs"/>
              </a:rPr>
              <a:t>Matthew 25:31-46</a:t>
            </a:r>
          </a:p>
        </p:txBody>
      </p:sp>
    </p:spTree>
    <p:extLst>
      <p:ext uri="{BB962C8B-B14F-4D97-AF65-F5344CB8AC3E}">
        <p14:creationId xmlns:p14="http://schemas.microsoft.com/office/powerpoint/2010/main" val="3839772739"/>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8" id="{A3280972-E8FD-5949-B592-751D211D958D}" vid="{0EE3131A-3C87-6B42-91C9-023FAA2FC8DB}"/>
    </a:ext>
  </a:extLst>
</a:theme>
</file>

<file path=ppt/theme/theme11.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 Format Templates.pptx" id="{DB50F97F-7B40-4798-B3CB-85755616132A}" vid="{14B4F171-D340-4056-8709-F56F9BC173C3}"/>
    </a:ext>
  </a:ext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v3-M25-FINAL  -  Read-Only" id="{3802CE9B-EE9A-441D-AC48-EE497C0DCF25}" vid="{465C78FC-9EB5-4DC3-98D7-0158E7C8B0D2}"/>
    </a:ext>
  </a:extLst>
</a:theme>
</file>

<file path=ppt/theme/theme13.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8" id="{A3280972-E8FD-5949-B592-751D211D958D}" vid="{60E14A03-3E29-B545-96E9-22869A40E4B8}"/>
    </a:ext>
  </a:extLst>
</a:theme>
</file>

<file path=ppt/theme/theme14.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v3-M25-FINAL  -  Read-Only" id="{3802CE9B-EE9A-441D-AC48-EE497C0DCF25}" vid="{335B01B0-0968-4F77-88D6-66BBEFF5FE2C}"/>
    </a:ext>
  </a:extLst>
</a:theme>
</file>

<file path=ppt/theme/theme15.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v3-M25-FINAL  -  Read-Only" id="{3802CE9B-EE9A-441D-AC48-EE497C0DCF25}" vid="{07DB5EDE-78E2-4C5A-AC55-0FE0F476B409}"/>
    </a:ext>
  </a:extLst>
</a:theme>
</file>

<file path=ppt/theme/theme16.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8" id="{A3280972-E8FD-5949-B592-751D211D958D}" vid="{C645D2EF-EF10-1346-93E2-8A6D4AA83706}"/>
    </a:ext>
  </a:extLst>
</a:theme>
</file>

<file path=ppt/theme/theme17.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8" id="{A3280972-E8FD-5949-B592-751D211D958D}" vid="{E4D289B6-E48E-6048-8A28-DFB5280982CF}"/>
    </a:ext>
  </a:extLst>
</a:theme>
</file>

<file path=ppt/theme/theme18.xml><?xml version="1.0" encoding="utf-8"?>
<a:theme xmlns:a="http://schemas.openxmlformats.org/drawingml/2006/main" name="2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8" id="{A3280972-E8FD-5949-B592-751D211D958D}" vid="{3BBE9D7C-5CBB-CD46-8331-A3C0226B971B}"/>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3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SC EDO 4022" id="{72E44322-2A99-4D70-8B08-FF0858E6E1E4}" vid="{F736BEB8-5868-4A82-A5A6-37F46B29674B}"/>
    </a:ext>
  </a:extLst>
</a:theme>
</file>

<file path=ppt/theme/theme21.xml><?xml version="1.0" encoding="utf-8"?>
<a:theme xmlns:a="http://schemas.openxmlformats.org/drawingml/2006/main" name="2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8" id="{A3280972-E8FD-5949-B592-751D211D958D}" vid="{E4D289B6-E48E-6048-8A28-DFB5280982CF}"/>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7532</TotalTime>
  <Words>1127</Words>
  <Application>Microsoft Macintosh PowerPoint</Application>
  <PresentationFormat>Widescreen</PresentationFormat>
  <Paragraphs>111</Paragraphs>
  <Slides>21</Slides>
  <Notes>20</Notes>
  <HiddenSlides>0</HiddenSlides>
  <MMClips>0</MMClips>
  <ScaleCrop>false</ScaleCrop>
  <HeadingPairs>
    <vt:vector size="6" baseType="variant">
      <vt:variant>
        <vt:lpstr>Fonts Used</vt:lpstr>
      </vt:variant>
      <vt:variant>
        <vt:i4>9</vt:i4>
      </vt:variant>
      <vt:variant>
        <vt:lpstr>Theme</vt:lpstr>
      </vt:variant>
      <vt:variant>
        <vt:i4>21</vt:i4>
      </vt:variant>
      <vt:variant>
        <vt:lpstr>Slide Titles</vt:lpstr>
      </vt:variant>
      <vt:variant>
        <vt:i4>21</vt:i4>
      </vt:variant>
    </vt:vector>
  </HeadingPairs>
  <TitlesOfParts>
    <vt:vector size="51" baseType="lpstr">
      <vt:lpstr>Arial</vt:lpstr>
      <vt:lpstr>Bahnschrift Condensed</vt:lpstr>
      <vt:lpstr>Bahnschrift SemiLight Condensed</vt:lpstr>
      <vt:lpstr>Calibri</vt:lpstr>
      <vt:lpstr>Calibri Bold</vt:lpstr>
      <vt:lpstr>Calibri Light</vt:lpstr>
      <vt:lpstr>Cambria</vt:lpstr>
      <vt:lpstr>Gill Sans MT</vt:lpstr>
      <vt:lpstr>Myriad Pro</vt:lpstr>
      <vt:lpstr>Parcel</vt:lpstr>
      <vt:lpstr>11_Custom Design</vt:lpstr>
      <vt:lpstr>Custom Design</vt:lpstr>
      <vt:lpstr>19_Custom Design</vt:lpstr>
      <vt:lpstr>12_Custom Design</vt:lpstr>
      <vt:lpstr>10_Custom Design</vt:lpstr>
      <vt:lpstr>13_Custom Design</vt:lpstr>
      <vt:lpstr>15_Custom Design</vt:lpstr>
      <vt:lpstr>17_Custom Design</vt:lpstr>
      <vt:lpstr>1_Office Theme</vt:lpstr>
      <vt:lpstr>16_Custom Design</vt:lpstr>
      <vt:lpstr>15_Office Theme</vt:lpstr>
      <vt:lpstr>23_Office Theme</vt:lpstr>
      <vt:lpstr>24_Office Theme</vt:lpstr>
      <vt:lpstr>25_Office Theme</vt:lpstr>
      <vt:lpstr>27_Office Theme</vt:lpstr>
      <vt:lpstr>26_Office Theme</vt:lpstr>
      <vt:lpstr>28_Office Theme</vt:lpstr>
      <vt:lpstr>Office Theme</vt:lpstr>
      <vt:lpstr>30_Office Theme</vt:lpstr>
      <vt:lpstr>29_Office Theme</vt:lpstr>
      <vt:lpstr>PowerPoint Presentation</vt:lpstr>
      <vt:lpstr>Presbyterian Church (U.S.A.) Presbyterian Mission Agency</vt:lpstr>
      <vt:lpstr>PowerPoint Presentation</vt:lpstr>
      <vt:lpstr>Congregational Vitality</vt:lpstr>
      <vt:lpstr>Systemic Poverty</vt:lpstr>
      <vt:lpstr>Structural Racism</vt:lpstr>
      <vt:lpstr>The Foundation</vt:lpstr>
      <vt:lpstr>    </vt:lpstr>
      <vt:lpstr>    </vt:lpstr>
      <vt:lpstr>    </vt:lpstr>
      <vt:lpstr>    </vt:lpstr>
      <vt:lpstr> Theologically Grounded - Matthew 25  </vt:lpstr>
      <vt:lpstr>Discussion Question</vt:lpstr>
      <vt:lpstr>Knox Presbyterian Church – Cincinnati, Ohio #4 </vt:lpstr>
      <vt:lpstr>Discussion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Bold Vision:  How Christians are Fighting Racism and Poverty</dc:title>
  <dc:creator>Diane Moffett</dc:creator>
  <cp:lastModifiedBy>Jaclyn Beeler</cp:lastModifiedBy>
  <cp:revision>22</cp:revision>
  <dcterms:created xsi:type="dcterms:W3CDTF">2023-01-27T17:56:35Z</dcterms:created>
  <dcterms:modified xsi:type="dcterms:W3CDTF">2024-03-15T04:13:09Z</dcterms:modified>
</cp:coreProperties>
</file>