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47" d="100"/>
          <a:sy n="47" d="100"/>
        </p:scale>
        <p:origin x="216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54300-9378-4A08-8DB1-20208F307ED3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2F2B-911E-4350-BE23-0F5B2503E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497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54300-9378-4A08-8DB1-20208F307ED3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2F2B-911E-4350-BE23-0F5B2503E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167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54300-9378-4A08-8DB1-20208F307ED3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2F2B-911E-4350-BE23-0F5B2503E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06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54300-9378-4A08-8DB1-20208F307ED3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2F2B-911E-4350-BE23-0F5B2503E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21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54300-9378-4A08-8DB1-20208F307ED3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2F2B-911E-4350-BE23-0F5B2503E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844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54300-9378-4A08-8DB1-20208F307ED3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2F2B-911E-4350-BE23-0F5B2503E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163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54300-9378-4A08-8DB1-20208F307ED3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2F2B-911E-4350-BE23-0F5B2503E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45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54300-9378-4A08-8DB1-20208F307ED3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2F2B-911E-4350-BE23-0F5B2503E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671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54300-9378-4A08-8DB1-20208F307ED3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2F2B-911E-4350-BE23-0F5B2503E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996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54300-9378-4A08-8DB1-20208F307ED3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2F2B-911E-4350-BE23-0F5B2503E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245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54300-9378-4A08-8DB1-20208F307ED3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2F2B-911E-4350-BE23-0F5B2503E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712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254300-9378-4A08-8DB1-20208F307ED3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C2F2B-911E-4350-BE23-0F5B2503E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071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2257994-BD97-4691-8B89-198A6D2BAB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775938"/>
            <a:ext cx="6858000" cy="2368062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481B2C-B6E4-48A8-84CF-7EE40E55546A}"/>
              </a:ext>
            </a:extLst>
          </p:cNvPr>
          <p:cNvSpPr txBox="1"/>
          <p:nvPr/>
        </p:nvSpPr>
        <p:spPr>
          <a:xfrm>
            <a:off x="507059" y="3794078"/>
            <a:ext cx="6014026" cy="5176303"/>
          </a:xfrm>
          <a:prstGeom prst="rect">
            <a:avLst/>
          </a:prstGeom>
          <a:solidFill>
            <a:srgbClr val="FFFFFF"/>
          </a:solidFill>
          <a:ln w="38100">
            <a:solidFill>
              <a:srgbClr val="404040"/>
            </a:solidFill>
            <a:miter lim="800000"/>
          </a:ln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algn="ctr" defTabSz="6858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200" b="1" dirty="0">
              <a:solidFill>
                <a:srgbClr val="404040"/>
              </a:solidFill>
              <a:latin typeface="+mj-lt"/>
              <a:ea typeface="+mj-ea"/>
              <a:cs typeface="+mj-cs"/>
            </a:endParaRPr>
          </a:p>
          <a:p>
            <a:pPr algn="ctr" defTabSz="6858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500" b="1" dirty="0">
                <a:solidFill>
                  <a:srgbClr val="404040"/>
                </a:solidFill>
                <a:ea typeface="+mj-ea"/>
                <a:cs typeface="+mj-cs"/>
              </a:rPr>
              <a:t>Parenting Seminar</a:t>
            </a:r>
          </a:p>
          <a:p>
            <a:pPr algn="ctr" defTabSz="6858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500" b="1" dirty="0">
                <a:solidFill>
                  <a:srgbClr val="404040"/>
                </a:solidFill>
                <a:ea typeface="+mj-ea"/>
                <a:cs typeface="+mj-cs"/>
              </a:rPr>
              <a:t>Tuesday March 3</a:t>
            </a:r>
            <a:r>
              <a:rPr lang="en-US" sz="3500" b="1" baseline="30000" dirty="0">
                <a:solidFill>
                  <a:srgbClr val="404040"/>
                </a:solidFill>
                <a:ea typeface="+mj-ea"/>
                <a:cs typeface="+mj-cs"/>
              </a:rPr>
              <a:t>rd</a:t>
            </a:r>
            <a:r>
              <a:rPr lang="en-US" sz="3500" b="1" dirty="0">
                <a:solidFill>
                  <a:srgbClr val="404040"/>
                </a:solidFill>
                <a:ea typeface="+mj-ea"/>
                <a:cs typeface="+mj-cs"/>
              </a:rPr>
              <a:t>  - 7pm to 8:30pm</a:t>
            </a:r>
          </a:p>
          <a:p>
            <a:pPr algn="ctr" defTabSz="6858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500" b="1" dirty="0">
                <a:solidFill>
                  <a:srgbClr val="404040"/>
                </a:solidFill>
                <a:ea typeface="+mj-ea"/>
                <a:cs typeface="+mj-cs"/>
              </a:rPr>
              <a:t>Middle School Commons</a:t>
            </a:r>
          </a:p>
          <a:p>
            <a:pPr algn="ctr" defTabSz="68580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600" dirty="0">
                <a:solidFill>
                  <a:srgbClr val="404040"/>
                </a:solidFill>
                <a:ea typeface="+mj-ea"/>
                <a:cs typeface="+mj-cs"/>
              </a:rPr>
              <a:t>Please join us as </a:t>
            </a:r>
            <a:r>
              <a:rPr lang="en-US" sz="2600" b="1" dirty="0">
                <a:solidFill>
                  <a:srgbClr val="404040"/>
                </a:solidFill>
                <a:ea typeface="+mj-ea"/>
                <a:cs typeface="+mj-cs"/>
              </a:rPr>
              <a:t>Mr. Redford, BFA’s School Psychologist,</a:t>
            </a:r>
            <a:r>
              <a:rPr lang="en-US" sz="2600" dirty="0">
                <a:solidFill>
                  <a:srgbClr val="404040"/>
                </a:solidFill>
                <a:ea typeface="+mj-ea"/>
                <a:cs typeface="+mj-cs"/>
              </a:rPr>
              <a:t> will discuss Executive Functioning, </a:t>
            </a:r>
            <a:r>
              <a:rPr lang="en-US" sz="2600" b="1" dirty="0">
                <a:solidFill>
                  <a:srgbClr val="404040"/>
                </a:solidFill>
                <a:ea typeface="+mj-ea"/>
                <a:cs typeface="+mj-cs"/>
              </a:rPr>
              <a:t>those key skills our students need for Planning, Organization, Emotional Control, Getting Started on Tasks, </a:t>
            </a:r>
            <a:r>
              <a:rPr lang="en-US" sz="2600" b="1" dirty="0" err="1">
                <a:solidFill>
                  <a:srgbClr val="404040"/>
                </a:solidFill>
                <a:ea typeface="+mj-ea"/>
                <a:cs typeface="+mj-cs"/>
              </a:rPr>
              <a:t>ect</a:t>
            </a:r>
            <a:endParaRPr lang="en-US" sz="2600" b="1" dirty="0">
              <a:solidFill>
                <a:srgbClr val="404040"/>
              </a:solidFill>
              <a:ea typeface="+mj-ea"/>
              <a:cs typeface="+mj-cs"/>
            </a:endParaRPr>
          </a:p>
          <a:p>
            <a:pPr algn="ctr" defTabSz="68580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endParaRPr lang="en-US" sz="2600" b="1" dirty="0">
              <a:solidFill>
                <a:srgbClr val="404040"/>
              </a:solidFill>
              <a:ea typeface="+mj-ea"/>
              <a:cs typeface="+mj-cs"/>
            </a:endParaRPr>
          </a:p>
          <a:p>
            <a:pPr algn="ctr" defTabSz="6858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600" dirty="0">
                <a:solidFill>
                  <a:srgbClr val="404040"/>
                </a:solidFill>
                <a:ea typeface="+mj-ea"/>
                <a:cs typeface="+mj-cs"/>
              </a:rPr>
              <a:t>Great for parents of students all ages – K thru 8</a:t>
            </a:r>
          </a:p>
          <a:p>
            <a:pPr algn="ctr" defTabSz="6858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600" b="1" dirty="0">
                <a:solidFill>
                  <a:srgbClr val="404040"/>
                </a:solidFill>
                <a:ea typeface="+mj-ea"/>
                <a:cs typeface="+mj-cs"/>
              </a:rPr>
              <a:t>Brought to you by the CEC</a:t>
            </a:r>
          </a:p>
          <a:p>
            <a:pPr algn="ctr" defTabSz="6858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600" b="1" dirty="0">
                <a:solidFill>
                  <a:srgbClr val="404040"/>
                </a:solidFill>
                <a:ea typeface="+mj-ea"/>
                <a:cs typeface="+mj-cs"/>
              </a:rPr>
              <a:t> cec@bfacademy.org</a:t>
            </a:r>
          </a:p>
          <a:p>
            <a:pPr algn="ctr" defTabSz="6858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200" b="1" dirty="0">
              <a:solidFill>
                <a:srgbClr val="40404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443D986-3027-4138-B407-F2DECB7BB0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7866" y="173619"/>
            <a:ext cx="4352412" cy="3388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421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72</Words>
  <Application>Microsoft Office PowerPoint</Application>
  <PresentationFormat>Letter Paper (8.5x11 in)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Urbach, Amy</dc:creator>
  <cp:lastModifiedBy>Urbach, Amy</cp:lastModifiedBy>
  <cp:revision>11</cp:revision>
  <dcterms:created xsi:type="dcterms:W3CDTF">2020-02-17T16:42:39Z</dcterms:created>
  <dcterms:modified xsi:type="dcterms:W3CDTF">2020-02-17T17:37:27Z</dcterms:modified>
</cp:coreProperties>
</file>