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4" r:id="rId3"/>
  </p:sldMasterIdLst>
  <p:notesMasterIdLst>
    <p:notesMasterId r:id="rId6"/>
  </p:notesMasterIdLst>
  <p:handoutMasterIdLst>
    <p:handoutMasterId r:id="rId7"/>
  </p:handoutMasterIdLst>
  <p:sldIdLst>
    <p:sldId id="309" r:id="rId4"/>
    <p:sldId id="321" r:id="rId5"/>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68">
          <p15:clr>
            <a:srgbClr val="A4A3A4"/>
          </p15:clr>
        </p15:guide>
        <p15:guide id="3" orient="horz" pos="24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9DD"/>
    <a:srgbClr val="495F70"/>
    <a:srgbClr val="3A5266"/>
    <a:srgbClr val="344E62"/>
    <a:srgbClr val="6D7C88"/>
    <a:srgbClr val="697983"/>
    <a:srgbClr val="415869"/>
    <a:srgbClr val="395164"/>
    <a:srgbClr val="42596A"/>
    <a:srgbClr val="617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3203" autoAdjust="0"/>
  </p:normalViewPr>
  <p:slideViewPr>
    <p:cSldViewPr snapToGrid="0" showGuides="1">
      <p:cViewPr varScale="1">
        <p:scale>
          <a:sx n="64" d="100"/>
          <a:sy n="64" d="100"/>
        </p:scale>
        <p:origin x="846" y="66"/>
      </p:cViewPr>
      <p:guideLst>
        <p:guide pos="3168"/>
        <p:guide orient="horz" pos="2448"/>
      </p:guideLst>
    </p:cSldViewPr>
  </p:slideViewPr>
  <p:outlineViewPr>
    <p:cViewPr>
      <p:scale>
        <a:sx n="33" d="100"/>
        <a:sy n="33" d="100"/>
      </p:scale>
      <p:origin x="0" y="-3768"/>
    </p:cViewPr>
  </p:outlineViewPr>
  <p:notesTextViewPr>
    <p:cViewPr>
      <p:scale>
        <a:sx n="1" d="1"/>
        <a:sy n="1" d="1"/>
      </p:scale>
      <p:origin x="0" y="0"/>
    </p:cViewPr>
  </p:notesTextViewPr>
  <p:sorterViewPr>
    <p:cViewPr>
      <p:scale>
        <a:sx n="43" d="100"/>
        <a:sy n="43" d="100"/>
      </p:scale>
      <p:origin x="0" y="0"/>
    </p:cViewPr>
  </p:sorterViewPr>
  <p:notesViewPr>
    <p:cSldViewPr snapToGrid="0">
      <p:cViewPr varScale="1">
        <p:scale>
          <a:sx n="60" d="100"/>
          <a:sy n="60" d="100"/>
        </p:scale>
        <p:origin x="243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51015-12CA-4649-B47F-D3EB5E1095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111F2F-D8BA-4A13-91FC-3878C7572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668B7C-E4CD-4872-B084-44133F808FCE}" type="datetimeFigureOut">
              <a:rPr lang="en-US" smtClean="0"/>
              <a:t>8/4/2023</a:t>
            </a:fld>
            <a:endParaRPr lang="en-US" dirty="0"/>
          </a:p>
        </p:txBody>
      </p:sp>
      <p:sp>
        <p:nvSpPr>
          <p:cNvPr id="4" name="Footer Placeholder 3">
            <a:extLst>
              <a:ext uri="{FF2B5EF4-FFF2-40B4-BE49-F238E27FC236}">
                <a16:creationId xmlns:a16="http://schemas.microsoft.com/office/drawing/2014/main" id="{F38FD67D-A60A-4914-89F3-9FC43EF54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642D8-EDCF-4A15-A29F-1B065ECC2E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E8E42-E7C5-4B24-8575-74A765CA0AB6}" type="slidenum">
              <a:rPr lang="en-US" smtClean="0"/>
              <a:t>‹#›</a:t>
            </a:fld>
            <a:endParaRPr lang="en-US" dirty="0"/>
          </a:p>
        </p:txBody>
      </p:sp>
    </p:spTree>
    <p:extLst>
      <p:ext uri="{BB962C8B-B14F-4D97-AF65-F5344CB8AC3E}">
        <p14:creationId xmlns:p14="http://schemas.microsoft.com/office/powerpoint/2010/main" val="2295330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3D5BD-E30B-48AB-B24F-3878C333D518}" type="datetimeFigureOut">
              <a:rPr lang="en-US" smtClean="0"/>
              <a:t>8/4/2023</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1A707-0A4C-444E-BBAC-8F56E4534DF7}" type="slidenum">
              <a:rPr lang="en-US" smtClean="0"/>
              <a:t>‹#›</a:t>
            </a:fld>
            <a:endParaRPr lang="en-US" dirty="0"/>
          </a:p>
        </p:txBody>
      </p:sp>
    </p:spTree>
    <p:extLst>
      <p:ext uri="{BB962C8B-B14F-4D97-AF65-F5344CB8AC3E}">
        <p14:creationId xmlns:p14="http://schemas.microsoft.com/office/powerpoint/2010/main" val="1520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1A707-0A4C-444E-BBAC-8F56E4534DF7}" type="slidenum">
              <a:rPr lang="en-US" smtClean="0"/>
              <a:t>1</a:t>
            </a:fld>
            <a:endParaRPr lang="en-US" dirty="0"/>
          </a:p>
        </p:txBody>
      </p:sp>
    </p:spTree>
    <p:extLst>
      <p:ext uri="{BB962C8B-B14F-4D97-AF65-F5344CB8AC3E}">
        <p14:creationId xmlns:p14="http://schemas.microsoft.com/office/powerpoint/2010/main" val="128058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t>2</a:t>
            </a:fld>
            <a:endParaRPr lang="en-US" dirty="0"/>
          </a:p>
        </p:txBody>
      </p:sp>
    </p:spTree>
    <p:extLst>
      <p:ext uri="{BB962C8B-B14F-4D97-AF65-F5344CB8AC3E}">
        <p14:creationId xmlns:p14="http://schemas.microsoft.com/office/powerpoint/2010/main" val="291863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pt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86C14CC-787C-4786-9614-AAC76605A52B}"/>
              </a:ext>
            </a:extLst>
          </p:cNvPr>
          <p:cNvSpPr>
            <a:spLocks noGrp="1"/>
          </p:cNvSpPr>
          <p:nvPr>
            <p:ph type="pic" sz="quarter" idx="22"/>
          </p:nvPr>
        </p:nvSpPr>
        <p:spPr>
          <a:xfrm>
            <a:off x="3352800" y="0"/>
            <a:ext cx="6705600" cy="7772400"/>
          </a:xfr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DF01E5D2-6D16-41B9-8D95-C3831084A574}"/>
              </a:ext>
            </a:extLst>
          </p:cNvPr>
          <p:cNvSpPr>
            <a:spLocks noGrp="1"/>
          </p:cNvSpPr>
          <p:nvPr userDrawn="1">
            <p:ph type="ctrTitle" hasCustomPrompt="1"/>
          </p:nvPr>
        </p:nvSpPr>
        <p:spPr>
          <a:xfrm>
            <a:off x="6934200" y="5907543"/>
            <a:ext cx="2869300" cy="701345"/>
          </a:xfrm>
        </p:spPr>
        <p:txBody>
          <a:bodyPr vert="horz" anchor="t">
            <a:noAutofit/>
          </a:bodyPr>
          <a:lstStyle>
            <a:lvl1pPr algn="l">
              <a:lnSpc>
                <a:spcPts val="4000"/>
              </a:lnSpc>
              <a:defRPr sz="4400" b="1">
                <a:solidFill>
                  <a:schemeClr val="bg1"/>
                </a:solidFill>
                <a:latin typeface="+mj-lt"/>
              </a:defRPr>
            </a:lvl1pPr>
          </a:lstStyle>
          <a:p>
            <a:r>
              <a:rPr lang="en-US" noProof="0" dirty="0"/>
              <a:t>Edit </a:t>
            </a:r>
            <a:br>
              <a:rPr lang="en-US" noProof="0" dirty="0"/>
            </a:br>
            <a:r>
              <a:rPr lang="en-US" noProof="0" dirty="0"/>
              <a:t>Text</a:t>
            </a:r>
          </a:p>
        </p:txBody>
      </p:sp>
      <p:sp>
        <p:nvSpPr>
          <p:cNvPr id="8" name="Picture Placeholder 7">
            <a:extLst>
              <a:ext uri="{FF2B5EF4-FFF2-40B4-BE49-F238E27FC236}">
                <a16:creationId xmlns:a16="http://schemas.microsoft.com/office/drawing/2014/main" id="{28EFC47E-3E71-499D-A09B-118EC606C078}"/>
              </a:ext>
            </a:extLst>
          </p:cNvPr>
          <p:cNvSpPr>
            <a:spLocks noGrp="1"/>
          </p:cNvSpPr>
          <p:nvPr userDrawn="1">
            <p:ph type="pic" sz="quarter" idx="20" hasCustomPrompt="1"/>
          </p:nvPr>
        </p:nvSpPr>
        <p:spPr>
          <a:xfrm>
            <a:off x="6934200" y="5128131"/>
            <a:ext cx="685800" cy="685800"/>
          </a:xfrm>
          <a:noFill/>
        </p:spPr>
        <p:txBody>
          <a:bodyPr>
            <a:normAutofit/>
          </a:bodyPr>
          <a:lstStyle>
            <a:lvl1pPr marL="0" indent="0" algn="ctr">
              <a:buNone/>
              <a:defRPr sz="1800">
                <a:solidFill>
                  <a:schemeClr val="bg1"/>
                </a:solidFill>
              </a:defRPr>
            </a:lvl1pPr>
          </a:lstStyle>
          <a:p>
            <a:r>
              <a:rPr lang="en-US" dirty="0"/>
              <a:t>Add Logo</a:t>
            </a:r>
          </a:p>
        </p:txBody>
      </p:sp>
      <p:sp>
        <p:nvSpPr>
          <p:cNvPr id="18" name="Subtitle 2">
            <a:extLst>
              <a:ext uri="{FF2B5EF4-FFF2-40B4-BE49-F238E27FC236}">
                <a16:creationId xmlns:a16="http://schemas.microsoft.com/office/drawing/2014/main" id="{C1E1772A-8C1A-43F8-A297-A2A1C4961A78}"/>
              </a:ext>
            </a:extLst>
          </p:cNvPr>
          <p:cNvSpPr>
            <a:spLocks noGrp="1"/>
          </p:cNvSpPr>
          <p:nvPr userDrawn="1">
            <p:ph type="subTitle" idx="1" hasCustomPrompt="1"/>
          </p:nvPr>
        </p:nvSpPr>
        <p:spPr>
          <a:xfrm>
            <a:off x="6934200" y="6961348"/>
            <a:ext cx="2869300" cy="453005"/>
          </a:xfrm>
        </p:spPr>
        <p:txBody>
          <a:bodyPr vert="horz">
            <a:normAutofit/>
          </a:bodyPr>
          <a:lstStyle>
            <a:lvl1pPr marL="0" indent="0" algn="l">
              <a:lnSpc>
                <a:spcPct val="100000"/>
              </a:lnSpc>
              <a:buNone/>
              <a:defRPr sz="1600" spc="0">
                <a:solidFill>
                  <a:srgbClr val="D4D9DD"/>
                </a:solidFill>
                <a:latin typeface="+mn-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p>
        </p:txBody>
      </p:sp>
      <p:sp>
        <p:nvSpPr>
          <p:cNvPr id="12" name="Text Placeholder 11">
            <a:extLst>
              <a:ext uri="{FF2B5EF4-FFF2-40B4-BE49-F238E27FC236}">
                <a16:creationId xmlns:a16="http://schemas.microsoft.com/office/drawing/2014/main" id="{BA5062D0-E551-4B70-86FC-990B87238C3E}"/>
              </a:ext>
            </a:extLst>
          </p:cNvPr>
          <p:cNvSpPr>
            <a:spLocks noGrp="1"/>
          </p:cNvSpPr>
          <p:nvPr userDrawn="1">
            <p:ph type="body" sz="quarter" idx="21"/>
          </p:nvPr>
        </p:nvSpPr>
        <p:spPr>
          <a:xfrm>
            <a:off x="228601" y="3119909"/>
            <a:ext cx="2884460" cy="2680816"/>
          </a:xfrm>
        </p:spPr>
        <p:txBody>
          <a:bodyPr anchor="ctr">
            <a:normAutofit/>
          </a:bodyPr>
          <a:lstStyle>
            <a:lvl1pPr marL="0" indent="0" algn="ctr">
              <a:lnSpc>
                <a:spcPct val="100000"/>
              </a:lnSpc>
              <a:spcBef>
                <a:spcPts val="0"/>
              </a:spcBef>
              <a:buNone/>
              <a:defRPr sz="2400">
                <a:solidFill>
                  <a:srgbClr val="344E62"/>
                </a:solidFill>
                <a:latin typeface="+mj-lt"/>
              </a:defRPr>
            </a:lvl1pPr>
            <a:lvl2pPr>
              <a:lnSpc>
                <a:spcPct val="150000"/>
              </a:lnSpc>
              <a:spcBef>
                <a:spcPts val="0"/>
              </a:spcBef>
              <a:defRPr sz="1200">
                <a:solidFill>
                  <a:schemeClr val="tx1">
                    <a:lumMod val="75000"/>
                    <a:lumOff val="25000"/>
                  </a:schemeClr>
                </a:solidFill>
              </a:defRPr>
            </a:lvl2pPr>
            <a:lvl3pPr>
              <a:lnSpc>
                <a:spcPct val="150000"/>
              </a:lnSpc>
              <a:spcBef>
                <a:spcPts val="0"/>
              </a:spcBef>
              <a:defRPr sz="1200">
                <a:solidFill>
                  <a:schemeClr val="tx1">
                    <a:lumMod val="75000"/>
                    <a:lumOff val="25000"/>
                  </a:schemeClr>
                </a:solidFill>
              </a:defRPr>
            </a:lvl3pPr>
            <a:lvl4pPr>
              <a:lnSpc>
                <a:spcPct val="150000"/>
              </a:lnSpc>
              <a:spcBef>
                <a:spcPts val="0"/>
              </a:spcBef>
              <a:defRPr sz="1200">
                <a:solidFill>
                  <a:schemeClr val="tx1">
                    <a:lumMod val="75000"/>
                    <a:lumOff val="25000"/>
                  </a:schemeClr>
                </a:solidFill>
              </a:defRPr>
            </a:lvl4pPr>
            <a:lvl5pPr>
              <a:lnSpc>
                <a:spcPct val="150000"/>
              </a:lnSpc>
              <a:spcBef>
                <a:spcPts val="0"/>
              </a:spcBef>
              <a:defRPr sz="1200">
                <a:solidFill>
                  <a:schemeClr val="tx1">
                    <a:lumMod val="75000"/>
                    <a:lumOff val="25000"/>
                  </a:schemeClr>
                </a:solidFill>
              </a:defRPr>
            </a:lvl5pPr>
          </a:lstStyle>
          <a:p>
            <a:pPr lvl="0"/>
            <a:endParaRPr lang="en-US" dirty="0"/>
          </a:p>
        </p:txBody>
      </p:sp>
      <p:sp>
        <p:nvSpPr>
          <p:cNvPr id="7" name="Text Placeholder 16">
            <a:extLst>
              <a:ext uri="{FF2B5EF4-FFF2-40B4-BE49-F238E27FC236}">
                <a16:creationId xmlns:a16="http://schemas.microsoft.com/office/drawing/2014/main" id="{DC680E64-EAA8-41B6-AD32-23403E76667E}"/>
              </a:ext>
            </a:extLst>
          </p:cNvPr>
          <p:cNvSpPr>
            <a:spLocks noGrp="1"/>
          </p:cNvSpPr>
          <p:nvPr>
            <p:ph type="body" sz="quarter" idx="12" hasCustomPrompt="1"/>
          </p:nvPr>
        </p:nvSpPr>
        <p:spPr>
          <a:xfrm>
            <a:off x="3579839" y="5841451"/>
            <a:ext cx="2893612" cy="1700668"/>
          </a:xfrm>
        </p:spPr>
        <p:txBody>
          <a:bodyPr lIns="45720" rIns="45720">
            <a:normAutofit/>
          </a:bodyPr>
          <a:lstStyle>
            <a:lvl1pPr marL="0" indent="0">
              <a:lnSpc>
                <a:spcPts val="1800"/>
              </a:lnSpc>
              <a:buNone/>
              <a:defRPr sz="1100" b="0" i="0">
                <a:solidFill>
                  <a:srgbClr val="000000"/>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9" name="Text Placeholder 5">
            <a:extLst>
              <a:ext uri="{FF2B5EF4-FFF2-40B4-BE49-F238E27FC236}">
                <a16:creationId xmlns:a16="http://schemas.microsoft.com/office/drawing/2014/main" id="{C30237AA-8F30-4BF5-AD94-F15672425D46}"/>
              </a:ext>
            </a:extLst>
          </p:cNvPr>
          <p:cNvSpPr>
            <a:spLocks noGrp="1"/>
          </p:cNvSpPr>
          <p:nvPr>
            <p:ph type="body" sz="quarter" idx="26" hasCustomPrompt="1"/>
          </p:nvPr>
        </p:nvSpPr>
        <p:spPr>
          <a:xfrm>
            <a:off x="3579839" y="5330824"/>
            <a:ext cx="2884461" cy="349311"/>
          </a:xfrm>
        </p:spPr>
        <p:txBody>
          <a:bodyPr lIns="45720" rIns="45720">
            <a:noAutofit/>
          </a:bodyPr>
          <a:lstStyle>
            <a:lvl1pPr marL="0" indent="0">
              <a:buNone/>
              <a:defRPr sz="2400" b="0">
                <a:solidFill>
                  <a:schemeClr val="accent4"/>
                </a:solidFill>
                <a:latin typeface="+mj-lt"/>
              </a:defRPr>
            </a:lvl1pPr>
            <a:lvl2pPr marL="457200" indent="0">
              <a:buNone/>
              <a:defRPr sz="2000" b="1">
                <a:latin typeface="Avenir Next LT Pro" panose="020B0504020202020204" pitchFamily="34" charset="0"/>
              </a:defRPr>
            </a:lvl2pPr>
            <a:lvl3pPr marL="914400" indent="0">
              <a:buNone/>
              <a:defRPr sz="2000" b="1">
                <a:latin typeface="Avenir Next LT Pro" panose="020B0504020202020204" pitchFamily="34" charset="0"/>
              </a:defRPr>
            </a:lvl3pPr>
            <a:lvl4pPr marL="1371600" indent="0">
              <a:buNone/>
              <a:defRPr sz="2000" b="1">
                <a:latin typeface="Avenir Next LT Pro" panose="020B0504020202020204" pitchFamily="34" charset="0"/>
              </a:defRPr>
            </a:lvl4pPr>
            <a:lvl5pPr marL="1828800" indent="0">
              <a:buNone/>
              <a:defRPr sz="2000" b="1">
                <a:latin typeface="Avenir Next LT Pro" panose="020B0504020202020204" pitchFamily="34" charset="0"/>
              </a:defRPr>
            </a:lvl5pPr>
          </a:lstStyle>
          <a:p>
            <a:pPr lvl="0"/>
            <a:r>
              <a:rPr lang="en-US" dirty="0"/>
              <a:t>Add Title Here</a:t>
            </a:r>
          </a:p>
        </p:txBody>
      </p:sp>
      <p:sp>
        <p:nvSpPr>
          <p:cNvPr id="3" name="Right Triangle 9">
            <a:extLst>
              <a:ext uri="{FF2B5EF4-FFF2-40B4-BE49-F238E27FC236}">
                <a16:creationId xmlns:a16="http://schemas.microsoft.com/office/drawing/2014/main" id="{BA26D5F1-56B4-4BD8-AFB3-6FF0FB9C0CCA}"/>
              </a:ext>
            </a:extLst>
          </p:cNvPr>
          <p:cNvSpPr/>
          <p:nvPr userDrawn="1"/>
        </p:nvSpPr>
        <p:spPr>
          <a:xfrm rot="16200000" flipH="1">
            <a:off x="106255" y="-114882"/>
            <a:ext cx="3137482" cy="3355610"/>
          </a:xfrm>
          <a:custGeom>
            <a:avLst/>
            <a:gdLst>
              <a:gd name="connsiteX0" fmla="*/ 0 w 5616109"/>
              <a:gd name="connsiteY0" fmla="*/ 10058400 h 10058400"/>
              <a:gd name="connsiteX1" fmla="*/ 0 w 5616109"/>
              <a:gd name="connsiteY1" fmla="*/ 0 h 10058400"/>
              <a:gd name="connsiteX2" fmla="*/ 5616109 w 5616109"/>
              <a:gd name="connsiteY2" fmla="*/ 10058400 h 10058400"/>
              <a:gd name="connsiteX3" fmla="*/ 0 w 5616109"/>
              <a:gd name="connsiteY3" fmla="*/ 10058400 h 10058400"/>
              <a:gd name="connsiteX0" fmla="*/ 0 w 7754628"/>
              <a:gd name="connsiteY0" fmla="*/ 10058400 h 10058400"/>
              <a:gd name="connsiteX1" fmla="*/ 0 w 7754628"/>
              <a:gd name="connsiteY1" fmla="*/ 0 h 10058400"/>
              <a:gd name="connsiteX2" fmla="*/ 7754628 w 7754628"/>
              <a:gd name="connsiteY2" fmla="*/ 10014158 h 10058400"/>
              <a:gd name="connsiteX3" fmla="*/ 0 w 7754628"/>
              <a:gd name="connsiteY3" fmla="*/ 10058400 h 10058400"/>
              <a:gd name="connsiteX0" fmla="*/ 0 w 7831393"/>
              <a:gd name="connsiteY0" fmla="*/ 10058400 h 10058400"/>
              <a:gd name="connsiteX1" fmla="*/ 0 w 7831393"/>
              <a:gd name="connsiteY1" fmla="*/ 0 h 10058400"/>
              <a:gd name="connsiteX2" fmla="*/ 7831393 w 7831393"/>
              <a:gd name="connsiteY2" fmla="*/ 10043651 h 10058400"/>
              <a:gd name="connsiteX3" fmla="*/ 0 w 7831393"/>
              <a:gd name="connsiteY3" fmla="*/ 10058400 h 10058400"/>
            </a:gdLst>
            <a:ahLst/>
            <a:cxnLst>
              <a:cxn ang="0">
                <a:pos x="connsiteX0" y="connsiteY0"/>
              </a:cxn>
              <a:cxn ang="0">
                <a:pos x="connsiteX1" y="connsiteY1"/>
              </a:cxn>
              <a:cxn ang="0">
                <a:pos x="connsiteX2" y="connsiteY2"/>
              </a:cxn>
              <a:cxn ang="0">
                <a:pos x="connsiteX3" y="connsiteY3"/>
              </a:cxn>
            </a:cxnLst>
            <a:rect l="l" t="t" r="r" b="b"/>
            <a:pathLst>
              <a:path w="7831393" h="10058400">
                <a:moveTo>
                  <a:pt x="0" y="10058400"/>
                </a:moveTo>
                <a:lnTo>
                  <a:pt x="0" y="0"/>
                </a:lnTo>
                <a:lnTo>
                  <a:pt x="7831393" y="10043651"/>
                </a:lnTo>
                <a:lnTo>
                  <a:pt x="0" y="1005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596A"/>
              </a:solidFill>
            </a:endParaRPr>
          </a:p>
        </p:txBody>
      </p:sp>
    </p:spTree>
    <p:extLst>
      <p:ext uri="{BB962C8B-B14F-4D97-AF65-F5344CB8AC3E}">
        <p14:creationId xmlns:p14="http://schemas.microsoft.com/office/powerpoint/2010/main" val="39820105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Opt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86C14CC-787C-4786-9614-AAC76605A52B}"/>
              </a:ext>
            </a:extLst>
          </p:cNvPr>
          <p:cNvSpPr>
            <a:spLocks noGrp="1"/>
          </p:cNvSpPr>
          <p:nvPr>
            <p:ph type="pic" sz="quarter" idx="22"/>
          </p:nvPr>
        </p:nvSpPr>
        <p:spPr>
          <a:xfrm>
            <a:off x="3352800" y="0"/>
            <a:ext cx="6705600" cy="7772400"/>
          </a:xfr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DF01E5D2-6D16-41B9-8D95-C3831084A574}"/>
              </a:ext>
            </a:extLst>
          </p:cNvPr>
          <p:cNvSpPr>
            <a:spLocks noGrp="1"/>
          </p:cNvSpPr>
          <p:nvPr userDrawn="1">
            <p:ph type="ctrTitle" hasCustomPrompt="1"/>
          </p:nvPr>
        </p:nvSpPr>
        <p:spPr>
          <a:xfrm>
            <a:off x="6934200" y="5167303"/>
            <a:ext cx="2869300" cy="701345"/>
          </a:xfrm>
        </p:spPr>
        <p:txBody>
          <a:bodyPr vert="horz" anchor="t">
            <a:noAutofit/>
          </a:bodyPr>
          <a:lstStyle>
            <a:lvl1pPr algn="l">
              <a:lnSpc>
                <a:spcPts val="4000"/>
              </a:lnSpc>
              <a:defRPr sz="4800" b="1">
                <a:solidFill>
                  <a:schemeClr val="bg1"/>
                </a:solidFill>
                <a:latin typeface="+mj-lt"/>
              </a:defRPr>
            </a:lvl1pPr>
          </a:lstStyle>
          <a:p>
            <a:r>
              <a:rPr lang="en-US" noProof="0" dirty="0"/>
              <a:t>Edit </a:t>
            </a:r>
            <a:br>
              <a:rPr lang="en-US" noProof="0" dirty="0"/>
            </a:br>
            <a:r>
              <a:rPr lang="en-US" noProof="0" dirty="0"/>
              <a:t>Text</a:t>
            </a:r>
          </a:p>
        </p:txBody>
      </p:sp>
      <p:sp>
        <p:nvSpPr>
          <p:cNvPr id="18" name="Subtitle 2">
            <a:extLst>
              <a:ext uri="{FF2B5EF4-FFF2-40B4-BE49-F238E27FC236}">
                <a16:creationId xmlns:a16="http://schemas.microsoft.com/office/drawing/2014/main" id="{C1E1772A-8C1A-43F8-A297-A2A1C4961A78}"/>
              </a:ext>
            </a:extLst>
          </p:cNvPr>
          <p:cNvSpPr>
            <a:spLocks noGrp="1"/>
          </p:cNvSpPr>
          <p:nvPr userDrawn="1">
            <p:ph type="subTitle" idx="1" hasCustomPrompt="1"/>
          </p:nvPr>
        </p:nvSpPr>
        <p:spPr>
          <a:xfrm>
            <a:off x="6934200" y="6168519"/>
            <a:ext cx="2869300" cy="453005"/>
          </a:xfrm>
        </p:spPr>
        <p:txBody>
          <a:bodyPr vert="horz">
            <a:normAutofit/>
          </a:bodyPr>
          <a:lstStyle>
            <a:lvl1pPr marL="0" indent="0" algn="l">
              <a:lnSpc>
                <a:spcPct val="100000"/>
              </a:lnSpc>
              <a:buNone/>
              <a:defRPr sz="1600" spc="0">
                <a:solidFill>
                  <a:srgbClr val="D4D9DD"/>
                </a:solidFill>
                <a:latin typeface="+mn-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p>
        </p:txBody>
      </p:sp>
      <p:sp>
        <p:nvSpPr>
          <p:cNvPr id="7" name="Text Placeholder 16">
            <a:extLst>
              <a:ext uri="{FF2B5EF4-FFF2-40B4-BE49-F238E27FC236}">
                <a16:creationId xmlns:a16="http://schemas.microsoft.com/office/drawing/2014/main" id="{A2CB320B-EC23-4B6B-B0CA-050791F88464}"/>
              </a:ext>
            </a:extLst>
          </p:cNvPr>
          <p:cNvSpPr>
            <a:spLocks noGrp="1"/>
          </p:cNvSpPr>
          <p:nvPr>
            <p:ph type="body" sz="quarter" idx="29" hasCustomPrompt="1"/>
          </p:nvPr>
        </p:nvSpPr>
        <p:spPr>
          <a:xfrm>
            <a:off x="247852" y="4130144"/>
            <a:ext cx="2876348" cy="2823526"/>
          </a:xfrm>
        </p:spPr>
        <p:txBody>
          <a:bodyPr lIns="45720" rIns="45720">
            <a:normAutofit/>
          </a:bodyPr>
          <a:lstStyle>
            <a:lvl1pPr marL="0" indent="0">
              <a:lnSpc>
                <a:spcPts val="1800"/>
              </a:lnSpc>
              <a:buNone/>
              <a:defRPr sz="1000" b="0" i="0">
                <a:solidFill>
                  <a:schemeClr val="accent1"/>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9" name="Text Placeholder 5">
            <a:extLst>
              <a:ext uri="{FF2B5EF4-FFF2-40B4-BE49-F238E27FC236}">
                <a16:creationId xmlns:a16="http://schemas.microsoft.com/office/drawing/2014/main" id="{CD8BD1F9-7D12-46BE-9F06-7E6902ECE846}"/>
              </a:ext>
            </a:extLst>
          </p:cNvPr>
          <p:cNvSpPr>
            <a:spLocks noGrp="1"/>
          </p:cNvSpPr>
          <p:nvPr>
            <p:ph type="body" sz="quarter" idx="30" hasCustomPrompt="1"/>
          </p:nvPr>
        </p:nvSpPr>
        <p:spPr>
          <a:xfrm>
            <a:off x="247852" y="3619516"/>
            <a:ext cx="2867252" cy="349311"/>
          </a:xfrm>
        </p:spPr>
        <p:txBody>
          <a:bodyPr lIns="45720" rIns="45720">
            <a:noAutofit/>
          </a:bodyPr>
          <a:lstStyle>
            <a:lvl1pPr marL="0" indent="0">
              <a:buNone/>
              <a:defRPr sz="2400" b="0">
                <a:solidFill>
                  <a:schemeClr val="accent1"/>
                </a:solidFill>
                <a:latin typeface="+mj-lt"/>
              </a:defRPr>
            </a:lvl1pPr>
            <a:lvl2pPr marL="457200" indent="0">
              <a:buNone/>
              <a:defRPr sz="2000" b="1">
                <a:latin typeface="Avenir Next LT Pro" panose="020B0504020202020204" pitchFamily="34" charset="0"/>
              </a:defRPr>
            </a:lvl2pPr>
            <a:lvl3pPr marL="914400" indent="0">
              <a:buNone/>
              <a:defRPr sz="2000" b="1">
                <a:latin typeface="Avenir Next LT Pro" panose="020B0504020202020204" pitchFamily="34" charset="0"/>
              </a:defRPr>
            </a:lvl3pPr>
            <a:lvl4pPr marL="1371600" indent="0">
              <a:buNone/>
              <a:defRPr sz="2000" b="1">
                <a:latin typeface="Avenir Next LT Pro" panose="020B0504020202020204" pitchFamily="34" charset="0"/>
              </a:defRPr>
            </a:lvl4pPr>
            <a:lvl5pPr marL="1828800" indent="0">
              <a:buNone/>
              <a:defRPr sz="2000" b="1">
                <a:latin typeface="Avenir Next LT Pro" panose="020B0504020202020204" pitchFamily="34" charset="0"/>
              </a:defRPr>
            </a:lvl5pPr>
          </a:lstStyle>
          <a:p>
            <a:pPr lvl="0"/>
            <a:r>
              <a:rPr lang="en-US" dirty="0"/>
              <a:t>Add Title Here</a:t>
            </a:r>
          </a:p>
        </p:txBody>
      </p:sp>
      <p:sp>
        <p:nvSpPr>
          <p:cNvPr id="10" name="Text Placeholder 1">
            <a:extLst>
              <a:ext uri="{FF2B5EF4-FFF2-40B4-BE49-F238E27FC236}">
                <a16:creationId xmlns:a16="http://schemas.microsoft.com/office/drawing/2014/main" id="{1FADB6EC-7A6E-4BD5-9897-49419E297413}"/>
              </a:ext>
            </a:extLst>
          </p:cNvPr>
          <p:cNvSpPr>
            <a:spLocks noGrp="1"/>
          </p:cNvSpPr>
          <p:nvPr>
            <p:ph type="body" sz="quarter" idx="12"/>
          </p:nvPr>
        </p:nvSpPr>
        <p:spPr>
          <a:xfrm>
            <a:off x="3579839" y="5694796"/>
            <a:ext cx="2893612" cy="1849006"/>
          </a:xfrm>
        </p:spPr>
        <p:txBody>
          <a:bodyPr lIns="0" rIns="0">
            <a:normAutofit/>
          </a:bodyPr>
          <a:lstStyle>
            <a:lvl1pPr marL="0" indent="0">
              <a:buNone/>
              <a:defRPr sz="1000"/>
            </a:lvl1pPr>
          </a:lstStyle>
          <a:p>
            <a:pPr>
              <a:lnSpc>
                <a:spcPct val="100000"/>
              </a:lnSpc>
            </a:pPr>
            <a:r>
              <a:rPr lang="en-US" dirty="0">
                <a:solidFill>
                  <a:schemeClr val="bg1"/>
                </a:solidFill>
              </a:rPr>
              <a:t>567 Main St </a:t>
            </a:r>
          </a:p>
          <a:p>
            <a:pPr>
              <a:lnSpc>
                <a:spcPct val="100000"/>
              </a:lnSpc>
            </a:pPr>
            <a:r>
              <a:rPr lang="en-US" dirty="0">
                <a:solidFill>
                  <a:schemeClr val="bg1"/>
                </a:solidFill>
              </a:rPr>
              <a:t>Buffalo, NY 98052</a:t>
            </a:r>
          </a:p>
          <a:p>
            <a:pPr>
              <a:lnSpc>
                <a:spcPct val="100000"/>
              </a:lnSpc>
            </a:pPr>
            <a:r>
              <a:rPr lang="en-US" dirty="0">
                <a:solidFill>
                  <a:schemeClr val="bg1"/>
                </a:solidFill>
              </a:rPr>
              <a:t>555-0100</a:t>
            </a:r>
          </a:p>
          <a:p>
            <a:pPr>
              <a:lnSpc>
                <a:spcPct val="100000"/>
              </a:lnSpc>
            </a:pPr>
            <a:r>
              <a:rPr lang="en-US" dirty="0">
                <a:solidFill>
                  <a:schemeClr val="bg1"/>
                </a:solidFill>
              </a:rPr>
              <a:t>john@vanarsdel.com</a:t>
            </a:r>
          </a:p>
          <a:p>
            <a:pPr>
              <a:lnSpc>
                <a:spcPct val="100000"/>
              </a:lnSpc>
            </a:pPr>
            <a:r>
              <a:rPr lang="en-US" dirty="0">
                <a:solidFill>
                  <a:schemeClr val="bg1"/>
                </a:solidFill>
              </a:rPr>
              <a:t>vanarsdel.com</a:t>
            </a:r>
          </a:p>
          <a:p>
            <a:pPr>
              <a:lnSpc>
                <a:spcPct val="100000"/>
              </a:lnSpc>
            </a:pPr>
            <a:endParaRPr lang="en-US" dirty="0">
              <a:solidFill>
                <a:schemeClr val="bg1"/>
              </a:solidFill>
            </a:endParaRPr>
          </a:p>
        </p:txBody>
      </p:sp>
      <p:sp>
        <p:nvSpPr>
          <p:cNvPr id="13" name="Text Placeholder 5">
            <a:extLst>
              <a:ext uri="{FF2B5EF4-FFF2-40B4-BE49-F238E27FC236}">
                <a16:creationId xmlns:a16="http://schemas.microsoft.com/office/drawing/2014/main" id="{A6A98018-D54B-4BC7-B622-323B1B01C850}"/>
              </a:ext>
            </a:extLst>
          </p:cNvPr>
          <p:cNvSpPr>
            <a:spLocks noGrp="1"/>
          </p:cNvSpPr>
          <p:nvPr>
            <p:ph type="body" sz="quarter" idx="26"/>
          </p:nvPr>
        </p:nvSpPr>
        <p:spPr>
          <a:xfrm>
            <a:off x="3579839" y="5184167"/>
            <a:ext cx="2884461" cy="349311"/>
          </a:xfrm>
        </p:spPr>
        <p:txBody>
          <a:bodyPr lIns="0" rIns="0">
            <a:noAutofit/>
          </a:bodyPr>
          <a:lstStyle>
            <a:lvl1pPr marL="0" indent="0">
              <a:buNone/>
              <a:defRPr sz="2400">
                <a:latin typeface="+mj-lt"/>
              </a:defRPr>
            </a:lvl1pPr>
          </a:lstStyle>
          <a:p>
            <a:r>
              <a:rPr lang="en-US" dirty="0">
                <a:solidFill>
                  <a:schemeClr val="bg1"/>
                </a:solidFill>
              </a:rPr>
              <a:t>Contact</a:t>
            </a:r>
          </a:p>
        </p:txBody>
      </p:sp>
      <p:sp>
        <p:nvSpPr>
          <p:cNvPr id="3" name="Right Triangle 9">
            <a:extLst>
              <a:ext uri="{FF2B5EF4-FFF2-40B4-BE49-F238E27FC236}">
                <a16:creationId xmlns:a16="http://schemas.microsoft.com/office/drawing/2014/main" id="{193DFD4C-65D5-4455-89AC-3D3A3D1916E4}"/>
              </a:ext>
            </a:extLst>
          </p:cNvPr>
          <p:cNvSpPr/>
          <p:nvPr userDrawn="1"/>
        </p:nvSpPr>
        <p:spPr>
          <a:xfrm rot="16200000" flipH="1">
            <a:off x="106255" y="-114882"/>
            <a:ext cx="3137482" cy="3355610"/>
          </a:xfrm>
          <a:custGeom>
            <a:avLst/>
            <a:gdLst>
              <a:gd name="connsiteX0" fmla="*/ 0 w 5616109"/>
              <a:gd name="connsiteY0" fmla="*/ 10058400 h 10058400"/>
              <a:gd name="connsiteX1" fmla="*/ 0 w 5616109"/>
              <a:gd name="connsiteY1" fmla="*/ 0 h 10058400"/>
              <a:gd name="connsiteX2" fmla="*/ 5616109 w 5616109"/>
              <a:gd name="connsiteY2" fmla="*/ 10058400 h 10058400"/>
              <a:gd name="connsiteX3" fmla="*/ 0 w 5616109"/>
              <a:gd name="connsiteY3" fmla="*/ 10058400 h 10058400"/>
              <a:gd name="connsiteX0" fmla="*/ 0 w 7754628"/>
              <a:gd name="connsiteY0" fmla="*/ 10058400 h 10058400"/>
              <a:gd name="connsiteX1" fmla="*/ 0 w 7754628"/>
              <a:gd name="connsiteY1" fmla="*/ 0 h 10058400"/>
              <a:gd name="connsiteX2" fmla="*/ 7754628 w 7754628"/>
              <a:gd name="connsiteY2" fmla="*/ 10014158 h 10058400"/>
              <a:gd name="connsiteX3" fmla="*/ 0 w 7754628"/>
              <a:gd name="connsiteY3" fmla="*/ 10058400 h 10058400"/>
              <a:gd name="connsiteX0" fmla="*/ 0 w 7831393"/>
              <a:gd name="connsiteY0" fmla="*/ 10058400 h 10058400"/>
              <a:gd name="connsiteX1" fmla="*/ 0 w 7831393"/>
              <a:gd name="connsiteY1" fmla="*/ 0 h 10058400"/>
              <a:gd name="connsiteX2" fmla="*/ 7831393 w 7831393"/>
              <a:gd name="connsiteY2" fmla="*/ 10043651 h 10058400"/>
              <a:gd name="connsiteX3" fmla="*/ 0 w 7831393"/>
              <a:gd name="connsiteY3" fmla="*/ 10058400 h 10058400"/>
            </a:gdLst>
            <a:ahLst/>
            <a:cxnLst>
              <a:cxn ang="0">
                <a:pos x="connsiteX0" y="connsiteY0"/>
              </a:cxn>
              <a:cxn ang="0">
                <a:pos x="connsiteX1" y="connsiteY1"/>
              </a:cxn>
              <a:cxn ang="0">
                <a:pos x="connsiteX2" y="connsiteY2"/>
              </a:cxn>
              <a:cxn ang="0">
                <a:pos x="connsiteX3" y="connsiteY3"/>
              </a:cxn>
            </a:cxnLst>
            <a:rect l="l" t="t" r="r" b="b"/>
            <a:pathLst>
              <a:path w="7831393" h="10058400">
                <a:moveTo>
                  <a:pt x="0" y="10058400"/>
                </a:moveTo>
                <a:lnTo>
                  <a:pt x="0" y="0"/>
                </a:lnTo>
                <a:lnTo>
                  <a:pt x="7831393" y="10043651"/>
                </a:lnTo>
                <a:lnTo>
                  <a:pt x="0" y="1005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596A"/>
              </a:solidFill>
            </a:endParaRPr>
          </a:p>
        </p:txBody>
      </p:sp>
    </p:spTree>
    <p:extLst>
      <p:ext uri="{BB962C8B-B14F-4D97-AF65-F5344CB8AC3E}">
        <p14:creationId xmlns:p14="http://schemas.microsoft.com/office/powerpoint/2010/main" val="116539400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O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E3008-4938-473C-ABBE-CB1128CE8868}"/>
              </a:ext>
            </a:extLst>
          </p:cNvPr>
          <p:cNvSpPr/>
          <p:nvPr userDrawn="1"/>
        </p:nvSpPr>
        <p:spPr>
          <a:xfrm>
            <a:off x="6705600" y="3886200"/>
            <a:ext cx="3352800"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6">
            <a:extLst>
              <a:ext uri="{FF2B5EF4-FFF2-40B4-BE49-F238E27FC236}">
                <a16:creationId xmlns:a16="http://schemas.microsoft.com/office/drawing/2014/main" id="{EFD9D2A7-6536-447C-B7A6-7AB8AA8025C8}"/>
              </a:ext>
            </a:extLst>
          </p:cNvPr>
          <p:cNvSpPr>
            <a:spLocks noGrp="1"/>
          </p:cNvSpPr>
          <p:nvPr>
            <p:ph type="body" sz="quarter" idx="12" hasCustomPrompt="1"/>
          </p:nvPr>
        </p:nvSpPr>
        <p:spPr>
          <a:xfrm>
            <a:off x="228600" y="5094987"/>
            <a:ext cx="2893612" cy="2448813"/>
          </a:xfrm>
        </p:spPr>
        <p:txBody>
          <a:bodyPr lIns="45720" rIns="45720">
            <a:normAutofit/>
          </a:bodyPr>
          <a:lstStyle>
            <a:lvl1pPr marL="0" indent="0">
              <a:lnSpc>
                <a:spcPct val="150000"/>
              </a:lnSpc>
              <a:buNone/>
              <a:defRPr sz="1100" b="0" i="0">
                <a:solidFill>
                  <a:srgbClr val="000000"/>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26" name="Text Placeholder 16">
            <a:extLst>
              <a:ext uri="{FF2B5EF4-FFF2-40B4-BE49-F238E27FC236}">
                <a16:creationId xmlns:a16="http://schemas.microsoft.com/office/drawing/2014/main" id="{6AE19FFF-9A53-44FA-9587-6A53CD56CFB4}"/>
              </a:ext>
            </a:extLst>
          </p:cNvPr>
          <p:cNvSpPr>
            <a:spLocks noGrp="1"/>
          </p:cNvSpPr>
          <p:nvPr>
            <p:ph type="body" sz="quarter" idx="27" hasCustomPrompt="1"/>
          </p:nvPr>
        </p:nvSpPr>
        <p:spPr>
          <a:xfrm>
            <a:off x="6921262" y="5094987"/>
            <a:ext cx="2893612" cy="2448813"/>
          </a:xfrm>
        </p:spPr>
        <p:txBody>
          <a:bodyPr lIns="45720" rIns="45720">
            <a:normAutofit/>
          </a:bodyPr>
          <a:lstStyle>
            <a:lvl1pPr marL="0" indent="0">
              <a:lnSpc>
                <a:spcPct val="150000"/>
              </a:lnSpc>
              <a:buNone/>
              <a:defRPr sz="1100" b="0">
                <a:solidFill>
                  <a:schemeClr val="bg1"/>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27" name="Text Placeholder 5">
            <a:extLst>
              <a:ext uri="{FF2B5EF4-FFF2-40B4-BE49-F238E27FC236}">
                <a16:creationId xmlns:a16="http://schemas.microsoft.com/office/drawing/2014/main" id="{C9472BAF-2E41-4B81-B680-FB2A7AABF316}"/>
              </a:ext>
            </a:extLst>
          </p:cNvPr>
          <p:cNvSpPr>
            <a:spLocks noGrp="1"/>
          </p:cNvSpPr>
          <p:nvPr>
            <p:ph type="body" sz="quarter" idx="28" hasCustomPrompt="1"/>
          </p:nvPr>
        </p:nvSpPr>
        <p:spPr>
          <a:xfrm>
            <a:off x="6921262" y="4545170"/>
            <a:ext cx="2884461" cy="349311"/>
          </a:xfrm>
        </p:spPr>
        <p:txBody>
          <a:bodyPr lIns="45720" rIns="45720">
            <a:noAutofit/>
          </a:bodyPr>
          <a:lstStyle>
            <a:lvl1pPr marL="0" indent="0">
              <a:buNone/>
              <a:defRPr sz="2400" b="0">
                <a:solidFill>
                  <a:schemeClr val="bg1"/>
                </a:solidFill>
                <a:latin typeface="+mj-lt"/>
              </a:defRPr>
            </a:lvl1pPr>
            <a:lvl2pPr marL="457200" indent="0">
              <a:buNone/>
              <a:defRPr sz="2000" b="1">
                <a:latin typeface="Avenir Next LT Pro" panose="020B0504020202020204" pitchFamily="34" charset="0"/>
              </a:defRPr>
            </a:lvl2pPr>
            <a:lvl3pPr marL="914400" indent="0">
              <a:buNone/>
              <a:defRPr sz="2000" b="1">
                <a:latin typeface="Avenir Next LT Pro" panose="020B0504020202020204" pitchFamily="34" charset="0"/>
              </a:defRPr>
            </a:lvl3pPr>
            <a:lvl4pPr marL="1371600" indent="0">
              <a:buNone/>
              <a:defRPr sz="2000" b="1">
                <a:latin typeface="Avenir Next LT Pro" panose="020B0504020202020204" pitchFamily="34" charset="0"/>
              </a:defRPr>
            </a:lvl4pPr>
            <a:lvl5pPr marL="1828800" indent="0">
              <a:buNone/>
              <a:defRPr sz="2000" b="1">
                <a:latin typeface="Avenir Next LT Pro" panose="020B0504020202020204" pitchFamily="34" charset="0"/>
              </a:defRPr>
            </a:lvl5pPr>
          </a:lstStyle>
          <a:p>
            <a:pPr lvl="0"/>
            <a:r>
              <a:rPr lang="en-US" dirty="0"/>
              <a:t>Add Title Here</a:t>
            </a:r>
          </a:p>
        </p:txBody>
      </p:sp>
      <p:sp>
        <p:nvSpPr>
          <p:cNvPr id="15" name="Text Placeholder 16">
            <a:extLst>
              <a:ext uri="{FF2B5EF4-FFF2-40B4-BE49-F238E27FC236}">
                <a16:creationId xmlns:a16="http://schemas.microsoft.com/office/drawing/2014/main" id="{A41950BF-AF1B-4414-974B-FF3D155A096C}"/>
              </a:ext>
            </a:extLst>
          </p:cNvPr>
          <p:cNvSpPr>
            <a:spLocks noGrp="1"/>
          </p:cNvSpPr>
          <p:nvPr>
            <p:ph type="body" sz="quarter" idx="29" hasCustomPrompt="1"/>
          </p:nvPr>
        </p:nvSpPr>
        <p:spPr>
          <a:xfrm>
            <a:off x="3627834" y="992144"/>
            <a:ext cx="2876348" cy="2752369"/>
          </a:xfrm>
        </p:spPr>
        <p:txBody>
          <a:bodyPr lIns="45720" rIns="45720">
            <a:normAutofit/>
          </a:bodyPr>
          <a:lstStyle>
            <a:lvl1pPr marL="0" indent="0">
              <a:lnSpc>
                <a:spcPct val="150000"/>
              </a:lnSpc>
              <a:buNone/>
              <a:defRPr sz="1100" b="0" i="0">
                <a:solidFill>
                  <a:srgbClr val="000000"/>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17" name="Text Placeholder 5">
            <a:extLst>
              <a:ext uri="{FF2B5EF4-FFF2-40B4-BE49-F238E27FC236}">
                <a16:creationId xmlns:a16="http://schemas.microsoft.com/office/drawing/2014/main" id="{53880414-B2C5-45FC-A5A0-792D36719AC0}"/>
              </a:ext>
            </a:extLst>
          </p:cNvPr>
          <p:cNvSpPr>
            <a:spLocks noGrp="1"/>
          </p:cNvSpPr>
          <p:nvPr>
            <p:ph type="body" sz="quarter" idx="30" hasCustomPrompt="1"/>
          </p:nvPr>
        </p:nvSpPr>
        <p:spPr>
          <a:xfrm>
            <a:off x="3619721" y="518465"/>
            <a:ext cx="2867252" cy="349311"/>
          </a:xfrm>
        </p:spPr>
        <p:txBody>
          <a:bodyPr lIns="45720" rIns="45720">
            <a:noAutofit/>
          </a:bodyPr>
          <a:lstStyle>
            <a:lvl1pPr marL="0" indent="0">
              <a:buNone/>
              <a:defRPr sz="2400" b="0">
                <a:solidFill>
                  <a:schemeClr val="accent1"/>
                </a:solidFill>
                <a:latin typeface="+mj-lt"/>
              </a:defRPr>
            </a:lvl1pPr>
            <a:lvl2pPr marL="457200" indent="0">
              <a:buNone/>
              <a:defRPr sz="2000" b="1">
                <a:latin typeface="Avenir Next LT Pro" panose="020B0504020202020204" pitchFamily="34" charset="0"/>
              </a:defRPr>
            </a:lvl2pPr>
            <a:lvl3pPr marL="914400" indent="0">
              <a:buNone/>
              <a:defRPr sz="2000" b="1">
                <a:latin typeface="Avenir Next LT Pro" panose="020B0504020202020204" pitchFamily="34" charset="0"/>
              </a:defRPr>
            </a:lvl3pPr>
            <a:lvl4pPr marL="1371600" indent="0">
              <a:buNone/>
              <a:defRPr sz="2000" b="1">
                <a:latin typeface="Avenir Next LT Pro" panose="020B0504020202020204" pitchFamily="34" charset="0"/>
              </a:defRPr>
            </a:lvl4pPr>
            <a:lvl5pPr marL="1828800" indent="0">
              <a:buNone/>
              <a:defRPr sz="2000" b="1">
                <a:latin typeface="Avenir Next LT Pro" panose="020B0504020202020204" pitchFamily="34" charset="0"/>
              </a:defRPr>
            </a:lvl5pPr>
          </a:lstStyle>
          <a:p>
            <a:pPr lvl="0"/>
            <a:r>
              <a:rPr lang="en-US" dirty="0"/>
              <a:t>Add Title Here</a:t>
            </a:r>
          </a:p>
        </p:txBody>
      </p:sp>
      <p:sp>
        <p:nvSpPr>
          <p:cNvPr id="3" name="Picture Placeholder 2">
            <a:extLst>
              <a:ext uri="{FF2B5EF4-FFF2-40B4-BE49-F238E27FC236}">
                <a16:creationId xmlns:a16="http://schemas.microsoft.com/office/drawing/2014/main" id="{7AF50594-58FC-4CC6-96FC-190BB9A067FA}"/>
              </a:ext>
            </a:extLst>
          </p:cNvPr>
          <p:cNvSpPr>
            <a:spLocks noGrp="1"/>
          </p:cNvSpPr>
          <p:nvPr>
            <p:ph type="pic" sz="quarter" idx="31"/>
          </p:nvPr>
        </p:nvSpPr>
        <p:spPr>
          <a:xfrm>
            <a:off x="6705599" y="-1"/>
            <a:ext cx="3341105" cy="3886199"/>
          </a:xfrm>
        </p:spPr>
        <p:txBody>
          <a:bodyPr/>
          <a:lstStyle>
            <a:lvl1pPr marL="0" indent="0">
              <a:buNone/>
              <a:defRPr/>
            </a:lvl1pPr>
          </a:lstStyle>
          <a:p>
            <a:endParaRPr lang="en-US" dirty="0"/>
          </a:p>
        </p:txBody>
      </p:sp>
      <p:sp>
        <p:nvSpPr>
          <p:cNvPr id="4" name="Picture Placeholder 3">
            <a:extLst>
              <a:ext uri="{FF2B5EF4-FFF2-40B4-BE49-F238E27FC236}">
                <a16:creationId xmlns:a16="http://schemas.microsoft.com/office/drawing/2014/main" id="{9AD7476E-EDF5-4CE8-8C32-1E82D1530A27}"/>
              </a:ext>
            </a:extLst>
          </p:cNvPr>
          <p:cNvSpPr>
            <a:spLocks noGrp="1"/>
          </p:cNvSpPr>
          <p:nvPr>
            <p:ph type="pic" sz="quarter" idx="32"/>
          </p:nvPr>
        </p:nvSpPr>
        <p:spPr>
          <a:xfrm>
            <a:off x="0" y="1"/>
            <a:ext cx="3355975" cy="3886200"/>
          </a:xfrm>
        </p:spPr>
        <p:txBody>
          <a:bodyPr/>
          <a:lstStyle>
            <a:lvl1pPr marL="0" indent="0">
              <a:buNone/>
              <a:defRPr/>
            </a:lvl1pPr>
          </a:lstStyle>
          <a:p>
            <a:endParaRPr lang="en-US" dirty="0"/>
          </a:p>
        </p:txBody>
      </p:sp>
      <p:sp>
        <p:nvSpPr>
          <p:cNvPr id="29" name="Picture Placeholder 3">
            <a:extLst>
              <a:ext uri="{FF2B5EF4-FFF2-40B4-BE49-F238E27FC236}">
                <a16:creationId xmlns:a16="http://schemas.microsoft.com/office/drawing/2014/main" id="{8ED93851-8D31-45AB-A726-D5C3546F3936}"/>
              </a:ext>
            </a:extLst>
          </p:cNvPr>
          <p:cNvSpPr>
            <a:spLocks noGrp="1"/>
          </p:cNvSpPr>
          <p:nvPr>
            <p:ph type="pic" sz="quarter" idx="33"/>
          </p:nvPr>
        </p:nvSpPr>
        <p:spPr>
          <a:xfrm>
            <a:off x="3359785" y="3898901"/>
            <a:ext cx="3345816" cy="3886199"/>
          </a:xfrm>
        </p:spPr>
        <p:txBody>
          <a:bodyPr/>
          <a:lstStyle>
            <a:lvl1pPr marL="0" indent="0">
              <a:buNone/>
              <a:defRPr/>
            </a:lvl1pPr>
          </a:lstStyle>
          <a:p>
            <a:endParaRPr lang="en-US" dirty="0"/>
          </a:p>
        </p:txBody>
      </p:sp>
      <p:cxnSp>
        <p:nvCxnSpPr>
          <p:cNvPr id="7" name="Straight Connector 6">
            <a:extLst>
              <a:ext uri="{FF2B5EF4-FFF2-40B4-BE49-F238E27FC236}">
                <a16:creationId xmlns:a16="http://schemas.microsoft.com/office/drawing/2014/main" id="{F0327553-3280-4A36-BE81-D7D188CF7C45}"/>
              </a:ext>
            </a:extLst>
          </p:cNvPr>
          <p:cNvCxnSpPr>
            <a:cxnSpLocks/>
          </p:cNvCxnSpPr>
          <p:nvPr userDrawn="1"/>
        </p:nvCxnSpPr>
        <p:spPr>
          <a:xfrm>
            <a:off x="3619721" y="364077"/>
            <a:ext cx="103106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BE30A8-DA5C-4AD7-879F-19D0C015D19F}"/>
              </a:ext>
            </a:extLst>
          </p:cNvPr>
          <p:cNvCxnSpPr>
            <a:cxnSpLocks/>
          </p:cNvCxnSpPr>
          <p:nvPr userDrawn="1"/>
        </p:nvCxnSpPr>
        <p:spPr>
          <a:xfrm>
            <a:off x="274149" y="4248786"/>
            <a:ext cx="109033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7D497F-F255-4310-A2D3-8EE9619CE469}"/>
              </a:ext>
            </a:extLst>
          </p:cNvPr>
          <p:cNvCxnSpPr>
            <a:cxnSpLocks/>
          </p:cNvCxnSpPr>
          <p:nvPr userDrawn="1"/>
        </p:nvCxnSpPr>
        <p:spPr>
          <a:xfrm>
            <a:off x="6921262" y="4287975"/>
            <a:ext cx="10310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itle 30">
            <a:extLst>
              <a:ext uri="{FF2B5EF4-FFF2-40B4-BE49-F238E27FC236}">
                <a16:creationId xmlns:a16="http://schemas.microsoft.com/office/drawing/2014/main" id="{A23AF9C2-1B51-41F0-ACC1-0D15C1CAAA76}"/>
              </a:ext>
            </a:extLst>
          </p:cNvPr>
          <p:cNvSpPr>
            <a:spLocks noGrp="1"/>
          </p:cNvSpPr>
          <p:nvPr>
            <p:ph type="title"/>
          </p:nvPr>
        </p:nvSpPr>
        <p:spPr>
          <a:xfrm>
            <a:off x="228600" y="4547723"/>
            <a:ext cx="2883217" cy="360033"/>
          </a:xfrm>
        </p:spPr>
        <p:txBody>
          <a:bodyPr vert="horz" lIns="45720" tIns="45720" rIns="45720" bIns="45720" rtlCol="0">
            <a:noAutofit/>
          </a:bodyPr>
          <a:lstStyle>
            <a:lvl1pPr>
              <a:defRPr lang="en-US" sz="2400" b="0">
                <a:solidFill>
                  <a:schemeClr val="accent1"/>
                </a:solidFill>
                <a:latin typeface="+mj-lt"/>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411882908"/>
      </p:ext>
    </p:extLst>
  </p:cSld>
  <p:clrMapOvr>
    <a:masterClrMapping/>
  </p:clrMapOvr>
  <p:extLst>
    <p:ext uri="{DCECCB84-F9BA-43D5-87BE-67443E8EF086}">
      <p15:sldGuideLst xmlns:p15="http://schemas.microsoft.com/office/powerpoint/2012/main">
        <p15:guide id="1" orient="horz" pos="20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de Op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F3B28-DA6D-41A6-B09A-64CD3E1AEE3C}"/>
              </a:ext>
            </a:extLst>
          </p:cNvPr>
          <p:cNvSpPr/>
          <p:nvPr userDrawn="1"/>
        </p:nvSpPr>
        <p:spPr>
          <a:xfrm>
            <a:off x="0" y="3708408"/>
            <a:ext cx="3368580" cy="4063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CEC93BF-C6A4-4E99-99BF-433F20567CEB}"/>
              </a:ext>
            </a:extLst>
          </p:cNvPr>
          <p:cNvCxnSpPr>
            <a:cxnSpLocks/>
          </p:cNvCxnSpPr>
          <p:nvPr userDrawn="1"/>
        </p:nvCxnSpPr>
        <p:spPr>
          <a:xfrm>
            <a:off x="3598200" y="359086"/>
            <a:ext cx="103106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4BE154-1A57-41C8-98F7-B306B0633269}"/>
              </a:ext>
            </a:extLst>
          </p:cNvPr>
          <p:cNvCxnSpPr>
            <a:cxnSpLocks/>
          </p:cNvCxnSpPr>
          <p:nvPr userDrawn="1"/>
        </p:nvCxnSpPr>
        <p:spPr>
          <a:xfrm>
            <a:off x="236713" y="4063993"/>
            <a:ext cx="10310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EFD9D2A7-6536-447C-B7A6-7AB8AA8025C8}"/>
              </a:ext>
            </a:extLst>
          </p:cNvPr>
          <p:cNvSpPr>
            <a:spLocks noGrp="1"/>
          </p:cNvSpPr>
          <p:nvPr>
            <p:ph type="body" sz="quarter" idx="12" hasCustomPrompt="1"/>
          </p:nvPr>
        </p:nvSpPr>
        <p:spPr>
          <a:xfrm>
            <a:off x="230588" y="5241434"/>
            <a:ext cx="2893612" cy="2302365"/>
          </a:xfrm>
        </p:spPr>
        <p:txBody>
          <a:bodyPr lIns="45720" rIns="45720">
            <a:normAutofit/>
          </a:bodyPr>
          <a:lstStyle>
            <a:lvl1pPr marL="0" indent="0">
              <a:lnSpc>
                <a:spcPts val="1800"/>
              </a:lnSpc>
              <a:buNone/>
              <a:defRPr sz="1000" b="0" i="0">
                <a:solidFill>
                  <a:schemeClr val="bg1"/>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15" name="Text Placeholder 16">
            <a:extLst>
              <a:ext uri="{FF2B5EF4-FFF2-40B4-BE49-F238E27FC236}">
                <a16:creationId xmlns:a16="http://schemas.microsoft.com/office/drawing/2014/main" id="{A41950BF-AF1B-4414-974B-FF3D155A096C}"/>
              </a:ext>
            </a:extLst>
          </p:cNvPr>
          <p:cNvSpPr>
            <a:spLocks noGrp="1"/>
          </p:cNvSpPr>
          <p:nvPr>
            <p:ph type="body" sz="quarter" idx="29" hasCustomPrompt="1"/>
          </p:nvPr>
        </p:nvSpPr>
        <p:spPr>
          <a:xfrm>
            <a:off x="3598200" y="915549"/>
            <a:ext cx="2893612" cy="2526151"/>
          </a:xfrm>
        </p:spPr>
        <p:txBody>
          <a:bodyPr lIns="45720" rIns="45720">
            <a:normAutofit/>
          </a:bodyPr>
          <a:lstStyle>
            <a:lvl1pPr marL="0" indent="0">
              <a:lnSpc>
                <a:spcPts val="1800"/>
              </a:lnSpc>
              <a:buNone/>
              <a:defRPr sz="1000" b="0" i="0">
                <a:solidFill>
                  <a:srgbClr val="000000"/>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17" name="Text Placeholder 5">
            <a:extLst>
              <a:ext uri="{FF2B5EF4-FFF2-40B4-BE49-F238E27FC236}">
                <a16:creationId xmlns:a16="http://schemas.microsoft.com/office/drawing/2014/main" id="{53880414-B2C5-45FC-A5A0-792D36719AC0}"/>
              </a:ext>
            </a:extLst>
          </p:cNvPr>
          <p:cNvSpPr>
            <a:spLocks noGrp="1"/>
          </p:cNvSpPr>
          <p:nvPr>
            <p:ph type="body" sz="quarter" idx="30" hasCustomPrompt="1"/>
          </p:nvPr>
        </p:nvSpPr>
        <p:spPr>
          <a:xfrm>
            <a:off x="3598200" y="404922"/>
            <a:ext cx="2884461" cy="349311"/>
          </a:xfrm>
        </p:spPr>
        <p:txBody>
          <a:bodyPr lIns="45720" rIns="45720">
            <a:noAutofit/>
          </a:bodyPr>
          <a:lstStyle>
            <a:lvl1pPr marL="0" indent="0">
              <a:buNone/>
              <a:defRPr sz="2400" b="0" spc="-150">
                <a:solidFill>
                  <a:srgbClr val="192B39"/>
                </a:solidFill>
                <a:latin typeface="+mj-lt"/>
              </a:defRPr>
            </a:lvl1pPr>
            <a:lvl2pPr marL="457200" indent="0">
              <a:buNone/>
              <a:defRPr sz="2000" b="1">
                <a:latin typeface="Avenir Next LT Pro" panose="020B0504020202020204" pitchFamily="34" charset="0"/>
              </a:defRPr>
            </a:lvl2pPr>
            <a:lvl3pPr marL="914400" indent="0">
              <a:buNone/>
              <a:defRPr sz="2000" b="1">
                <a:latin typeface="Avenir Next LT Pro" panose="020B0504020202020204" pitchFamily="34" charset="0"/>
              </a:defRPr>
            </a:lvl3pPr>
            <a:lvl4pPr marL="1371600" indent="0">
              <a:buNone/>
              <a:defRPr sz="2000" b="1">
                <a:latin typeface="Avenir Next LT Pro" panose="020B0504020202020204" pitchFamily="34" charset="0"/>
              </a:defRPr>
            </a:lvl4pPr>
            <a:lvl5pPr marL="1828800" indent="0">
              <a:buNone/>
              <a:defRPr sz="2000" b="1">
                <a:latin typeface="Avenir Next LT Pro" panose="020B0504020202020204" pitchFamily="34" charset="0"/>
              </a:defRPr>
            </a:lvl5pPr>
          </a:lstStyle>
          <a:p>
            <a:pPr lvl="0"/>
            <a:r>
              <a:rPr lang="en-US" dirty="0"/>
              <a:t>Add Title Here</a:t>
            </a:r>
          </a:p>
        </p:txBody>
      </p:sp>
      <p:sp>
        <p:nvSpPr>
          <p:cNvPr id="4" name="Picture Placeholder 3">
            <a:extLst>
              <a:ext uri="{FF2B5EF4-FFF2-40B4-BE49-F238E27FC236}">
                <a16:creationId xmlns:a16="http://schemas.microsoft.com/office/drawing/2014/main" id="{8BA9B7EA-307F-4603-8797-88D7DDB5ACF8}"/>
              </a:ext>
            </a:extLst>
          </p:cNvPr>
          <p:cNvSpPr>
            <a:spLocks noGrp="1"/>
          </p:cNvSpPr>
          <p:nvPr>
            <p:ph type="pic" sz="quarter" idx="32"/>
          </p:nvPr>
        </p:nvSpPr>
        <p:spPr>
          <a:xfrm>
            <a:off x="3352800" y="3708415"/>
            <a:ext cx="6705600" cy="4063981"/>
          </a:xfrm>
        </p:spPr>
        <p:txBody>
          <a:bodyPr/>
          <a:lstStyle>
            <a:lvl1pPr marL="0" indent="0">
              <a:buNone/>
              <a:defRPr/>
            </a:lvl1pPr>
          </a:lstStyle>
          <a:p>
            <a:endParaRPr lang="en-US" dirty="0"/>
          </a:p>
        </p:txBody>
      </p:sp>
      <p:sp>
        <p:nvSpPr>
          <p:cNvPr id="19" name="Text Placeholder 16">
            <a:extLst>
              <a:ext uri="{FF2B5EF4-FFF2-40B4-BE49-F238E27FC236}">
                <a16:creationId xmlns:a16="http://schemas.microsoft.com/office/drawing/2014/main" id="{20BD9585-8304-4806-9CA5-ED4FC5E42E0F}"/>
              </a:ext>
            </a:extLst>
          </p:cNvPr>
          <p:cNvSpPr>
            <a:spLocks noGrp="1"/>
          </p:cNvSpPr>
          <p:nvPr>
            <p:ph type="body" sz="quarter" idx="33" hasCustomPrompt="1"/>
          </p:nvPr>
        </p:nvSpPr>
        <p:spPr>
          <a:xfrm>
            <a:off x="6935167" y="915549"/>
            <a:ext cx="2893612" cy="2526151"/>
          </a:xfrm>
        </p:spPr>
        <p:txBody>
          <a:bodyPr lIns="45720" rIns="45720">
            <a:normAutofit/>
          </a:bodyPr>
          <a:lstStyle>
            <a:lvl1pPr marL="0" indent="0">
              <a:lnSpc>
                <a:spcPts val="1800"/>
              </a:lnSpc>
              <a:buNone/>
              <a:defRPr sz="1000" b="0" i="0">
                <a:solidFill>
                  <a:srgbClr val="000000"/>
                </a:solidFill>
                <a:latin typeface="+mn-lt"/>
                <a:cs typeface="Arial" panose="020B0604020202020204" pitchFamily="34" charset="0"/>
              </a:defRPr>
            </a:lvl1pPr>
            <a:lvl2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2pPr>
            <a:lvl3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3pPr>
            <a:lvl4pPr>
              <a:lnSpc>
                <a:spcPts val="1800"/>
              </a:lnSpc>
              <a:defRPr sz="1200">
                <a:solidFill>
                  <a:schemeClr val="tx1">
                    <a:lumMod val="75000"/>
                    <a:lumOff val="25000"/>
                  </a:schemeClr>
                </a:solidFill>
                <a:latin typeface="Avenir Next LT Pro" panose="020B0504020202020204" pitchFamily="34" charset="77"/>
                <a:cs typeface="Arial" panose="020B0604020202020204" pitchFamily="34" charset="0"/>
              </a:defRPr>
            </a:lvl4pPr>
            <a:lvl5pPr>
              <a:lnSpc>
                <a:spcPct val="150000"/>
              </a:lnSpc>
              <a:spcBef>
                <a:spcPts val="0"/>
              </a:spcBef>
              <a:defRPr sz="1200">
                <a:solidFill>
                  <a:schemeClr val="tx1">
                    <a:lumMod val="75000"/>
                    <a:lumOff val="25000"/>
                  </a:schemeClr>
                </a:solidFill>
                <a:latin typeface="Avenir Next LT Pro" panose="020B0504020202020204" pitchFamily="34" charset="77"/>
                <a:cs typeface="Arial" panose="020B0604020202020204" pitchFamily="34" charset="0"/>
              </a:defRPr>
            </a:lvl5pPr>
          </a:lstStyle>
          <a:p>
            <a:pPr lvl="0"/>
            <a:r>
              <a:rPr lang="en-US" noProof="0" dirty="0"/>
              <a:t>Click to edit text</a:t>
            </a:r>
          </a:p>
        </p:txBody>
      </p:sp>
      <p:sp>
        <p:nvSpPr>
          <p:cNvPr id="3" name="Picture Placeholder 2">
            <a:extLst>
              <a:ext uri="{FF2B5EF4-FFF2-40B4-BE49-F238E27FC236}">
                <a16:creationId xmlns:a16="http://schemas.microsoft.com/office/drawing/2014/main" id="{A48C268B-62A3-4F20-932E-CA482ACE40CA}"/>
              </a:ext>
            </a:extLst>
          </p:cNvPr>
          <p:cNvSpPr>
            <a:spLocks noGrp="1"/>
          </p:cNvSpPr>
          <p:nvPr>
            <p:ph type="pic" sz="quarter" idx="39"/>
          </p:nvPr>
        </p:nvSpPr>
        <p:spPr>
          <a:xfrm>
            <a:off x="0" y="0"/>
            <a:ext cx="3352800" cy="3708400"/>
          </a:xfrm>
        </p:spPr>
        <p:txBody>
          <a:bodyPr/>
          <a:lstStyle>
            <a:lvl1pPr marL="0" indent="0">
              <a:buNone/>
              <a:defRPr/>
            </a:lvl1pPr>
          </a:lstStyle>
          <a:p>
            <a:endParaRPr lang="en-US" dirty="0"/>
          </a:p>
        </p:txBody>
      </p:sp>
      <p:sp>
        <p:nvSpPr>
          <p:cNvPr id="20" name="Title 30">
            <a:extLst>
              <a:ext uri="{FF2B5EF4-FFF2-40B4-BE49-F238E27FC236}">
                <a16:creationId xmlns:a16="http://schemas.microsoft.com/office/drawing/2014/main" id="{819C5DD9-21EA-47BA-9470-5EBDD6EC4F27}"/>
              </a:ext>
            </a:extLst>
          </p:cNvPr>
          <p:cNvSpPr>
            <a:spLocks noGrp="1"/>
          </p:cNvSpPr>
          <p:nvPr>
            <p:ph type="title"/>
          </p:nvPr>
        </p:nvSpPr>
        <p:spPr>
          <a:xfrm>
            <a:off x="228600" y="4547723"/>
            <a:ext cx="2883217" cy="360033"/>
          </a:xfrm>
        </p:spPr>
        <p:txBody>
          <a:bodyPr vert="horz" lIns="45720" tIns="45720" rIns="45720" bIns="45720" rtlCol="0">
            <a:noAutofit/>
          </a:bodyPr>
          <a:lstStyle>
            <a:lvl1pPr>
              <a:defRPr lang="en-US" sz="2400" b="0">
                <a:solidFill>
                  <a:schemeClr val="bg1"/>
                </a:solidFill>
                <a:latin typeface="+mj-lt"/>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497257642"/>
      </p:ext>
    </p:extLst>
  </p:cSld>
  <p:clrMapOvr>
    <a:masterClrMapping/>
  </p:clrMapOvr>
  <p:extLst>
    <p:ext uri="{DCECCB84-F9BA-43D5-87BE-67443E8EF086}">
      <p15:sldGuideLst xmlns:p15="http://schemas.microsoft.com/office/powerpoint/2012/main">
        <p15:guide id="1" orient="horz" pos="201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615E1-5D6D-48CF-AD07-8B84FA4FCCB4}"/>
              </a:ext>
            </a:extLst>
          </p:cNvPr>
          <p:cNvSpPr>
            <a:spLocks noGrp="1"/>
          </p:cNvSpPr>
          <p:nvPr>
            <p:ph type="title"/>
          </p:nvPr>
        </p:nvSpPr>
        <p:spPr>
          <a:xfrm>
            <a:off x="228600" y="228600"/>
            <a:ext cx="9601199" cy="1501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57D790-2770-4A00-BC9B-FA42651B62EE}"/>
              </a:ext>
            </a:extLst>
          </p:cNvPr>
          <p:cNvSpPr>
            <a:spLocks noGrp="1"/>
          </p:cNvSpPr>
          <p:nvPr>
            <p:ph type="body" idx="1"/>
          </p:nvPr>
        </p:nvSpPr>
        <p:spPr>
          <a:xfrm>
            <a:off x="228599" y="2363788"/>
            <a:ext cx="9601199" cy="51800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549459"/>
      </p:ext>
    </p:extLst>
  </p:cSld>
  <p:clrMap bg1="lt1" tx1="dk1" bg2="lt2" tx2="dk2" accent1="accent1" accent2="accent2" accent3="accent3" accent4="accent4" accent5="accent5" accent6="accent6" hlink="hlink" folHlink="folHlink"/>
  <p:sldLayoutIdLst>
    <p:sldLayoutId id="2147483702" r:id="rId1"/>
    <p:sldLayoutId id="2147483707" r:id="rId2"/>
    <p:sldLayoutId id="2147483705" r:id="rId3"/>
    <p:sldLayoutId id="2147483706" r:id="rId4"/>
  </p:sldLayoutIdLst>
  <p:txStyles>
    <p:titleStyle>
      <a:lvl1pPr algn="l" defTabSz="914400" rtl="0" eaLnBrk="1" latinLnBrk="0" hangingPunct="1">
        <a:lnSpc>
          <a:spcPct val="90000"/>
        </a:lnSpc>
        <a:spcBef>
          <a:spcPct val="0"/>
        </a:spcBef>
        <a:buNone/>
        <a:defRPr sz="4400" kern="1200">
          <a:solidFill>
            <a:schemeClr val="tx1"/>
          </a:solidFill>
          <a:latin typeface="Georgia Pro Cond Light" panose="02040306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2">
          <p15:clr>
            <a:srgbClr val="F26B43"/>
          </p15:clr>
        </p15:guide>
        <p15:guide id="3" pos="4224">
          <p15:clr>
            <a:srgbClr val="F26B43"/>
          </p15:clr>
        </p15:guide>
        <p15:guide id="4" pos="144">
          <p15:clr>
            <a:srgbClr val="5ACBF0"/>
          </p15:clr>
        </p15:guide>
        <p15:guide id="6" pos="6192">
          <p15:clr>
            <a:srgbClr val="5ACBF0"/>
          </p15:clr>
        </p15:guide>
        <p15:guide id="8" orient="horz" pos="144">
          <p15:clr>
            <a:srgbClr val="5ACBF0"/>
          </p15:clr>
        </p15:guide>
        <p15:guide id="9" orient="horz" pos="4752">
          <p15:clr>
            <a:srgbClr val="5ACBF0"/>
          </p15:clr>
        </p15:guide>
        <p15:guide id="10" pos="1968">
          <p15:clr>
            <a:srgbClr val="5ACBF0"/>
          </p15:clr>
        </p15:guide>
        <p15:guide id="11" pos="2256">
          <p15:clr>
            <a:srgbClr val="5ACBF0"/>
          </p15:clr>
        </p15:guide>
        <p15:guide id="12" pos="4080">
          <p15:clr>
            <a:srgbClr val="5ACBF0"/>
          </p15:clr>
        </p15:guide>
        <p15:guide id="13" pos="4368">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outside a statehouse">
            <a:extLst>
              <a:ext uri="{FF2B5EF4-FFF2-40B4-BE49-F238E27FC236}">
                <a16:creationId xmlns:a16="http://schemas.microsoft.com/office/drawing/2014/main" id="{A2A684BA-1412-4CF1-828C-421C2689A63A}"/>
              </a:ext>
            </a:extLst>
          </p:cNvPr>
          <p:cNvPicPr>
            <a:picLocks noGrp="1" noChangeAspect="1"/>
          </p:cNvPicPr>
          <p:nvPr>
            <p:ph type="pic" sz="quarter" idx="22"/>
          </p:nvPr>
        </p:nvPicPr>
        <p:blipFill rotWithShape="1">
          <a:blip r:embed="rId3"/>
          <a:srcRect l="21242" r="21242"/>
          <a:stretch/>
        </p:blipFill>
        <p:spPr/>
      </p:pic>
      <p:sp>
        <p:nvSpPr>
          <p:cNvPr id="2" name="Right Triangle 1">
            <a:extLst>
              <a:ext uri="{FF2B5EF4-FFF2-40B4-BE49-F238E27FC236}">
                <a16:creationId xmlns:a16="http://schemas.microsoft.com/office/drawing/2014/main" id="{E030B6DD-293D-43F9-8AA9-70C7A87F8A2A}"/>
              </a:ext>
              <a:ext uri="{C183D7F6-B498-43B3-948B-1728B52AA6E4}">
                <adec:decorative xmlns:adec="http://schemas.microsoft.com/office/drawing/2017/decorative" val="1"/>
              </a:ext>
            </a:extLst>
          </p:cNvPr>
          <p:cNvSpPr/>
          <p:nvPr/>
        </p:nvSpPr>
        <p:spPr>
          <a:xfrm rot="16200000">
            <a:off x="3372790" y="1087316"/>
            <a:ext cx="6685610" cy="6685610"/>
          </a:xfrm>
          <a:prstGeom prst="r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7C8C788A-F7C9-4F34-9550-7E57E684F65B}"/>
              </a:ext>
              <a:ext uri="{C183D7F6-B498-43B3-948B-1728B52AA6E4}">
                <adec:decorative xmlns:adec="http://schemas.microsoft.com/office/drawing/2017/decorative" val="1"/>
              </a:ext>
            </a:extLst>
          </p:cNvPr>
          <p:cNvSpPr/>
          <p:nvPr/>
        </p:nvSpPr>
        <p:spPr>
          <a:xfrm rot="5400000" flipH="1">
            <a:off x="3359966" y="3093794"/>
            <a:ext cx="4679133" cy="4679133"/>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704A2FF2-1739-4CD2-BEFA-CA2A2C44A911}"/>
              </a:ext>
              <a:ext uri="{C183D7F6-B498-43B3-948B-1728B52AA6E4}">
                <adec:decorative xmlns:adec="http://schemas.microsoft.com/office/drawing/2017/decorative" val="1"/>
              </a:ext>
            </a:extLst>
          </p:cNvPr>
          <p:cNvSpPr/>
          <p:nvPr/>
        </p:nvSpPr>
        <p:spPr>
          <a:xfrm rot="16200000">
            <a:off x="4771498" y="2485498"/>
            <a:ext cx="5286902" cy="5286902"/>
          </a:xfrm>
          <a:prstGeom prst="r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7E8B0BF5-DED9-48AD-B791-79451DBD8FC1}"/>
              </a:ext>
            </a:extLst>
          </p:cNvPr>
          <p:cNvSpPr>
            <a:spLocks noGrp="1"/>
          </p:cNvSpPr>
          <p:nvPr>
            <p:ph type="ctrTitle"/>
          </p:nvPr>
        </p:nvSpPr>
        <p:spPr>
          <a:xfrm>
            <a:off x="6934200" y="5013522"/>
            <a:ext cx="2869300" cy="701345"/>
          </a:xfrm>
        </p:spPr>
        <p:txBody>
          <a:bodyPr/>
          <a:lstStyle/>
          <a:p>
            <a:pPr algn="l">
              <a:lnSpc>
                <a:spcPts val="4000"/>
              </a:lnSpc>
            </a:pPr>
            <a:r>
              <a:rPr lang="en-US" b="0" spc="-150" dirty="0">
                <a:solidFill>
                  <a:schemeClr val="bg1"/>
                </a:solidFill>
                <a:ea typeface="HGPMinchoE" panose="020B0400000000000000" pitchFamily="18" charset="-128"/>
                <a:cs typeface="Narkisim" panose="020B0604020202020204" pitchFamily="34" charset="-79"/>
              </a:rPr>
              <a:t>Legal Assistance Program</a:t>
            </a:r>
            <a:br>
              <a:rPr lang="en-US" b="0" spc="-150" dirty="0">
                <a:solidFill>
                  <a:schemeClr val="bg1"/>
                </a:solidFill>
                <a:ea typeface="HGPMinchoE" panose="020B0400000000000000" pitchFamily="18" charset="-128"/>
                <a:cs typeface="Narkisim" panose="020B0604020202020204" pitchFamily="34" charset="-79"/>
              </a:rPr>
            </a:br>
            <a:endParaRPr lang="en-US" b="0" spc="-150" dirty="0"/>
          </a:p>
        </p:txBody>
      </p:sp>
      <p:sp>
        <p:nvSpPr>
          <p:cNvPr id="9" name="Subtitle 8">
            <a:extLst>
              <a:ext uri="{FF2B5EF4-FFF2-40B4-BE49-F238E27FC236}">
                <a16:creationId xmlns:a16="http://schemas.microsoft.com/office/drawing/2014/main" id="{029094A9-C588-4F46-BFE7-86B912DC1916}"/>
              </a:ext>
            </a:extLst>
          </p:cNvPr>
          <p:cNvSpPr>
            <a:spLocks noGrp="1"/>
          </p:cNvSpPr>
          <p:nvPr>
            <p:ph type="subTitle" idx="1"/>
          </p:nvPr>
        </p:nvSpPr>
        <p:spPr>
          <a:xfrm>
            <a:off x="6934200" y="6570746"/>
            <a:ext cx="2869300" cy="626862"/>
          </a:xfrm>
        </p:spPr>
        <p:txBody>
          <a:bodyPr>
            <a:normAutofit/>
          </a:bodyPr>
          <a:lstStyle/>
          <a:p>
            <a:pPr algn="l"/>
            <a:r>
              <a:rPr lang="en-US" dirty="0">
                <a:cs typeface="Calibri" panose="020F0502020204030204" pitchFamily="34" charset="0"/>
              </a:rPr>
              <a:t>FLORIDA RURAL WATER ASSOCIATION MEMBERS</a:t>
            </a:r>
            <a:endParaRPr lang="en-US" sz="1600" dirty="0">
              <a:solidFill>
                <a:srgbClr val="D4D9DD"/>
              </a:solidFill>
              <a:cs typeface="Calibri" panose="020F0502020204030204" pitchFamily="34" charset="0"/>
            </a:endParaRPr>
          </a:p>
        </p:txBody>
      </p:sp>
      <p:sp>
        <p:nvSpPr>
          <p:cNvPr id="8" name="Text Placeholder 7">
            <a:extLst>
              <a:ext uri="{FF2B5EF4-FFF2-40B4-BE49-F238E27FC236}">
                <a16:creationId xmlns:a16="http://schemas.microsoft.com/office/drawing/2014/main" id="{10D7B112-6424-4B8B-936A-673B8D0D7609}"/>
              </a:ext>
            </a:extLst>
          </p:cNvPr>
          <p:cNvSpPr>
            <a:spLocks noGrp="1"/>
          </p:cNvSpPr>
          <p:nvPr>
            <p:ph type="body" sz="quarter" idx="29"/>
          </p:nvPr>
        </p:nvSpPr>
        <p:spPr>
          <a:xfrm>
            <a:off x="209864" y="2612288"/>
            <a:ext cx="2876348" cy="5022953"/>
          </a:xfrm>
        </p:spPr>
        <p:txBody>
          <a:bodyPr>
            <a:normAutofit fontScale="77500" lnSpcReduction="20000"/>
          </a:bodyPr>
          <a:lstStyle/>
          <a:p>
            <a:pPr algn="just"/>
            <a:r>
              <a:rPr lang="en-US" sz="1300" dirty="0">
                <a:solidFill>
                  <a:schemeClr val="tx1"/>
                </a:solidFill>
              </a:rPr>
              <a:t>The FRWA Legal Assistance Program aligns its members with experienced rural water attorneys who can assess legal risks and identify opportunities. </a:t>
            </a:r>
          </a:p>
          <a:p>
            <a:pPr algn="just"/>
            <a:r>
              <a:rPr lang="en-US" sz="1300" dirty="0">
                <a:solidFill>
                  <a:schemeClr val="tx1"/>
                </a:solidFill>
              </a:rPr>
              <a:t>This is a program intended to offer proactive and protective recommendations for Florida Rural Water Association members related to legal vulnerabilities, old governance documents and exposures. This will be a first proactive step and additional assistance may be provided related to request.</a:t>
            </a:r>
          </a:p>
          <a:p>
            <a:pPr algn="just"/>
            <a:r>
              <a:rPr lang="en-US" sz="1300" dirty="0"/>
              <a:t>FRWA has established a relationship with a group of attorneys with decades of experience representing rural water interests. This program offers an initial legal review of core legal issues affecting rural water utilities. If additional legal assistance is desired, the utility will be able to contract directly with the preferred attorneys.</a:t>
            </a:r>
          </a:p>
          <a:p>
            <a:endParaRPr lang="en-US" sz="1100" dirty="0">
              <a:solidFill>
                <a:schemeClr val="accent1"/>
              </a:solidFill>
            </a:endParaRPr>
          </a:p>
        </p:txBody>
      </p:sp>
      <p:sp>
        <p:nvSpPr>
          <p:cNvPr id="19" name="Text Placeholder 18">
            <a:extLst>
              <a:ext uri="{FF2B5EF4-FFF2-40B4-BE49-F238E27FC236}">
                <a16:creationId xmlns:a16="http://schemas.microsoft.com/office/drawing/2014/main" id="{F096D611-1AE1-46D2-9240-8DB130A2EF68}"/>
              </a:ext>
            </a:extLst>
          </p:cNvPr>
          <p:cNvSpPr>
            <a:spLocks noGrp="1"/>
          </p:cNvSpPr>
          <p:nvPr>
            <p:ph type="body" sz="quarter" idx="30"/>
          </p:nvPr>
        </p:nvSpPr>
        <p:spPr>
          <a:xfrm>
            <a:off x="247852" y="2136186"/>
            <a:ext cx="2867252" cy="349311"/>
          </a:xfrm>
        </p:spPr>
        <p:txBody>
          <a:bodyPr/>
          <a:lstStyle/>
          <a:p>
            <a:r>
              <a:rPr lang="en-US" dirty="0">
                <a:solidFill>
                  <a:schemeClr val="tx1"/>
                </a:solidFill>
              </a:rPr>
              <a:t>We Can Help</a:t>
            </a:r>
          </a:p>
        </p:txBody>
      </p:sp>
      <p:sp>
        <p:nvSpPr>
          <p:cNvPr id="38" name="Text Placeholder 37">
            <a:extLst>
              <a:ext uri="{FF2B5EF4-FFF2-40B4-BE49-F238E27FC236}">
                <a16:creationId xmlns:a16="http://schemas.microsoft.com/office/drawing/2014/main" id="{EDB5A154-ABFD-4258-B920-B09715CAC384}"/>
              </a:ext>
            </a:extLst>
          </p:cNvPr>
          <p:cNvSpPr>
            <a:spLocks noGrp="1"/>
          </p:cNvSpPr>
          <p:nvPr>
            <p:ph type="body" sz="quarter" idx="12"/>
          </p:nvPr>
        </p:nvSpPr>
        <p:spPr>
          <a:xfrm>
            <a:off x="3579839" y="5786236"/>
            <a:ext cx="2893612" cy="1849006"/>
          </a:xfrm>
        </p:spPr>
        <p:txBody>
          <a:bodyPr vert="horz" lIns="0" tIns="45720" rIns="0" bIns="45720" rtlCol="0" anchor="t">
            <a:normAutofit/>
          </a:bodyPr>
          <a:lstStyle/>
          <a:p>
            <a:pPr>
              <a:lnSpc>
                <a:spcPct val="100000"/>
              </a:lnSpc>
            </a:pPr>
            <a:r>
              <a:rPr lang="en-US" sz="1100" dirty="0">
                <a:solidFill>
                  <a:schemeClr val="bg1"/>
                </a:solidFill>
                <a:cs typeface="Arial"/>
              </a:rPr>
              <a:t>2970 Wellington Cir</a:t>
            </a:r>
          </a:p>
          <a:p>
            <a:pPr>
              <a:lnSpc>
                <a:spcPct val="100000"/>
              </a:lnSpc>
            </a:pPr>
            <a:r>
              <a:rPr lang="en-US" sz="1100" dirty="0">
                <a:solidFill>
                  <a:schemeClr val="bg1"/>
                </a:solidFill>
                <a:cs typeface="Arial"/>
              </a:rPr>
              <a:t>Tallahassee, FL 32309</a:t>
            </a:r>
          </a:p>
          <a:p>
            <a:pPr>
              <a:lnSpc>
                <a:spcPct val="100000"/>
              </a:lnSpc>
            </a:pPr>
            <a:r>
              <a:rPr lang="en-US" sz="1100" dirty="0">
                <a:solidFill>
                  <a:schemeClr val="bg1"/>
                </a:solidFill>
                <a:cs typeface="Arial"/>
              </a:rPr>
              <a:t>(850) 668-2746</a:t>
            </a:r>
          </a:p>
          <a:p>
            <a:pPr>
              <a:lnSpc>
                <a:spcPct val="100000"/>
              </a:lnSpc>
            </a:pPr>
            <a:r>
              <a:rPr lang="en-US" sz="1100" b="1" dirty="0">
                <a:solidFill>
                  <a:schemeClr val="bg1"/>
                </a:solidFill>
                <a:cs typeface="Arial"/>
              </a:rPr>
              <a:t>FRWA@frwa.net</a:t>
            </a:r>
            <a:endParaRPr lang="en-US" sz="1100" b="1" dirty="0">
              <a:solidFill>
                <a:schemeClr val="bg1"/>
              </a:solidFill>
            </a:endParaRPr>
          </a:p>
          <a:p>
            <a:endParaRPr lang="en-US" sz="1100" dirty="0">
              <a:solidFill>
                <a:schemeClr val="bg1"/>
              </a:solidFill>
            </a:endParaRPr>
          </a:p>
        </p:txBody>
      </p:sp>
      <p:sp>
        <p:nvSpPr>
          <p:cNvPr id="40" name="Text Placeholder 39">
            <a:extLst>
              <a:ext uri="{FF2B5EF4-FFF2-40B4-BE49-F238E27FC236}">
                <a16:creationId xmlns:a16="http://schemas.microsoft.com/office/drawing/2014/main" id="{D3BD0E7B-FC73-4981-B92C-71935047B81F}"/>
              </a:ext>
            </a:extLst>
          </p:cNvPr>
          <p:cNvSpPr>
            <a:spLocks noGrp="1"/>
          </p:cNvSpPr>
          <p:nvPr>
            <p:ph type="body" sz="quarter" idx="26"/>
          </p:nvPr>
        </p:nvSpPr>
        <p:spPr>
          <a:xfrm>
            <a:off x="3579839" y="5184167"/>
            <a:ext cx="2884461" cy="349311"/>
          </a:xfrm>
        </p:spPr>
        <p:txBody>
          <a:bodyPr/>
          <a:lstStyle/>
          <a:p>
            <a:r>
              <a:rPr lang="en-US" dirty="0">
                <a:solidFill>
                  <a:schemeClr val="bg1"/>
                </a:solidFill>
              </a:rPr>
              <a:t>Contact</a:t>
            </a:r>
          </a:p>
        </p:txBody>
      </p:sp>
      <p:cxnSp>
        <p:nvCxnSpPr>
          <p:cNvPr id="31" name="Straight Connector 30">
            <a:extLst>
              <a:ext uri="{FF2B5EF4-FFF2-40B4-BE49-F238E27FC236}">
                <a16:creationId xmlns:a16="http://schemas.microsoft.com/office/drawing/2014/main" id="{8F8ADD85-BE56-4798-809F-96884921B177}"/>
              </a:ext>
              <a:ext uri="{C183D7F6-B498-43B3-948B-1728B52AA6E4}">
                <adec:decorative xmlns:adec="http://schemas.microsoft.com/office/drawing/2017/decorative" val="1"/>
              </a:ext>
            </a:extLst>
          </p:cNvPr>
          <p:cNvCxnSpPr>
            <a:cxnSpLocks/>
          </p:cNvCxnSpPr>
          <p:nvPr/>
        </p:nvCxnSpPr>
        <p:spPr>
          <a:xfrm>
            <a:off x="247852" y="1790598"/>
            <a:ext cx="130275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A582F3-BC34-4867-B7B1-3FE511E2FA07}"/>
              </a:ext>
              <a:ext uri="{C183D7F6-B498-43B3-948B-1728B52AA6E4}">
                <adec:decorative xmlns:adec="http://schemas.microsoft.com/office/drawing/2017/decorative" val="1"/>
              </a:ext>
            </a:extLst>
          </p:cNvPr>
          <p:cNvCxnSpPr>
            <a:cxnSpLocks/>
          </p:cNvCxnSpPr>
          <p:nvPr/>
        </p:nvCxnSpPr>
        <p:spPr>
          <a:xfrm>
            <a:off x="3579839" y="4923341"/>
            <a:ext cx="10033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53" y="2768990"/>
            <a:ext cx="1547695" cy="1547695"/>
          </a:xfrm>
          <a:prstGeom prst="rect">
            <a:avLst/>
          </a:prstGeom>
        </p:spPr>
      </p:pic>
    </p:spTree>
    <p:extLst>
      <p:ext uri="{BB962C8B-B14F-4D97-AF65-F5344CB8AC3E}">
        <p14:creationId xmlns:p14="http://schemas.microsoft.com/office/powerpoint/2010/main" val="347461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95ADB-B3F3-43E6-9FEE-C1218C308914}"/>
              </a:ext>
            </a:extLst>
          </p:cNvPr>
          <p:cNvSpPr>
            <a:spLocks noGrp="1"/>
          </p:cNvSpPr>
          <p:nvPr>
            <p:ph type="title"/>
          </p:nvPr>
        </p:nvSpPr>
        <p:spPr>
          <a:xfrm>
            <a:off x="247854" y="4254780"/>
            <a:ext cx="2883217" cy="360033"/>
          </a:xfrm>
        </p:spPr>
        <p:txBody>
          <a:bodyPr vert="horz" lIns="0" tIns="45720" rIns="0" bIns="45720" rtlCol="0">
            <a:noAutofit/>
          </a:bodyPr>
          <a:lstStyle/>
          <a:p>
            <a:pPr>
              <a:spcBef>
                <a:spcPts val="1000"/>
              </a:spcBef>
              <a:buFont typeface="Arial" panose="020B0604020202020204" pitchFamily="34" charset="0"/>
            </a:pPr>
            <a:r>
              <a:rPr lang="en-US" sz="2300" dirty="0"/>
              <a:t>Our Team of Attorneys </a:t>
            </a:r>
            <a:endParaRPr lang="en-US" sz="2300" spc="-150" dirty="0"/>
          </a:p>
        </p:txBody>
      </p:sp>
      <p:pic>
        <p:nvPicPr>
          <p:cNvPr id="38" name="Picture 37" descr="law books on a shelf&#10;">
            <a:extLst>
              <a:ext uri="{FF2B5EF4-FFF2-40B4-BE49-F238E27FC236}">
                <a16:creationId xmlns:a16="http://schemas.microsoft.com/office/drawing/2014/main" id="{67C6A01A-99FA-4A96-A363-94B9FC6C8066}"/>
              </a:ext>
            </a:extLst>
          </p:cNvPr>
          <p:cNvPicPr>
            <a:picLocks noChangeAspect="1"/>
          </p:cNvPicPr>
          <p:nvPr/>
        </p:nvPicPr>
        <p:blipFill rotWithShape="1">
          <a:blip r:embed="rId3"/>
          <a:srcRect l="30005" t="-284" r="12947" b="5641"/>
          <a:stretch/>
        </p:blipFill>
        <p:spPr>
          <a:xfrm>
            <a:off x="0" y="0"/>
            <a:ext cx="3378927" cy="3708408"/>
          </a:xfrm>
          <a:prstGeom prst="rect">
            <a:avLst/>
          </a:prstGeom>
        </p:spPr>
      </p:pic>
      <p:sp>
        <p:nvSpPr>
          <p:cNvPr id="12" name="Text Placeholder 11">
            <a:extLst>
              <a:ext uri="{FF2B5EF4-FFF2-40B4-BE49-F238E27FC236}">
                <a16:creationId xmlns:a16="http://schemas.microsoft.com/office/drawing/2014/main" id="{A21A50E0-81A3-4921-9D29-A1C33322EA12}"/>
              </a:ext>
            </a:extLst>
          </p:cNvPr>
          <p:cNvSpPr>
            <a:spLocks noGrp="1"/>
          </p:cNvSpPr>
          <p:nvPr>
            <p:ph type="body" sz="quarter" idx="30"/>
          </p:nvPr>
        </p:nvSpPr>
        <p:spPr>
          <a:xfrm>
            <a:off x="3598200" y="572526"/>
            <a:ext cx="6364407" cy="349311"/>
          </a:xfrm>
        </p:spPr>
        <p:txBody>
          <a:bodyPr lIns="0" rIns="0"/>
          <a:lstStyle/>
          <a:p>
            <a:r>
              <a:rPr lang="en-US" sz="2200" dirty="0">
                <a:solidFill>
                  <a:schemeClr val="accent1"/>
                </a:solidFill>
              </a:rPr>
              <a:t>The initial legal audit may include review of:</a:t>
            </a:r>
          </a:p>
        </p:txBody>
      </p:sp>
      <p:graphicFrame>
        <p:nvGraphicFramePr>
          <p:cNvPr id="2" name="Table 1"/>
          <p:cNvGraphicFramePr>
            <a:graphicFrameLocks noGrp="1"/>
          </p:cNvGraphicFramePr>
          <p:nvPr>
            <p:extLst>
              <p:ext uri="{D42A27DB-BD31-4B8C-83A1-F6EECF244321}">
                <p14:modId xmlns:p14="http://schemas.microsoft.com/office/powerpoint/2010/main" val="3939646980"/>
              </p:ext>
            </p:extLst>
          </p:nvPr>
        </p:nvGraphicFramePr>
        <p:xfrm>
          <a:off x="3464833" y="1127863"/>
          <a:ext cx="6520358" cy="4416438"/>
        </p:xfrm>
        <a:graphic>
          <a:graphicData uri="http://schemas.openxmlformats.org/drawingml/2006/table">
            <a:tbl>
              <a:tblPr firstRow="1" firstCol="1" bandRow="1">
                <a:tableStyleId>{5202B0CA-FC54-4496-8BCA-5EF66A818D29}</a:tableStyleId>
              </a:tblPr>
              <a:tblGrid>
                <a:gridCol w="1628346">
                  <a:extLst>
                    <a:ext uri="{9D8B030D-6E8A-4147-A177-3AD203B41FA5}">
                      <a16:colId xmlns:a16="http://schemas.microsoft.com/office/drawing/2014/main" val="20000"/>
                    </a:ext>
                  </a:extLst>
                </a:gridCol>
                <a:gridCol w="1694596">
                  <a:extLst>
                    <a:ext uri="{9D8B030D-6E8A-4147-A177-3AD203B41FA5}">
                      <a16:colId xmlns:a16="http://schemas.microsoft.com/office/drawing/2014/main" val="20001"/>
                    </a:ext>
                  </a:extLst>
                </a:gridCol>
                <a:gridCol w="1757358">
                  <a:extLst>
                    <a:ext uri="{9D8B030D-6E8A-4147-A177-3AD203B41FA5}">
                      <a16:colId xmlns:a16="http://schemas.microsoft.com/office/drawing/2014/main" val="20002"/>
                    </a:ext>
                  </a:extLst>
                </a:gridCol>
                <a:gridCol w="1440058">
                  <a:extLst>
                    <a:ext uri="{9D8B030D-6E8A-4147-A177-3AD203B41FA5}">
                      <a16:colId xmlns:a16="http://schemas.microsoft.com/office/drawing/2014/main" val="20003"/>
                    </a:ext>
                  </a:extLst>
                </a:gridCol>
              </a:tblGrid>
              <a:tr h="286039">
                <a:tc>
                  <a:txBody>
                    <a:bodyPr/>
                    <a:lstStyle/>
                    <a:p>
                      <a:pPr marL="0" marR="0" algn="ctr">
                        <a:spcBef>
                          <a:spcPts val="0"/>
                        </a:spcBef>
                        <a:spcAft>
                          <a:spcPts val="0"/>
                        </a:spcAft>
                      </a:pPr>
                      <a:r>
                        <a:rPr lang="en-US" sz="1200" kern="100" dirty="0">
                          <a:effectLst/>
                        </a:rPr>
                        <a:t>Private, For-Profit</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kern="100" dirty="0">
                          <a:effectLst/>
                        </a:rPr>
                        <a:t>Non-Profit / Special Districts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kern="100" dirty="0">
                          <a:effectLst/>
                        </a:rPr>
                        <a:t>Municipal</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kern="100" dirty="0">
                          <a:effectLst/>
                        </a:rPr>
                        <a:t>DEP/WMD</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81385">
                <a:tc>
                  <a:txBody>
                    <a:bodyPr/>
                    <a:lstStyle/>
                    <a:p>
                      <a:pPr marL="0" marR="0" algn="ctr">
                        <a:spcBef>
                          <a:spcPts val="200"/>
                        </a:spcBef>
                        <a:spcAft>
                          <a:spcPts val="200"/>
                        </a:spcAft>
                      </a:pPr>
                      <a:r>
                        <a:rPr lang="en-US" sz="1000" b="0" kern="100" dirty="0">
                          <a:effectLst/>
                        </a:rPr>
                        <a:t>Articles of Incorporation/ Operating Agreements</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Articles of Incorporation/Operating Agreements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Charter</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Notice violation</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81385">
                <a:tc>
                  <a:txBody>
                    <a:bodyPr/>
                    <a:lstStyle/>
                    <a:p>
                      <a:pPr marL="0" marR="0" algn="ctr">
                        <a:spcBef>
                          <a:spcPts val="200"/>
                        </a:spcBef>
                        <a:spcAft>
                          <a:spcPts val="200"/>
                        </a:spcAft>
                      </a:pPr>
                      <a:r>
                        <a:rPr lang="en-US" sz="1000" b="0" kern="100" dirty="0">
                          <a:effectLst/>
                        </a:rPr>
                        <a:t>Bylaws</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Bylaws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Code (Ordinances)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Consent order assist</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572077">
                <a:tc>
                  <a:txBody>
                    <a:bodyPr/>
                    <a:lstStyle/>
                    <a:p>
                      <a:pPr marL="0" marR="0" algn="ctr">
                        <a:spcBef>
                          <a:spcPts val="200"/>
                        </a:spcBef>
                        <a:spcAft>
                          <a:spcPts val="200"/>
                        </a:spcAft>
                      </a:pPr>
                      <a:r>
                        <a:rPr lang="en-US" sz="1000" b="0" kern="100" dirty="0">
                          <a:effectLst/>
                          <a:latin typeface="Arial" panose="020B0604020202020204" pitchFamily="34" charset="0"/>
                          <a:ea typeface="Calibri" panose="020F0502020204030204" pitchFamily="34" charset="0"/>
                          <a:cs typeface="Times New Roman" panose="02020603050405020304" pitchFamily="18" charset="0"/>
                        </a:rPr>
                        <a:t>PSC Certificate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Policies &amp; Procedures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Specifications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Rate increase</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81385">
                <a:tc>
                  <a:txBody>
                    <a:bodyPr/>
                    <a:lstStyle/>
                    <a:p>
                      <a:pPr marL="0" marR="0" algn="ctr">
                        <a:spcBef>
                          <a:spcPts val="200"/>
                        </a:spcBef>
                        <a:spcAft>
                          <a:spcPts val="200"/>
                        </a:spcAft>
                      </a:pPr>
                      <a:r>
                        <a:rPr lang="en-US" sz="1000" b="0" kern="100" dirty="0">
                          <a:effectLst/>
                        </a:rPr>
                        <a:t>Annual Report</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Meeting Minutes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Notice for Rate Increase</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Project evaluation/need</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81385">
                <a:tc>
                  <a:txBody>
                    <a:bodyPr/>
                    <a:lstStyle/>
                    <a:p>
                      <a:pPr marL="0" marR="0" algn="ctr">
                        <a:spcBef>
                          <a:spcPts val="200"/>
                        </a:spcBef>
                        <a:spcAft>
                          <a:spcPts val="200"/>
                        </a:spcAft>
                      </a:pPr>
                      <a:r>
                        <a:rPr lang="en-US" sz="1000" b="0" kern="100" dirty="0">
                          <a:effectLst/>
                        </a:rPr>
                        <a:t>Rates/Index/Pass Through - Tariffs</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Developer &amp; User Agreements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Developer &amp; User Agreements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AMP Implementation</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81385">
                <a:tc>
                  <a:txBody>
                    <a:bodyPr/>
                    <a:lstStyle/>
                    <a:p>
                      <a:pPr marL="0" marR="0" algn="ctr">
                        <a:spcBef>
                          <a:spcPts val="200"/>
                        </a:spcBef>
                        <a:spcAft>
                          <a:spcPts val="200"/>
                        </a:spcAft>
                      </a:pPr>
                      <a:r>
                        <a:rPr lang="en-US" sz="1000" b="0" kern="100" dirty="0">
                          <a:effectLst/>
                        </a:rPr>
                        <a:t>Policies &amp; Procedures</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Easement Rights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Rules &amp; Regulations</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426316">
                <a:tc>
                  <a:txBody>
                    <a:bodyPr/>
                    <a:lstStyle/>
                    <a:p>
                      <a:pPr marL="0" marR="0" algn="ctr">
                        <a:spcBef>
                          <a:spcPts val="200"/>
                        </a:spcBef>
                        <a:spcAft>
                          <a:spcPts val="200"/>
                        </a:spcAft>
                      </a:pPr>
                      <a:r>
                        <a:rPr lang="en-US" sz="1000" b="0" kern="100" dirty="0">
                          <a:effectLst/>
                        </a:rPr>
                        <a:t>Meeting Minutes</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63190">
                <a:tc>
                  <a:txBody>
                    <a:bodyPr/>
                    <a:lstStyle/>
                    <a:p>
                      <a:pPr marL="0" marR="0" algn="ctr">
                        <a:spcBef>
                          <a:spcPts val="200"/>
                        </a:spcBef>
                        <a:spcAft>
                          <a:spcPts val="200"/>
                        </a:spcAft>
                      </a:pPr>
                      <a:r>
                        <a:rPr lang="en-US" sz="1000" b="0" kern="100" dirty="0">
                          <a:effectLst/>
                        </a:rPr>
                        <a:t>Developer &amp; User Agreements</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81385">
                <a:tc>
                  <a:txBody>
                    <a:bodyPr/>
                    <a:lstStyle/>
                    <a:p>
                      <a:pPr marL="0" marR="0" algn="ctr">
                        <a:spcBef>
                          <a:spcPts val="200"/>
                        </a:spcBef>
                        <a:spcAft>
                          <a:spcPts val="200"/>
                        </a:spcAft>
                      </a:pPr>
                      <a:r>
                        <a:rPr lang="en-US" sz="1000" b="0" kern="100" dirty="0">
                          <a:effectLst/>
                        </a:rPr>
                        <a:t>Easement Rights</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24970">
                <a:tc>
                  <a:txBody>
                    <a:bodyPr/>
                    <a:lstStyle/>
                    <a:p>
                      <a:pPr marL="0" marR="0" algn="ctr">
                        <a:spcBef>
                          <a:spcPts val="200"/>
                        </a:spcBef>
                        <a:spcAft>
                          <a:spcPts val="200"/>
                        </a:spcAft>
                      </a:pPr>
                      <a:r>
                        <a:rPr lang="en-US" sz="1000" b="0" kern="100" dirty="0">
                          <a:effectLst/>
                        </a:rPr>
                        <a:t>Others as required</a:t>
                      </a:r>
                      <a:endParaRPr lang="en-US" sz="10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Others as required</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000" kern="100" dirty="0">
                          <a:effectLst/>
                        </a:rPr>
                        <a:t>Others as required</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kern="100" dirty="0">
                          <a:effectLst/>
                        </a:rPr>
                        <a:t>Others as required </a:t>
                      </a:r>
                      <a:endParaRPr lang="en-US"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TextBox 5"/>
          <p:cNvSpPr txBox="1"/>
          <p:nvPr/>
        </p:nvSpPr>
        <p:spPr>
          <a:xfrm>
            <a:off x="6655525" y="5544301"/>
            <a:ext cx="3252651" cy="2092881"/>
          </a:xfrm>
          <a:prstGeom prst="rect">
            <a:avLst/>
          </a:prstGeom>
          <a:noFill/>
        </p:spPr>
        <p:txBody>
          <a:bodyPr wrap="square" rtlCol="0">
            <a:spAutoFit/>
          </a:bodyPr>
          <a:lstStyle/>
          <a:p>
            <a:pPr marL="171450" lvl="0" indent="-171450" algn="just">
              <a:spcBef>
                <a:spcPts val="600"/>
              </a:spcBef>
              <a:buFont typeface="Arial" panose="020B0604020202020204" pitchFamily="34" charset="0"/>
              <a:buChar char="•"/>
            </a:pPr>
            <a:r>
              <a:rPr lang="en-US" sz="1000" dirty="0"/>
              <a:t>The fee for the initial review of governance documents will be capped at $1,500, and will be paid to FRWA and held until the work is complete.</a:t>
            </a:r>
          </a:p>
          <a:p>
            <a:pPr marL="171450" lvl="0" indent="-171450" algn="just">
              <a:spcBef>
                <a:spcPts val="600"/>
              </a:spcBef>
              <a:buFont typeface="Arial" panose="020B0604020202020204" pitchFamily="34" charset="0"/>
              <a:buChar char="•"/>
            </a:pPr>
            <a:r>
              <a:rPr lang="en-US" sz="1000" dirty="0"/>
              <a:t>Importantly, attorneys will not provide a formal legal opinion based upon the initial review, only recommendations.</a:t>
            </a:r>
          </a:p>
          <a:p>
            <a:pPr marL="171450" lvl="0" indent="-171450" algn="just">
              <a:spcBef>
                <a:spcPts val="600"/>
              </a:spcBef>
              <a:buFont typeface="Arial" panose="020B0604020202020204" pitchFamily="34" charset="0"/>
              <a:buChar char="•"/>
            </a:pPr>
            <a:r>
              <a:rPr lang="en-US" sz="1000" dirty="0"/>
              <a:t>In additional work beyond the scope of the initial audit review can be managed directly between the utility and the attorney, including but not limited to litigation, regulatory compliance, general counsel services.  </a:t>
            </a:r>
          </a:p>
        </p:txBody>
      </p:sp>
      <p:sp>
        <p:nvSpPr>
          <p:cNvPr id="16" name="TextBox 15"/>
          <p:cNvSpPr txBox="1"/>
          <p:nvPr/>
        </p:nvSpPr>
        <p:spPr>
          <a:xfrm>
            <a:off x="3402874" y="5653628"/>
            <a:ext cx="3252651" cy="1708160"/>
          </a:xfrm>
          <a:prstGeom prst="rect">
            <a:avLst/>
          </a:prstGeom>
          <a:noFill/>
        </p:spPr>
        <p:txBody>
          <a:bodyPr wrap="square" rtlCol="0">
            <a:spAutoFit/>
          </a:bodyPr>
          <a:lstStyle/>
          <a:p>
            <a:pPr marL="171450" lvl="0" indent="-171450" algn="just">
              <a:spcBef>
                <a:spcPts val="600"/>
              </a:spcBef>
              <a:buFont typeface="Arial" panose="020B0604020202020204" pitchFamily="34" charset="0"/>
              <a:buChar char="•"/>
            </a:pPr>
            <a:r>
              <a:rPr lang="en-US" sz="1000" dirty="0"/>
              <a:t>The attorneys will provide a comprehensive audit report. This may include suggested  deliverables in the form of edits to governance documents that the utility can adopt, modify or reject, as well as revised water purchase agreements, user agreements, and other contract documents</a:t>
            </a:r>
          </a:p>
          <a:p>
            <a:pPr marL="171450" lvl="0" indent="-171450" algn="just">
              <a:spcBef>
                <a:spcPts val="600"/>
              </a:spcBef>
              <a:buFont typeface="Arial" panose="020B0604020202020204" pitchFamily="34" charset="0"/>
              <a:buChar char="•"/>
            </a:pPr>
            <a:r>
              <a:rPr lang="en-US" sz="1000" dirty="0"/>
              <a:t>The audit will examine ways in which the utility could reduce expenditures or financial and legal exposure, and/or increase income.</a:t>
            </a:r>
          </a:p>
        </p:txBody>
      </p:sp>
      <p:sp>
        <p:nvSpPr>
          <p:cNvPr id="10" name="TextBox 9"/>
          <p:cNvSpPr txBox="1"/>
          <p:nvPr/>
        </p:nvSpPr>
        <p:spPr>
          <a:xfrm>
            <a:off x="150223" y="5762211"/>
            <a:ext cx="2997926" cy="2369880"/>
          </a:xfrm>
          <a:prstGeom prst="rect">
            <a:avLst/>
          </a:prstGeom>
          <a:noFill/>
        </p:spPr>
        <p:txBody>
          <a:bodyPr wrap="square" rtlCol="0">
            <a:spAutoFit/>
          </a:bodyPr>
          <a:lstStyle/>
          <a:p>
            <a:pPr marL="117475" indent="-117475" algn="just">
              <a:lnSpc>
                <a:spcPct val="150000"/>
              </a:lnSpc>
              <a:buFont typeface="Arial" panose="020B0604020202020204" pitchFamily="34" charset="0"/>
              <a:buChar char="•"/>
            </a:pPr>
            <a:r>
              <a:rPr lang="en-US" sz="1300" b="1" dirty="0">
                <a:solidFill>
                  <a:schemeClr val="bg1"/>
                </a:solidFill>
              </a:rPr>
              <a:t>Marty Friedman</a:t>
            </a:r>
            <a:r>
              <a:rPr lang="en-US" sz="1300" dirty="0">
                <a:solidFill>
                  <a:schemeClr val="bg1"/>
                </a:solidFill>
              </a:rPr>
              <a:t> - Private, For-Profits</a:t>
            </a:r>
          </a:p>
          <a:p>
            <a:pPr marL="117475" indent="-117475" algn="just">
              <a:lnSpc>
                <a:spcPct val="150000"/>
              </a:lnSpc>
              <a:buFont typeface="Arial" panose="020B0604020202020204" pitchFamily="34" charset="0"/>
              <a:buChar char="•"/>
            </a:pPr>
            <a:r>
              <a:rPr lang="en-US" sz="1300" b="1" dirty="0">
                <a:solidFill>
                  <a:schemeClr val="bg1"/>
                </a:solidFill>
              </a:rPr>
              <a:t>Matt Dooley </a:t>
            </a:r>
            <a:r>
              <a:rPr lang="en-US" sz="1300" dirty="0">
                <a:solidFill>
                  <a:schemeClr val="bg1"/>
                </a:solidFill>
              </a:rPr>
              <a:t>- Non-Profits and Special Districts</a:t>
            </a:r>
          </a:p>
          <a:p>
            <a:pPr marL="117475" indent="-117475" algn="just">
              <a:lnSpc>
                <a:spcPct val="150000"/>
              </a:lnSpc>
              <a:buFont typeface="Arial" panose="020B0604020202020204" pitchFamily="34" charset="0"/>
              <a:buChar char="•"/>
            </a:pPr>
            <a:r>
              <a:rPr lang="en-US" sz="1300" b="1" dirty="0">
                <a:solidFill>
                  <a:schemeClr val="bg1"/>
                </a:solidFill>
              </a:rPr>
              <a:t>Gerald Buhr </a:t>
            </a:r>
            <a:r>
              <a:rPr lang="en-US" sz="1300" dirty="0">
                <a:solidFill>
                  <a:schemeClr val="bg1"/>
                </a:solidFill>
              </a:rPr>
              <a:t>– Municipal Utilities</a:t>
            </a:r>
          </a:p>
          <a:p>
            <a:pPr marL="117475" indent="-117475" algn="just">
              <a:lnSpc>
                <a:spcPct val="150000"/>
              </a:lnSpc>
              <a:buFont typeface="Arial" panose="020B0604020202020204" pitchFamily="34" charset="0"/>
              <a:buChar char="•"/>
            </a:pPr>
            <a:r>
              <a:rPr lang="en-US" sz="1300" b="1" dirty="0">
                <a:solidFill>
                  <a:schemeClr val="bg1"/>
                </a:solidFill>
              </a:rPr>
              <a:t>Fred Aschauer </a:t>
            </a:r>
            <a:r>
              <a:rPr lang="en-US" sz="1300" dirty="0">
                <a:solidFill>
                  <a:schemeClr val="bg1"/>
                </a:solidFill>
              </a:rPr>
              <a:t>– DEP / Regulatory</a:t>
            </a:r>
          </a:p>
          <a:p>
            <a:endParaRPr lang="en-US" sz="1300" dirty="0">
              <a:solidFill>
                <a:schemeClr val="bg1"/>
              </a:solidFill>
            </a:endParaRPr>
          </a:p>
          <a:p>
            <a:endParaRPr lang="en-US" dirty="0">
              <a:solidFill>
                <a:schemeClr val="bg1"/>
              </a:solidFill>
            </a:endParaRPr>
          </a:p>
        </p:txBody>
      </p:sp>
      <p:sp>
        <p:nvSpPr>
          <p:cNvPr id="5" name="TextBox 4">
            <a:extLst>
              <a:ext uri="{FF2B5EF4-FFF2-40B4-BE49-F238E27FC236}">
                <a16:creationId xmlns:a16="http://schemas.microsoft.com/office/drawing/2014/main" id="{1AEE39F8-9AD9-E529-3269-18293477C8E3}"/>
              </a:ext>
            </a:extLst>
          </p:cNvPr>
          <p:cNvSpPr txBox="1"/>
          <p:nvPr/>
        </p:nvSpPr>
        <p:spPr>
          <a:xfrm>
            <a:off x="73209" y="4561021"/>
            <a:ext cx="3115216" cy="1092607"/>
          </a:xfrm>
          <a:prstGeom prst="rect">
            <a:avLst/>
          </a:prstGeom>
          <a:noFill/>
        </p:spPr>
        <p:txBody>
          <a:bodyPr wrap="square">
            <a:spAutoFit/>
          </a:bodyPr>
          <a:lstStyle/>
          <a:p>
            <a:pPr algn="just"/>
            <a:r>
              <a:rPr lang="en-US" sz="1300" dirty="0">
                <a:solidFill>
                  <a:schemeClr val="bg1"/>
                </a:solidFill>
              </a:rPr>
              <a:t>Our team is compromised of attorneys with niche experience providing counsel to the various types of water and sewer utilities commonly found throughout Florida.</a:t>
            </a:r>
          </a:p>
        </p:txBody>
      </p:sp>
    </p:spTree>
    <p:extLst>
      <p:ext uri="{BB962C8B-B14F-4D97-AF65-F5344CB8AC3E}">
        <p14:creationId xmlns:p14="http://schemas.microsoft.com/office/powerpoint/2010/main" val="2354165623"/>
      </p:ext>
    </p:extLst>
  </p:cSld>
  <p:clrMapOvr>
    <a:masterClrMapping/>
  </p:clrMapOvr>
</p:sld>
</file>

<file path=ppt/theme/theme1.xml><?xml version="1.0" encoding="utf-8"?>
<a:theme xmlns:a="http://schemas.openxmlformats.org/drawingml/2006/main" name="3_Custom Design">
  <a:themeElements>
    <a:clrScheme name="Custom 8">
      <a:dk1>
        <a:srgbClr val="344E62"/>
      </a:dk1>
      <a:lt1>
        <a:srgbClr val="FFFFFF"/>
      </a:lt1>
      <a:dk2>
        <a:srgbClr val="000000"/>
      </a:dk2>
      <a:lt2>
        <a:srgbClr val="FFFFFF"/>
      </a:lt2>
      <a:accent1>
        <a:srgbClr val="344E62"/>
      </a:accent1>
      <a:accent2>
        <a:srgbClr val="D4D9DD"/>
      </a:accent2>
      <a:accent3>
        <a:srgbClr val="617483"/>
      </a:accent3>
      <a:accent4>
        <a:srgbClr val="FFFFFF"/>
      </a:accent4>
      <a:accent5>
        <a:srgbClr val="FFFFFF"/>
      </a:accent5>
      <a:accent6>
        <a:srgbClr val="FFFFFF"/>
      </a:accent6>
      <a:hlink>
        <a:srgbClr val="344E62"/>
      </a:hlink>
      <a:folHlink>
        <a:srgbClr val="617483"/>
      </a:folHlink>
    </a:clrScheme>
    <a:fontScheme name="Custom 18">
      <a:majorFont>
        <a:latin typeface="Bodoni MT"/>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704734_win32_fixed" id="{611B7B9B-6860-43EA-AB7D-D7FCE8FD7994}" vid="{286453E3-3DAA-4453-ACCC-3D2B15EB6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16346D651A9F468E5A8E28A3C4C674" ma:contentTypeVersion="17" ma:contentTypeDescription="Create a new document." ma:contentTypeScope="" ma:versionID="d321493f032cb9837ad9c487ce454ef9">
  <xsd:schema xmlns:xsd="http://www.w3.org/2001/XMLSchema" xmlns:xs="http://www.w3.org/2001/XMLSchema" xmlns:p="http://schemas.microsoft.com/office/2006/metadata/properties" xmlns:ns2="bbed80b9-7d15-40b0-99c1-49a37ef445e8" xmlns:ns3="06ec807e-6f1e-484f-9e74-5524836bb3f9" targetNamespace="http://schemas.microsoft.com/office/2006/metadata/properties" ma:root="true" ma:fieldsID="0cc587998a3e71fe973ff88e9eb67690" ns2:_="" ns3:_="">
    <xsd:import namespace="bbed80b9-7d15-40b0-99c1-49a37ef445e8"/>
    <xsd:import namespace="06ec807e-6f1e-484f-9e74-5524836bb3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d80b9-7d15-40b0-99c1-49a37ef44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a526d02-6fb5-4cf5-978c-5b8e288ee0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c807e-6f1e-484f-9e74-5524836bb3f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ddabf4-ff84-4961-a28f-d922d248856f}" ma:internalName="TaxCatchAll" ma:showField="CatchAllData" ma:web="06ec807e-6f1e-484f-9e74-5524836bb3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40B39-A2AC-48B3-B36B-9E89DE6FF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d80b9-7d15-40b0-99c1-49a37ef445e8"/>
    <ds:schemaRef ds:uri="06ec807e-6f1e-484f-9e74-5524836bb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62E0ED-A105-4E9F-AAA1-D5A8D3AEB4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479</Words>
  <Application>Microsoft Office PowerPoint</Application>
  <PresentationFormat>Custom</PresentationFormat>
  <Paragraphs>66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Avenir Next LT Pro</vt:lpstr>
      <vt:lpstr>Bodoni MT</vt:lpstr>
      <vt:lpstr>Calibri</vt:lpstr>
      <vt:lpstr>Georgia Pro Cond Light</vt:lpstr>
      <vt:lpstr>Univers</vt:lpstr>
      <vt:lpstr>3_Custom Design</vt:lpstr>
      <vt:lpstr>Legal Assistance Program </vt:lpstr>
      <vt:lpstr>Our Team of Attorneys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2022-03-02T17:37:48Z</dcterms:created>
  <dcterms:modified xsi:type="dcterms:W3CDTF">2023-08-04T12:22:30Z</dcterms:modified>
</cp:coreProperties>
</file>