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Canva Sans Bold" panose="020B0604020202020204" charset="0"/>
      <p:regular r:id="rId11"/>
    </p:embeddedFont>
    <p:embeddedFont>
      <p:font typeface="Glacial Indifference Bold" panose="020B0604020202020204" charset="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0" d="100"/>
          <a:sy n="60" d="100"/>
        </p:scale>
        <p:origin x="370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rah Lindberg" userId="08f171d6-1079-42fc-9cf8-af87a261713c" providerId="ADAL" clId="{C3729764-DEB9-4021-9300-E31DD996B83D}"/>
    <pc:docChg chg="modSld">
      <pc:chgData name="Sarah Lindberg" userId="08f171d6-1079-42fc-9cf8-af87a261713c" providerId="ADAL" clId="{C3729764-DEB9-4021-9300-E31DD996B83D}" dt="2026-10-07T16:10:35.771" v="3"/>
      <pc:docMkLst>
        <pc:docMk/>
      </pc:docMkLst>
      <pc:sldChg chg="modSp mod">
        <pc:chgData name="Sarah Lindberg" userId="08f171d6-1079-42fc-9cf8-af87a261713c" providerId="ADAL" clId="{C3729764-DEB9-4021-9300-E31DD996B83D}" dt="2026-10-06T21:49:17.323" v="0" actId="1076"/>
        <pc:sldMkLst>
          <pc:docMk/>
          <pc:sldMk cId="0" sldId="257"/>
        </pc:sldMkLst>
        <pc:spChg chg="mod">
          <ac:chgData name="Sarah Lindberg" userId="08f171d6-1079-42fc-9cf8-af87a261713c" providerId="ADAL" clId="{C3729764-DEB9-4021-9300-E31DD996B83D}" dt="2026-10-06T21:49:17.323" v="0" actId="1076"/>
          <ac:spMkLst>
            <pc:docMk/>
            <pc:sldMk cId="0" sldId="257"/>
            <ac:spMk id="4" creationId="{00000000-0000-0000-0000-000000000000}"/>
          </ac:spMkLst>
        </pc:spChg>
      </pc:sldChg>
      <pc:sldChg chg="modSp mod">
        <pc:chgData name="Sarah Lindberg" userId="08f171d6-1079-42fc-9cf8-af87a261713c" providerId="ADAL" clId="{C3729764-DEB9-4021-9300-E31DD996B83D}" dt="2026-10-07T16:10:35.771" v="3"/>
        <pc:sldMkLst>
          <pc:docMk/>
          <pc:sldMk cId="0" sldId="262"/>
        </pc:sldMkLst>
        <pc:spChg chg="mod">
          <ac:chgData name="Sarah Lindberg" userId="08f171d6-1079-42fc-9cf8-af87a261713c" providerId="ADAL" clId="{C3729764-DEB9-4021-9300-E31DD996B83D}" dt="2026-10-07T16:10:35.771" v="3"/>
          <ac:spMkLst>
            <pc:docMk/>
            <pc:sldMk cId="0" sldId="262"/>
            <ac:spMk id="2" creationId="{00000000-0000-0000-0000-000000000000}"/>
          </ac:spMkLst>
        </pc:spChg>
      </pc:sldChg>
      <pc:sldChg chg="modSp mod">
        <pc:chgData name="Sarah Lindberg" userId="08f171d6-1079-42fc-9cf8-af87a261713c" providerId="ADAL" clId="{C3729764-DEB9-4021-9300-E31DD996B83D}" dt="2026-10-06T21:49:30.501" v="2" actId="1076"/>
        <pc:sldMkLst>
          <pc:docMk/>
          <pc:sldMk cId="0" sldId="263"/>
        </pc:sldMkLst>
        <pc:spChg chg="mod">
          <ac:chgData name="Sarah Lindberg" userId="08f171d6-1079-42fc-9cf8-af87a261713c" providerId="ADAL" clId="{C3729764-DEB9-4021-9300-E31DD996B83D}" dt="2026-10-06T21:49:30.501" v="2" actId="1076"/>
          <ac:spMkLst>
            <pc:docMk/>
            <pc:sldMk cId="0" sldId="263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www.unitedforalice.org/introducing-ALICE/iowa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columbusunitedway.galaxydigital.com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7" r="-3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772303" y="739861"/>
            <a:ext cx="4963377" cy="3338999"/>
          </a:xfrm>
          <a:custGeom>
            <a:avLst/>
            <a:gdLst/>
            <a:ahLst/>
            <a:cxnLst/>
            <a:rect l="l" t="t" r="r" b="b"/>
            <a:pathLst>
              <a:path w="4963377" h="3338999">
                <a:moveTo>
                  <a:pt x="0" y="0"/>
                </a:moveTo>
                <a:lnTo>
                  <a:pt x="4963378" y="0"/>
                </a:lnTo>
                <a:lnTo>
                  <a:pt x="4963378" y="3339000"/>
                </a:lnTo>
                <a:lnTo>
                  <a:pt x="0" y="3339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307894" y="5392758"/>
            <a:ext cx="7165912" cy="2469254"/>
          </a:xfrm>
          <a:custGeom>
            <a:avLst/>
            <a:gdLst/>
            <a:ahLst/>
            <a:cxnLst/>
            <a:rect l="l" t="t" r="r" b="b"/>
            <a:pathLst>
              <a:path w="7165912" h="2469254">
                <a:moveTo>
                  <a:pt x="0" y="0"/>
                </a:moveTo>
                <a:lnTo>
                  <a:pt x="7165912" y="0"/>
                </a:lnTo>
                <a:lnTo>
                  <a:pt x="7165912" y="2469253"/>
                </a:lnTo>
                <a:lnTo>
                  <a:pt x="0" y="246925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7595038" y="2799999"/>
            <a:ext cx="10136147" cy="7445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789"/>
              </a:lnSpc>
            </a:pPr>
            <a:r>
              <a:rPr lang="en-US" sz="1056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Welcome!</a:t>
            </a:r>
          </a:p>
          <a:p>
            <a:pPr algn="ctr">
              <a:lnSpc>
                <a:spcPts val="14789"/>
              </a:lnSpc>
            </a:pPr>
            <a:endParaRPr lang="en-US" sz="10563" b="1">
              <a:solidFill>
                <a:srgbClr val="FFFFFF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ctr">
              <a:lnSpc>
                <a:spcPts val="14789"/>
              </a:lnSpc>
              <a:spcBef>
                <a:spcPct val="0"/>
              </a:spcBef>
            </a:pPr>
            <a:r>
              <a:rPr lang="en-US" sz="1056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We’re glad you’re here!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7" r="-3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5194487" y="378230"/>
            <a:ext cx="7425452" cy="4995304"/>
          </a:xfrm>
          <a:custGeom>
            <a:avLst/>
            <a:gdLst/>
            <a:ahLst/>
            <a:cxnLst/>
            <a:rect l="l" t="t" r="r" b="b"/>
            <a:pathLst>
              <a:path w="7425452" h="4995304">
                <a:moveTo>
                  <a:pt x="0" y="0"/>
                </a:moveTo>
                <a:lnTo>
                  <a:pt x="7425452" y="0"/>
                </a:lnTo>
                <a:lnTo>
                  <a:pt x="7425452" y="4995304"/>
                </a:lnTo>
                <a:lnTo>
                  <a:pt x="0" y="49953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219200" y="5391162"/>
            <a:ext cx="14995538" cy="31732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03"/>
              </a:lnSpc>
            </a:pPr>
            <a:r>
              <a:rPr lang="en-US" sz="907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CFP Collaborative Meeting</a:t>
            </a:r>
          </a:p>
          <a:p>
            <a:pPr algn="ctr">
              <a:lnSpc>
                <a:spcPts val="12703"/>
              </a:lnSpc>
              <a:spcBef>
                <a:spcPct val="0"/>
              </a:spcBef>
            </a:pPr>
            <a:r>
              <a:rPr lang="en-US" sz="907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October 7, 2026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6588525"/>
            <a:ext cx="18614532" cy="4653633"/>
          </a:xfrm>
          <a:custGeom>
            <a:avLst/>
            <a:gdLst/>
            <a:ahLst/>
            <a:cxnLst/>
            <a:rect l="l" t="t" r="r" b="b"/>
            <a:pathLst>
              <a:path w="18614532" h="4653633">
                <a:moveTo>
                  <a:pt x="0" y="0"/>
                </a:moveTo>
                <a:lnTo>
                  <a:pt x="18614532" y="0"/>
                </a:lnTo>
                <a:lnTo>
                  <a:pt x="18614532" y="4653633"/>
                </a:lnTo>
                <a:lnTo>
                  <a:pt x="0" y="46536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3349502" y="1099425"/>
            <a:ext cx="10951797" cy="9187575"/>
          </a:xfrm>
          <a:custGeom>
            <a:avLst/>
            <a:gdLst/>
            <a:ahLst/>
            <a:cxnLst/>
            <a:rect l="l" t="t" r="r" b="b"/>
            <a:pathLst>
              <a:path w="10951797" h="9187575">
                <a:moveTo>
                  <a:pt x="0" y="0"/>
                </a:moveTo>
                <a:lnTo>
                  <a:pt x="10951797" y="0"/>
                </a:lnTo>
                <a:lnTo>
                  <a:pt x="10951797" y="9187575"/>
                </a:lnTo>
                <a:lnTo>
                  <a:pt x="0" y="91875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574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-1056056" y="-161925"/>
            <a:ext cx="10662182" cy="1377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sz="7999" b="1" u="sng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Today’s Agenda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62968" y="521954"/>
            <a:ext cx="5673511" cy="3577858"/>
          </a:xfrm>
          <a:custGeom>
            <a:avLst/>
            <a:gdLst/>
            <a:ahLst/>
            <a:cxnLst/>
            <a:rect l="l" t="t" r="r" b="b"/>
            <a:pathLst>
              <a:path w="5673511" h="3577858">
                <a:moveTo>
                  <a:pt x="0" y="0"/>
                </a:moveTo>
                <a:lnTo>
                  <a:pt x="5673511" y="0"/>
                </a:lnTo>
                <a:lnTo>
                  <a:pt x="5673511" y="3577858"/>
                </a:lnTo>
                <a:lnTo>
                  <a:pt x="0" y="35778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555355" y="6387582"/>
            <a:ext cx="6732104" cy="2028046"/>
          </a:xfrm>
          <a:custGeom>
            <a:avLst/>
            <a:gdLst/>
            <a:ahLst/>
            <a:cxnLst/>
            <a:rect l="l" t="t" r="r" b="b"/>
            <a:pathLst>
              <a:path w="6732104" h="2028046">
                <a:moveTo>
                  <a:pt x="0" y="0"/>
                </a:moveTo>
                <a:lnTo>
                  <a:pt x="6732104" y="0"/>
                </a:lnTo>
                <a:lnTo>
                  <a:pt x="6732104" y="2028046"/>
                </a:lnTo>
                <a:lnTo>
                  <a:pt x="0" y="202804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0255480" y="631437"/>
            <a:ext cx="5296179" cy="8306531"/>
          </a:xfrm>
          <a:custGeom>
            <a:avLst/>
            <a:gdLst/>
            <a:ahLst/>
            <a:cxnLst/>
            <a:rect l="l" t="t" r="r" b="b"/>
            <a:pathLst>
              <a:path w="5296179" h="8306531">
                <a:moveTo>
                  <a:pt x="0" y="0"/>
                </a:moveTo>
                <a:lnTo>
                  <a:pt x="5296179" y="0"/>
                </a:lnTo>
                <a:lnTo>
                  <a:pt x="5296179" y="8306531"/>
                </a:lnTo>
                <a:lnTo>
                  <a:pt x="0" y="830653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35048" y="-46472"/>
            <a:ext cx="18548884" cy="10433747"/>
          </a:xfrm>
          <a:custGeom>
            <a:avLst/>
            <a:gdLst/>
            <a:ahLst/>
            <a:cxnLst/>
            <a:rect l="l" t="t" r="r" b="b"/>
            <a:pathLst>
              <a:path w="18548884" h="10433747">
                <a:moveTo>
                  <a:pt x="0" y="0"/>
                </a:moveTo>
                <a:lnTo>
                  <a:pt x="18548884" y="0"/>
                </a:lnTo>
                <a:lnTo>
                  <a:pt x="18548884" y="10433748"/>
                </a:lnTo>
                <a:lnTo>
                  <a:pt x="0" y="104337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hlinkClick r:id="rId2" tooltip="https://www.unitedforalice.org/introducing-ALICE/iowa"/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r>
              <a:rPr lang="en-US" dirty="0"/>
              <a:t>https://www.unitedforalice.org/introducing-ALICE/iowa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4439321" y="1901664"/>
            <a:ext cx="8638613" cy="5256771"/>
            <a:chOff x="0" y="0"/>
            <a:chExt cx="2275190" cy="138449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75190" cy="1384499"/>
            </a:xfrm>
            <a:custGeom>
              <a:avLst/>
              <a:gdLst/>
              <a:ahLst/>
              <a:cxnLst/>
              <a:rect l="l" t="t" r="r" b="b"/>
              <a:pathLst>
                <a:path w="2275190" h="1384499">
                  <a:moveTo>
                    <a:pt x="0" y="0"/>
                  </a:moveTo>
                  <a:lnTo>
                    <a:pt x="2275190" y="0"/>
                  </a:lnTo>
                  <a:lnTo>
                    <a:pt x="2275190" y="1384499"/>
                  </a:lnTo>
                  <a:lnTo>
                    <a:pt x="0" y="13844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275190" cy="14225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>
            <a:hlinkClick r:id="rId2" tooltip="https://www.unitedforalice.org/introducing-ALICE/iowa"/>
          </p:cNvPr>
          <p:cNvSpPr/>
          <p:nvPr/>
        </p:nvSpPr>
        <p:spPr>
          <a:xfrm>
            <a:off x="5101027" y="3000999"/>
            <a:ext cx="7315200" cy="3938954"/>
          </a:xfrm>
          <a:custGeom>
            <a:avLst/>
            <a:gdLst/>
            <a:ahLst/>
            <a:cxnLst/>
            <a:rect l="l" t="t" r="r" b="b"/>
            <a:pathLst>
              <a:path w="7315200" h="3938954">
                <a:moveTo>
                  <a:pt x="0" y="0"/>
                </a:moveTo>
                <a:lnTo>
                  <a:pt x="7315200" y="0"/>
                </a:lnTo>
                <a:lnTo>
                  <a:pt x="7315200" y="3938953"/>
                </a:lnTo>
                <a:lnTo>
                  <a:pt x="0" y="39389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hlinkClick r:id="rId2" tooltip="https://columbusunitedway.galaxydigital.com"/>
          </p:cNvPr>
          <p:cNvSpPr/>
          <p:nvPr/>
        </p:nvSpPr>
        <p:spPr>
          <a:xfrm>
            <a:off x="1658115" y="2294028"/>
            <a:ext cx="14417301" cy="5019023"/>
          </a:xfrm>
          <a:custGeom>
            <a:avLst/>
            <a:gdLst/>
            <a:ahLst/>
            <a:cxnLst/>
            <a:rect l="l" t="t" r="r" b="b"/>
            <a:pathLst>
              <a:path w="14417301" h="5019023">
                <a:moveTo>
                  <a:pt x="0" y="0"/>
                </a:moveTo>
                <a:lnTo>
                  <a:pt x="14417301" y="0"/>
                </a:lnTo>
                <a:lnTo>
                  <a:pt x="14417301" y="5019022"/>
                </a:lnTo>
                <a:lnTo>
                  <a:pt x="0" y="50190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-609600" y="239287"/>
            <a:ext cx="10985897" cy="12352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139"/>
              </a:lnSpc>
              <a:spcBef>
                <a:spcPct val="0"/>
              </a:spcBef>
            </a:pPr>
            <a:r>
              <a:rPr lang="en-US" sz="724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Volunteer Connect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87370" y="7670105"/>
            <a:ext cx="14417301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3600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  <a:hlinkClick r:id="rId2" tooltip="https://columbusunitedway.galaxydigital.com"/>
              </a:rPr>
              <a:t>columbusunitedway/galaxydigital.com</a:t>
            </a:r>
          </a:p>
        </p:txBody>
      </p:sp>
      <p:sp>
        <p:nvSpPr>
          <p:cNvPr id="5" name="Freeform 5"/>
          <p:cNvSpPr/>
          <p:nvPr/>
        </p:nvSpPr>
        <p:spPr>
          <a:xfrm>
            <a:off x="0" y="6651445"/>
            <a:ext cx="18614532" cy="4653633"/>
          </a:xfrm>
          <a:custGeom>
            <a:avLst/>
            <a:gdLst/>
            <a:ahLst/>
            <a:cxnLst/>
            <a:rect l="l" t="t" r="r" b="b"/>
            <a:pathLst>
              <a:path w="18614532" h="4653633">
                <a:moveTo>
                  <a:pt x="0" y="0"/>
                </a:moveTo>
                <a:lnTo>
                  <a:pt x="18614532" y="0"/>
                </a:lnTo>
                <a:lnTo>
                  <a:pt x="18614532" y="4653633"/>
                </a:lnTo>
                <a:lnTo>
                  <a:pt x="0" y="46536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7" r="-3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5651266" y="1755281"/>
            <a:ext cx="11783688" cy="6776439"/>
          </a:xfrm>
          <a:custGeom>
            <a:avLst/>
            <a:gdLst/>
            <a:ahLst/>
            <a:cxnLst/>
            <a:rect l="l" t="t" r="r" b="b"/>
            <a:pathLst>
              <a:path w="11783688" h="6776439">
                <a:moveTo>
                  <a:pt x="0" y="0"/>
                </a:moveTo>
                <a:lnTo>
                  <a:pt x="11783688" y="0"/>
                </a:lnTo>
                <a:lnTo>
                  <a:pt x="11783688" y="6776438"/>
                </a:lnTo>
                <a:lnTo>
                  <a:pt x="0" y="677643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3990" r="-10180" b="-1341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361778" y="284391"/>
            <a:ext cx="4251630" cy="2860188"/>
          </a:xfrm>
          <a:custGeom>
            <a:avLst/>
            <a:gdLst/>
            <a:ahLst/>
            <a:cxnLst/>
            <a:rect l="l" t="t" r="r" b="b"/>
            <a:pathLst>
              <a:path w="4251630" h="2860188">
                <a:moveTo>
                  <a:pt x="0" y="0"/>
                </a:moveTo>
                <a:lnTo>
                  <a:pt x="4251631" y="0"/>
                </a:lnTo>
                <a:lnTo>
                  <a:pt x="4251631" y="2860187"/>
                </a:lnTo>
                <a:lnTo>
                  <a:pt x="0" y="286018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0" y="4561278"/>
            <a:ext cx="6772328" cy="5725722"/>
          </a:xfrm>
          <a:custGeom>
            <a:avLst/>
            <a:gdLst/>
            <a:ahLst/>
            <a:cxnLst/>
            <a:rect l="l" t="t" r="r" b="b"/>
            <a:pathLst>
              <a:path w="6772328" h="5725722">
                <a:moveTo>
                  <a:pt x="0" y="0"/>
                </a:moveTo>
                <a:lnTo>
                  <a:pt x="6772328" y="0"/>
                </a:lnTo>
                <a:lnTo>
                  <a:pt x="6772328" y="5725722"/>
                </a:lnTo>
                <a:lnTo>
                  <a:pt x="0" y="572572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5028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34</Words>
  <Application>Microsoft Office PowerPoint</Application>
  <PresentationFormat>Custom</PresentationFormat>
  <Paragraphs>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Calibri</vt:lpstr>
      <vt:lpstr>Canva Sans Bold</vt:lpstr>
      <vt:lpstr>Glacial Indifference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CFP Powerpoint 10.7.26</dc:title>
  <cp:lastModifiedBy>Sarah Lindberg</cp:lastModifiedBy>
  <cp:revision>1</cp:revision>
  <dcterms:created xsi:type="dcterms:W3CDTF">2006-08-16T00:00:00Z</dcterms:created>
  <dcterms:modified xsi:type="dcterms:W3CDTF">2026-10-07T16:10:44Z</dcterms:modified>
  <dc:identifier>DAHXPQUJJLI</dc:identifier>
</cp:coreProperties>
</file>