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5A0BA-01DB-4B8F-AE63-2986E22362B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B31F6-6A92-4649-ADEE-ED96B8B691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Facilitate” means to make something easier</a:t>
          </a:r>
        </a:p>
      </dgm:t>
    </dgm:pt>
    <dgm:pt modelId="{A7E00DF9-EA0C-4895-9059-9EEF454D69C9}" type="parTrans" cxnId="{42239E6C-09F6-4B31-87D3-10D022AEA7E0}">
      <dgm:prSet/>
      <dgm:spPr/>
      <dgm:t>
        <a:bodyPr/>
        <a:lstStyle/>
        <a:p>
          <a:endParaRPr lang="en-US"/>
        </a:p>
      </dgm:t>
    </dgm:pt>
    <dgm:pt modelId="{28B626A9-D0C5-45DC-BD4E-94143E81379D}" type="sibTrans" cxnId="{42239E6C-09F6-4B31-87D3-10D022AEA7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2D1620C-32A1-4450-A1DC-FE32E1F311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will be like oil on gears</a:t>
          </a:r>
        </a:p>
      </dgm:t>
    </dgm:pt>
    <dgm:pt modelId="{9C998D94-3527-4454-AED8-66D312B7DDBF}" type="parTrans" cxnId="{9AB029A3-1053-4508-AB56-3E0F39DABB68}">
      <dgm:prSet/>
      <dgm:spPr/>
      <dgm:t>
        <a:bodyPr/>
        <a:lstStyle/>
        <a:p>
          <a:endParaRPr lang="en-US"/>
        </a:p>
      </dgm:t>
    </dgm:pt>
    <dgm:pt modelId="{64F873D8-995D-433D-8C59-C497C5E44275}" type="sibTrans" cxnId="{9AB029A3-1053-4508-AB56-3E0F39DABB6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0FD3EB-8C59-443F-BA93-3AED240478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Your tone and demeanor will engage</a:t>
          </a:r>
        </a:p>
      </dgm:t>
    </dgm:pt>
    <dgm:pt modelId="{8ED66557-48C2-4775-8342-50FBD8EEADEC}" type="parTrans" cxnId="{40CEB737-455B-4D48-A640-7C8151C87B5A}">
      <dgm:prSet/>
      <dgm:spPr/>
      <dgm:t>
        <a:bodyPr/>
        <a:lstStyle/>
        <a:p>
          <a:endParaRPr lang="en-US"/>
        </a:p>
      </dgm:t>
    </dgm:pt>
    <dgm:pt modelId="{F77BD307-4C19-4526-99FE-8DF5A0196068}" type="sibTrans" cxnId="{40CEB737-455B-4D48-A640-7C8151C87B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B0EDC8F-38C7-4C8E-97FB-380BF3E632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will need to “put yourself aside” in order to be effective</a:t>
          </a:r>
        </a:p>
      </dgm:t>
    </dgm:pt>
    <dgm:pt modelId="{5F25238F-1A44-430E-AA83-996A5469D3E2}" type="parTrans" cxnId="{F2ADA10A-5AED-4497-BE4E-25AF666B3C1F}">
      <dgm:prSet/>
      <dgm:spPr/>
      <dgm:t>
        <a:bodyPr/>
        <a:lstStyle/>
        <a:p>
          <a:endParaRPr lang="en-US"/>
        </a:p>
      </dgm:t>
    </dgm:pt>
    <dgm:pt modelId="{CE238AFD-0BF9-4C02-A673-BC999D1D07A4}" type="sibTrans" cxnId="{F2ADA10A-5AED-4497-BE4E-25AF666B3C1F}">
      <dgm:prSet/>
      <dgm:spPr/>
      <dgm:t>
        <a:bodyPr/>
        <a:lstStyle/>
        <a:p>
          <a:endParaRPr lang="en-US"/>
        </a:p>
      </dgm:t>
    </dgm:pt>
    <dgm:pt modelId="{8EFA5ED3-A4DD-4339-B6EE-6232A7883052}" type="pres">
      <dgm:prSet presAssocID="{A725A0BA-01DB-4B8F-AE63-2986E22362BA}" presName="root" presStyleCnt="0">
        <dgm:presLayoutVars>
          <dgm:dir/>
          <dgm:resizeHandles val="exact"/>
        </dgm:presLayoutVars>
      </dgm:prSet>
      <dgm:spPr/>
    </dgm:pt>
    <dgm:pt modelId="{1EFA0AFF-5285-401B-8571-246832D0FAA0}" type="pres">
      <dgm:prSet presAssocID="{A725A0BA-01DB-4B8F-AE63-2986E22362BA}" presName="container" presStyleCnt="0">
        <dgm:presLayoutVars>
          <dgm:dir/>
          <dgm:resizeHandles val="exact"/>
        </dgm:presLayoutVars>
      </dgm:prSet>
      <dgm:spPr/>
    </dgm:pt>
    <dgm:pt modelId="{E7CF9949-F475-4D24-B06D-42BD85D4CCC9}" type="pres">
      <dgm:prSet presAssocID="{CD4B31F6-6A92-4649-ADEE-ED96B8B6916B}" presName="compNode" presStyleCnt="0"/>
      <dgm:spPr/>
    </dgm:pt>
    <dgm:pt modelId="{214B9D11-E754-4ED8-8224-43EF7EB959E8}" type="pres">
      <dgm:prSet presAssocID="{CD4B31F6-6A92-4649-ADEE-ED96B8B6916B}" presName="iconBgRect" presStyleLbl="bgShp" presStyleIdx="0" presStyleCnt="4"/>
      <dgm:spPr/>
    </dgm:pt>
    <dgm:pt modelId="{0FDE1191-03A7-464B-8CCD-77B648344E4A}" type="pres">
      <dgm:prSet presAssocID="{CD4B31F6-6A92-4649-ADEE-ED96B8B6916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EB29F35F-988F-4DD2-9149-216486295AF7}" type="pres">
      <dgm:prSet presAssocID="{CD4B31F6-6A92-4649-ADEE-ED96B8B6916B}" presName="spaceRect" presStyleCnt="0"/>
      <dgm:spPr/>
    </dgm:pt>
    <dgm:pt modelId="{66DC6185-508F-4FA1-B51A-C9C9BF1F4E58}" type="pres">
      <dgm:prSet presAssocID="{CD4B31F6-6A92-4649-ADEE-ED96B8B6916B}" presName="textRect" presStyleLbl="revTx" presStyleIdx="0" presStyleCnt="4">
        <dgm:presLayoutVars>
          <dgm:chMax val="1"/>
          <dgm:chPref val="1"/>
        </dgm:presLayoutVars>
      </dgm:prSet>
      <dgm:spPr/>
    </dgm:pt>
    <dgm:pt modelId="{3BA9C3A0-D295-4149-BF16-3E65DAF99F1A}" type="pres">
      <dgm:prSet presAssocID="{28B626A9-D0C5-45DC-BD4E-94143E81379D}" presName="sibTrans" presStyleLbl="sibTrans2D1" presStyleIdx="0" presStyleCnt="0"/>
      <dgm:spPr/>
    </dgm:pt>
    <dgm:pt modelId="{1C1FBA39-5D6B-4F5F-AE40-B3CFBC9430AE}" type="pres">
      <dgm:prSet presAssocID="{72D1620C-32A1-4450-A1DC-FE32E1F311A5}" presName="compNode" presStyleCnt="0"/>
      <dgm:spPr/>
    </dgm:pt>
    <dgm:pt modelId="{89725EA2-E4D6-4309-A274-8CD89EC28B15}" type="pres">
      <dgm:prSet presAssocID="{72D1620C-32A1-4450-A1DC-FE32E1F311A5}" presName="iconBgRect" presStyleLbl="bgShp" presStyleIdx="1" presStyleCnt="4"/>
      <dgm:spPr/>
    </dgm:pt>
    <dgm:pt modelId="{309F503A-9F8E-4B68-9FC7-75912CCF996D}" type="pres">
      <dgm:prSet presAssocID="{72D1620C-32A1-4450-A1DC-FE32E1F311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BE15E00-6CE9-4E6A-A50B-A184F221C299}" type="pres">
      <dgm:prSet presAssocID="{72D1620C-32A1-4450-A1DC-FE32E1F311A5}" presName="spaceRect" presStyleCnt="0"/>
      <dgm:spPr/>
    </dgm:pt>
    <dgm:pt modelId="{3E8D11A9-C2BF-4F5E-94C6-0F71B298D20E}" type="pres">
      <dgm:prSet presAssocID="{72D1620C-32A1-4450-A1DC-FE32E1F311A5}" presName="textRect" presStyleLbl="revTx" presStyleIdx="1" presStyleCnt="4">
        <dgm:presLayoutVars>
          <dgm:chMax val="1"/>
          <dgm:chPref val="1"/>
        </dgm:presLayoutVars>
      </dgm:prSet>
      <dgm:spPr/>
    </dgm:pt>
    <dgm:pt modelId="{2CB83296-4B7B-4EE3-9822-D3FF3F9E1E35}" type="pres">
      <dgm:prSet presAssocID="{64F873D8-995D-433D-8C59-C497C5E44275}" presName="sibTrans" presStyleLbl="sibTrans2D1" presStyleIdx="0" presStyleCnt="0"/>
      <dgm:spPr/>
    </dgm:pt>
    <dgm:pt modelId="{2D9E6F67-4B50-48F0-9480-01D48F540649}" type="pres">
      <dgm:prSet presAssocID="{C60FD3EB-8C59-443F-BA93-3AED24047839}" presName="compNode" presStyleCnt="0"/>
      <dgm:spPr/>
    </dgm:pt>
    <dgm:pt modelId="{B9D42A12-83A4-485D-B835-BC8FABE926ED}" type="pres">
      <dgm:prSet presAssocID="{C60FD3EB-8C59-443F-BA93-3AED24047839}" presName="iconBgRect" presStyleLbl="bgShp" presStyleIdx="2" presStyleCnt="4"/>
      <dgm:spPr/>
    </dgm:pt>
    <dgm:pt modelId="{5E68F5EE-0B4E-459F-AC5A-2D7492320281}" type="pres">
      <dgm:prSet presAssocID="{C60FD3EB-8C59-443F-BA93-3AED240478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75A0B5C-4288-47BE-83A9-955E8A0D839B}" type="pres">
      <dgm:prSet presAssocID="{C60FD3EB-8C59-443F-BA93-3AED24047839}" presName="spaceRect" presStyleCnt="0"/>
      <dgm:spPr/>
    </dgm:pt>
    <dgm:pt modelId="{1E7B382C-7FCB-4270-BC4D-EB9C69B05A4E}" type="pres">
      <dgm:prSet presAssocID="{C60FD3EB-8C59-443F-BA93-3AED24047839}" presName="textRect" presStyleLbl="revTx" presStyleIdx="2" presStyleCnt="4">
        <dgm:presLayoutVars>
          <dgm:chMax val="1"/>
          <dgm:chPref val="1"/>
        </dgm:presLayoutVars>
      </dgm:prSet>
      <dgm:spPr/>
    </dgm:pt>
    <dgm:pt modelId="{47697FDB-8301-439A-807B-253048AE9ACB}" type="pres">
      <dgm:prSet presAssocID="{F77BD307-4C19-4526-99FE-8DF5A0196068}" presName="sibTrans" presStyleLbl="sibTrans2D1" presStyleIdx="0" presStyleCnt="0"/>
      <dgm:spPr/>
    </dgm:pt>
    <dgm:pt modelId="{61EE0B08-FEE5-4EBE-98BF-318D34A87609}" type="pres">
      <dgm:prSet presAssocID="{1B0EDC8F-38C7-4C8E-97FB-380BF3E632F0}" presName="compNode" presStyleCnt="0"/>
      <dgm:spPr/>
    </dgm:pt>
    <dgm:pt modelId="{2341FD8B-F757-415F-A979-FC927880898E}" type="pres">
      <dgm:prSet presAssocID="{1B0EDC8F-38C7-4C8E-97FB-380BF3E632F0}" presName="iconBgRect" presStyleLbl="bgShp" presStyleIdx="3" presStyleCnt="4"/>
      <dgm:spPr/>
    </dgm:pt>
    <dgm:pt modelId="{F07A529A-D970-49DF-A3D9-9D78BD2784F5}" type="pres">
      <dgm:prSet presAssocID="{1B0EDC8F-38C7-4C8E-97FB-380BF3E632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8B46D2D-5DF6-4F2C-9233-927040B30418}" type="pres">
      <dgm:prSet presAssocID="{1B0EDC8F-38C7-4C8E-97FB-380BF3E632F0}" presName="spaceRect" presStyleCnt="0"/>
      <dgm:spPr/>
    </dgm:pt>
    <dgm:pt modelId="{65E406DB-C3C7-437B-8D60-CC87BBED4AD8}" type="pres">
      <dgm:prSet presAssocID="{1B0EDC8F-38C7-4C8E-97FB-380BF3E632F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816503-35F0-4FDD-A4B0-356E653E3806}" type="presOf" srcId="{A725A0BA-01DB-4B8F-AE63-2986E22362BA}" destId="{8EFA5ED3-A4DD-4339-B6EE-6232A7883052}" srcOrd="0" destOrd="0" presId="urn:microsoft.com/office/officeart/2018/2/layout/IconCircleList"/>
    <dgm:cxn modelId="{F2ADA10A-5AED-4497-BE4E-25AF666B3C1F}" srcId="{A725A0BA-01DB-4B8F-AE63-2986E22362BA}" destId="{1B0EDC8F-38C7-4C8E-97FB-380BF3E632F0}" srcOrd="3" destOrd="0" parTransId="{5F25238F-1A44-430E-AA83-996A5469D3E2}" sibTransId="{CE238AFD-0BF9-4C02-A673-BC999D1D07A4}"/>
    <dgm:cxn modelId="{F64ED436-1D62-4087-8DB8-BFCA24B1370D}" type="presOf" srcId="{F77BD307-4C19-4526-99FE-8DF5A0196068}" destId="{47697FDB-8301-439A-807B-253048AE9ACB}" srcOrd="0" destOrd="0" presId="urn:microsoft.com/office/officeart/2018/2/layout/IconCircleList"/>
    <dgm:cxn modelId="{40CEB737-455B-4D48-A640-7C8151C87B5A}" srcId="{A725A0BA-01DB-4B8F-AE63-2986E22362BA}" destId="{C60FD3EB-8C59-443F-BA93-3AED24047839}" srcOrd="2" destOrd="0" parTransId="{8ED66557-48C2-4775-8342-50FBD8EEADEC}" sibTransId="{F77BD307-4C19-4526-99FE-8DF5A0196068}"/>
    <dgm:cxn modelId="{42239E6C-09F6-4B31-87D3-10D022AEA7E0}" srcId="{A725A0BA-01DB-4B8F-AE63-2986E22362BA}" destId="{CD4B31F6-6A92-4649-ADEE-ED96B8B6916B}" srcOrd="0" destOrd="0" parTransId="{A7E00DF9-EA0C-4895-9059-9EEF454D69C9}" sibTransId="{28B626A9-D0C5-45DC-BD4E-94143E81379D}"/>
    <dgm:cxn modelId="{245CF87D-81DE-492F-B265-6C37C32A0534}" type="presOf" srcId="{28B626A9-D0C5-45DC-BD4E-94143E81379D}" destId="{3BA9C3A0-D295-4149-BF16-3E65DAF99F1A}" srcOrd="0" destOrd="0" presId="urn:microsoft.com/office/officeart/2018/2/layout/IconCircleList"/>
    <dgm:cxn modelId="{4A336794-7215-4F81-8635-67EB901E403D}" type="presOf" srcId="{1B0EDC8F-38C7-4C8E-97FB-380BF3E632F0}" destId="{65E406DB-C3C7-437B-8D60-CC87BBED4AD8}" srcOrd="0" destOrd="0" presId="urn:microsoft.com/office/officeart/2018/2/layout/IconCircleList"/>
    <dgm:cxn modelId="{9AB029A3-1053-4508-AB56-3E0F39DABB68}" srcId="{A725A0BA-01DB-4B8F-AE63-2986E22362BA}" destId="{72D1620C-32A1-4450-A1DC-FE32E1F311A5}" srcOrd="1" destOrd="0" parTransId="{9C998D94-3527-4454-AED8-66D312B7DDBF}" sibTransId="{64F873D8-995D-433D-8C59-C497C5E44275}"/>
    <dgm:cxn modelId="{0C7604AD-71FC-46D5-9DD4-0F4C173E9571}" type="presOf" srcId="{C60FD3EB-8C59-443F-BA93-3AED24047839}" destId="{1E7B382C-7FCB-4270-BC4D-EB9C69B05A4E}" srcOrd="0" destOrd="0" presId="urn:microsoft.com/office/officeart/2018/2/layout/IconCircleList"/>
    <dgm:cxn modelId="{EA8FE1AF-909A-449E-9F75-CEC4C6C3A8CC}" type="presOf" srcId="{72D1620C-32A1-4450-A1DC-FE32E1F311A5}" destId="{3E8D11A9-C2BF-4F5E-94C6-0F71B298D20E}" srcOrd="0" destOrd="0" presId="urn:microsoft.com/office/officeart/2018/2/layout/IconCircleList"/>
    <dgm:cxn modelId="{B267C3CE-81D7-46CF-A79F-8D40648D09EB}" type="presOf" srcId="{CD4B31F6-6A92-4649-ADEE-ED96B8B6916B}" destId="{66DC6185-508F-4FA1-B51A-C9C9BF1F4E58}" srcOrd="0" destOrd="0" presId="urn:microsoft.com/office/officeart/2018/2/layout/IconCircleList"/>
    <dgm:cxn modelId="{C4226DDF-E2E9-41A5-B265-E9A9B6CFF24B}" type="presOf" srcId="{64F873D8-995D-433D-8C59-C497C5E44275}" destId="{2CB83296-4B7B-4EE3-9822-D3FF3F9E1E35}" srcOrd="0" destOrd="0" presId="urn:microsoft.com/office/officeart/2018/2/layout/IconCircleList"/>
    <dgm:cxn modelId="{DC6D50AB-E26E-4171-B029-E393DCF77C7B}" type="presParOf" srcId="{8EFA5ED3-A4DD-4339-B6EE-6232A7883052}" destId="{1EFA0AFF-5285-401B-8571-246832D0FAA0}" srcOrd="0" destOrd="0" presId="urn:microsoft.com/office/officeart/2018/2/layout/IconCircleList"/>
    <dgm:cxn modelId="{271CC109-17A4-41D2-BF9F-CDF47631E7ED}" type="presParOf" srcId="{1EFA0AFF-5285-401B-8571-246832D0FAA0}" destId="{E7CF9949-F475-4D24-B06D-42BD85D4CCC9}" srcOrd="0" destOrd="0" presId="urn:microsoft.com/office/officeart/2018/2/layout/IconCircleList"/>
    <dgm:cxn modelId="{0A66F4B0-53B5-41E5-83F9-821277601579}" type="presParOf" srcId="{E7CF9949-F475-4D24-B06D-42BD85D4CCC9}" destId="{214B9D11-E754-4ED8-8224-43EF7EB959E8}" srcOrd="0" destOrd="0" presId="urn:microsoft.com/office/officeart/2018/2/layout/IconCircleList"/>
    <dgm:cxn modelId="{20E1E848-8914-499F-9D78-41C62A028196}" type="presParOf" srcId="{E7CF9949-F475-4D24-B06D-42BD85D4CCC9}" destId="{0FDE1191-03A7-464B-8CCD-77B648344E4A}" srcOrd="1" destOrd="0" presId="urn:microsoft.com/office/officeart/2018/2/layout/IconCircleList"/>
    <dgm:cxn modelId="{328DAB47-1D49-40EB-B543-B163BFD6136B}" type="presParOf" srcId="{E7CF9949-F475-4D24-B06D-42BD85D4CCC9}" destId="{EB29F35F-988F-4DD2-9149-216486295AF7}" srcOrd="2" destOrd="0" presId="urn:microsoft.com/office/officeart/2018/2/layout/IconCircleList"/>
    <dgm:cxn modelId="{0C84758C-FF18-4A97-B41C-6259DE327044}" type="presParOf" srcId="{E7CF9949-F475-4D24-B06D-42BD85D4CCC9}" destId="{66DC6185-508F-4FA1-B51A-C9C9BF1F4E58}" srcOrd="3" destOrd="0" presId="urn:microsoft.com/office/officeart/2018/2/layout/IconCircleList"/>
    <dgm:cxn modelId="{72F68358-8491-46AD-9072-D65B399EF79D}" type="presParOf" srcId="{1EFA0AFF-5285-401B-8571-246832D0FAA0}" destId="{3BA9C3A0-D295-4149-BF16-3E65DAF99F1A}" srcOrd="1" destOrd="0" presId="urn:microsoft.com/office/officeart/2018/2/layout/IconCircleList"/>
    <dgm:cxn modelId="{D72E0043-70BD-4F9F-8AB8-E8460C7D36DB}" type="presParOf" srcId="{1EFA0AFF-5285-401B-8571-246832D0FAA0}" destId="{1C1FBA39-5D6B-4F5F-AE40-B3CFBC9430AE}" srcOrd="2" destOrd="0" presId="urn:microsoft.com/office/officeart/2018/2/layout/IconCircleList"/>
    <dgm:cxn modelId="{686A22F7-FD22-4DCD-98D1-6DD0D66EC680}" type="presParOf" srcId="{1C1FBA39-5D6B-4F5F-AE40-B3CFBC9430AE}" destId="{89725EA2-E4D6-4309-A274-8CD89EC28B15}" srcOrd="0" destOrd="0" presId="urn:microsoft.com/office/officeart/2018/2/layout/IconCircleList"/>
    <dgm:cxn modelId="{2E0A5EEC-51AE-43CC-A6B9-279104D5B5D3}" type="presParOf" srcId="{1C1FBA39-5D6B-4F5F-AE40-B3CFBC9430AE}" destId="{309F503A-9F8E-4B68-9FC7-75912CCF996D}" srcOrd="1" destOrd="0" presId="urn:microsoft.com/office/officeart/2018/2/layout/IconCircleList"/>
    <dgm:cxn modelId="{21DF3F5F-65D6-4F47-8E60-0CA0F4C41C2C}" type="presParOf" srcId="{1C1FBA39-5D6B-4F5F-AE40-B3CFBC9430AE}" destId="{FBE15E00-6CE9-4E6A-A50B-A184F221C299}" srcOrd="2" destOrd="0" presId="urn:microsoft.com/office/officeart/2018/2/layout/IconCircleList"/>
    <dgm:cxn modelId="{B4129F2F-CFFF-4D27-9AD3-942174700B32}" type="presParOf" srcId="{1C1FBA39-5D6B-4F5F-AE40-B3CFBC9430AE}" destId="{3E8D11A9-C2BF-4F5E-94C6-0F71B298D20E}" srcOrd="3" destOrd="0" presId="urn:microsoft.com/office/officeart/2018/2/layout/IconCircleList"/>
    <dgm:cxn modelId="{B6FA629B-1BF3-4779-8E8E-BE9070811F7D}" type="presParOf" srcId="{1EFA0AFF-5285-401B-8571-246832D0FAA0}" destId="{2CB83296-4B7B-4EE3-9822-D3FF3F9E1E35}" srcOrd="3" destOrd="0" presId="urn:microsoft.com/office/officeart/2018/2/layout/IconCircleList"/>
    <dgm:cxn modelId="{657D9889-B68F-433B-9FA2-769FB896CECD}" type="presParOf" srcId="{1EFA0AFF-5285-401B-8571-246832D0FAA0}" destId="{2D9E6F67-4B50-48F0-9480-01D48F540649}" srcOrd="4" destOrd="0" presId="urn:microsoft.com/office/officeart/2018/2/layout/IconCircleList"/>
    <dgm:cxn modelId="{CCA10305-C664-4934-BD65-442B384A74BF}" type="presParOf" srcId="{2D9E6F67-4B50-48F0-9480-01D48F540649}" destId="{B9D42A12-83A4-485D-B835-BC8FABE926ED}" srcOrd="0" destOrd="0" presId="urn:microsoft.com/office/officeart/2018/2/layout/IconCircleList"/>
    <dgm:cxn modelId="{2DA94DE7-F2FA-4238-8FE7-7F9CDE9B1524}" type="presParOf" srcId="{2D9E6F67-4B50-48F0-9480-01D48F540649}" destId="{5E68F5EE-0B4E-459F-AC5A-2D7492320281}" srcOrd="1" destOrd="0" presId="urn:microsoft.com/office/officeart/2018/2/layout/IconCircleList"/>
    <dgm:cxn modelId="{8BEAC323-EA32-422E-B740-D44DC49CCAF8}" type="presParOf" srcId="{2D9E6F67-4B50-48F0-9480-01D48F540649}" destId="{975A0B5C-4288-47BE-83A9-955E8A0D839B}" srcOrd="2" destOrd="0" presId="urn:microsoft.com/office/officeart/2018/2/layout/IconCircleList"/>
    <dgm:cxn modelId="{328C58F4-FF05-41D8-A5F0-59C26BC45923}" type="presParOf" srcId="{2D9E6F67-4B50-48F0-9480-01D48F540649}" destId="{1E7B382C-7FCB-4270-BC4D-EB9C69B05A4E}" srcOrd="3" destOrd="0" presId="urn:microsoft.com/office/officeart/2018/2/layout/IconCircleList"/>
    <dgm:cxn modelId="{2BC87204-12DF-4332-9717-EFDEC5B43214}" type="presParOf" srcId="{1EFA0AFF-5285-401B-8571-246832D0FAA0}" destId="{47697FDB-8301-439A-807B-253048AE9ACB}" srcOrd="5" destOrd="0" presId="urn:microsoft.com/office/officeart/2018/2/layout/IconCircleList"/>
    <dgm:cxn modelId="{9EA639F5-9318-4511-B019-25B7875521FE}" type="presParOf" srcId="{1EFA0AFF-5285-401B-8571-246832D0FAA0}" destId="{61EE0B08-FEE5-4EBE-98BF-318D34A87609}" srcOrd="6" destOrd="0" presId="urn:microsoft.com/office/officeart/2018/2/layout/IconCircleList"/>
    <dgm:cxn modelId="{BBD36FD4-6699-456D-BF77-06AEF7E02700}" type="presParOf" srcId="{61EE0B08-FEE5-4EBE-98BF-318D34A87609}" destId="{2341FD8B-F757-415F-A979-FC927880898E}" srcOrd="0" destOrd="0" presId="urn:microsoft.com/office/officeart/2018/2/layout/IconCircleList"/>
    <dgm:cxn modelId="{C58514A3-D264-4DB4-98A9-83147058D554}" type="presParOf" srcId="{61EE0B08-FEE5-4EBE-98BF-318D34A87609}" destId="{F07A529A-D970-49DF-A3D9-9D78BD2784F5}" srcOrd="1" destOrd="0" presId="urn:microsoft.com/office/officeart/2018/2/layout/IconCircleList"/>
    <dgm:cxn modelId="{4B074331-E5EE-40C1-B40B-A7E85DC12433}" type="presParOf" srcId="{61EE0B08-FEE5-4EBE-98BF-318D34A87609}" destId="{78B46D2D-5DF6-4F2C-9233-927040B30418}" srcOrd="2" destOrd="0" presId="urn:microsoft.com/office/officeart/2018/2/layout/IconCircleList"/>
    <dgm:cxn modelId="{E77ADEDF-DC19-4E69-A597-14699E474AA8}" type="presParOf" srcId="{61EE0B08-FEE5-4EBE-98BF-318D34A87609}" destId="{65E406DB-C3C7-437B-8D60-CC87BBED4AD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D040F-A3E1-4B68-8F43-A862371F86A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E5AA2-5CD8-4FE1-924B-85B4871093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participants bring to the group?</a:t>
          </a:r>
        </a:p>
      </dgm:t>
    </dgm:pt>
    <dgm:pt modelId="{2C046E81-E448-410B-9516-281E52AA3173}" type="parTrans" cxnId="{57B82298-7824-4D08-9028-2B5CD2840487}">
      <dgm:prSet/>
      <dgm:spPr/>
      <dgm:t>
        <a:bodyPr/>
        <a:lstStyle/>
        <a:p>
          <a:endParaRPr lang="en-US"/>
        </a:p>
      </dgm:t>
    </dgm:pt>
    <dgm:pt modelId="{B7204B9C-3C42-4BB5-B106-3B7D413BA8FC}" type="sibTrans" cxnId="{57B82298-7824-4D08-9028-2B5CD2840487}">
      <dgm:prSet/>
      <dgm:spPr/>
      <dgm:t>
        <a:bodyPr/>
        <a:lstStyle/>
        <a:p>
          <a:endParaRPr lang="en-US"/>
        </a:p>
      </dgm:t>
    </dgm:pt>
    <dgm:pt modelId="{4B91C775-AA4F-4817-AB0E-07577E2E25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do I bring to the group?</a:t>
          </a:r>
        </a:p>
      </dgm:t>
    </dgm:pt>
    <dgm:pt modelId="{4DC10464-57D5-4E8D-A5DE-AF8C1CA717BE}" type="parTrans" cxnId="{880C29B1-FD5A-4F81-9DBA-5B700840F2F0}">
      <dgm:prSet/>
      <dgm:spPr/>
      <dgm:t>
        <a:bodyPr/>
        <a:lstStyle/>
        <a:p>
          <a:endParaRPr lang="en-US"/>
        </a:p>
      </dgm:t>
    </dgm:pt>
    <dgm:pt modelId="{A9FF68B5-8126-4B42-8534-552765A9025D}" type="sibTrans" cxnId="{880C29B1-FD5A-4F81-9DBA-5B700840F2F0}">
      <dgm:prSet/>
      <dgm:spPr/>
      <dgm:t>
        <a:bodyPr/>
        <a:lstStyle/>
        <a:p>
          <a:endParaRPr lang="en-US"/>
        </a:p>
      </dgm:t>
    </dgm:pt>
    <dgm:pt modelId="{C0EA56B0-9A6E-4B67-86E5-FC0F94256A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Comfortable behaviors versus uncomfortable behaviors</a:t>
          </a:r>
        </a:p>
      </dgm:t>
    </dgm:pt>
    <dgm:pt modelId="{CA15F39A-A41F-4200-918E-5BBC89D6D586}" type="parTrans" cxnId="{39871B83-0FFC-4DF6-BD28-3AD318924FE7}">
      <dgm:prSet/>
      <dgm:spPr/>
      <dgm:t>
        <a:bodyPr/>
        <a:lstStyle/>
        <a:p>
          <a:endParaRPr lang="en-US"/>
        </a:p>
      </dgm:t>
    </dgm:pt>
    <dgm:pt modelId="{7B606B4C-516D-4873-A261-07F303C3D22C}" type="sibTrans" cxnId="{39871B83-0FFC-4DF6-BD28-3AD318924FE7}">
      <dgm:prSet/>
      <dgm:spPr/>
      <dgm:t>
        <a:bodyPr/>
        <a:lstStyle/>
        <a:p>
          <a:endParaRPr lang="en-US"/>
        </a:p>
      </dgm:t>
    </dgm:pt>
    <dgm:pt modelId="{EA227DC3-0CF9-4A15-A55F-4E1813DCF681}" type="pres">
      <dgm:prSet presAssocID="{A89D040F-A3E1-4B68-8F43-A862371F86A6}" presName="root" presStyleCnt="0">
        <dgm:presLayoutVars>
          <dgm:dir/>
          <dgm:resizeHandles val="exact"/>
        </dgm:presLayoutVars>
      </dgm:prSet>
      <dgm:spPr/>
    </dgm:pt>
    <dgm:pt modelId="{3B90B751-3733-4419-AB2B-3CEF0504FE05}" type="pres">
      <dgm:prSet presAssocID="{D4BE5AA2-5CD8-4FE1-924B-85B487109391}" presName="compNode" presStyleCnt="0"/>
      <dgm:spPr/>
    </dgm:pt>
    <dgm:pt modelId="{F7366C02-ADCC-41A8-B01F-B91B2D1967B5}" type="pres">
      <dgm:prSet presAssocID="{D4BE5AA2-5CD8-4FE1-924B-85B4871093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66D6CC9-DA73-4328-ABFA-67AC3FF59A91}" type="pres">
      <dgm:prSet presAssocID="{D4BE5AA2-5CD8-4FE1-924B-85B487109391}" presName="spaceRect" presStyleCnt="0"/>
      <dgm:spPr/>
    </dgm:pt>
    <dgm:pt modelId="{F903BB17-34E8-49FC-9DFE-FD89939FC372}" type="pres">
      <dgm:prSet presAssocID="{D4BE5AA2-5CD8-4FE1-924B-85B487109391}" presName="textRect" presStyleLbl="revTx" presStyleIdx="0" presStyleCnt="3">
        <dgm:presLayoutVars>
          <dgm:chMax val="1"/>
          <dgm:chPref val="1"/>
        </dgm:presLayoutVars>
      </dgm:prSet>
      <dgm:spPr/>
    </dgm:pt>
    <dgm:pt modelId="{9C6CFC77-6F77-4F1C-B418-A414B403B924}" type="pres">
      <dgm:prSet presAssocID="{B7204B9C-3C42-4BB5-B106-3B7D413BA8FC}" presName="sibTrans" presStyleCnt="0"/>
      <dgm:spPr/>
    </dgm:pt>
    <dgm:pt modelId="{711B592D-3639-4702-B167-F6203A43B059}" type="pres">
      <dgm:prSet presAssocID="{4B91C775-AA4F-4817-AB0E-07577E2E2587}" presName="compNode" presStyleCnt="0"/>
      <dgm:spPr/>
    </dgm:pt>
    <dgm:pt modelId="{4BF0043E-F2F7-4B18-8B9D-DA7C97077FDE}" type="pres">
      <dgm:prSet presAssocID="{4B91C775-AA4F-4817-AB0E-07577E2E25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21ABB38-0C44-4E83-9425-BA4E2436BF34}" type="pres">
      <dgm:prSet presAssocID="{4B91C775-AA4F-4817-AB0E-07577E2E2587}" presName="spaceRect" presStyleCnt="0"/>
      <dgm:spPr/>
    </dgm:pt>
    <dgm:pt modelId="{9742D5E3-BC28-4EC0-A951-03BBD18F5219}" type="pres">
      <dgm:prSet presAssocID="{4B91C775-AA4F-4817-AB0E-07577E2E2587}" presName="textRect" presStyleLbl="revTx" presStyleIdx="1" presStyleCnt="3">
        <dgm:presLayoutVars>
          <dgm:chMax val="1"/>
          <dgm:chPref val="1"/>
        </dgm:presLayoutVars>
      </dgm:prSet>
      <dgm:spPr/>
    </dgm:pt>
    <dgm:pt modelId="{BAE82B8C-6DC0-41EC-936E-D3588073F456}" type="pres">
      <dgm:prSet presAssocID="{A9FF68B5-8126-4B42-8534-552765A9025D}" presName="sibTrans" presStyleCnt="0"/>
      <dgm:spPr/>
    </dgm:pt>
    <dgm:pt modelId="{EAC60BAD-4B48-49BB-B90D-1E41358FFD48}" type="pres">
      <dgm:prSet presAssocID="{C0EA56B0-9A6E-4B67-86E5-FC0F94256AB6}" presName="compNode" presStyleCnt="0"/>
      <dgm:spPr/>
    </dgm:pt>
    <dgm:pt modelId="{E296DD66-616C-4545-97FB-F9373BC684FE}" type="pres">
      <dgm:prSet presAssocID="{C0EA56B0-9A6E-4B67-86E5-FC0F94256A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5B41CCE-7D9B-47E5-9398-41B7DA683CB8}" type="pres">
      <dgm:prSet presAssocID="{C0EA56B0-9A6E-4B67-86E5-FC0F94256AB6}" presName="spaceRect" presStyleCnt="0"/>
      <dgm:spPr/>
    </dgm:pt>
    <dgm:pt modelId="{C958C0B6-0ECF-4CF4-8166-DEA30D5A95A3}" type="pres">
      <dgm:prSet presAssocID="{C0EA56B0-9A6E-4B67-86E5-FC0F94256AB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CA5A112-6433-4A1C-A30A-068383CABD10}" type="presOf" srcId="{A89D040F-A3E1-4B68-8F43-A862371F86A6}" destId="{EA227DC3-0CF9-4A15-A55F-4E1813DCF681}" srcOrd="0" destOrd="0" presId="urn:microsoft.com/office/officeart/2018/2/layout/IconLabelList"/>
    <dgm:cxn modelId="{39871B83-0FFC-4DF6-BD28-3AD318924FE7}" srcId="{A89D040F-A3E1-4B68-8F43-A862371F86A6}" destId="{C0EA56B0-9A6E-4B67-86E5-FC0F94256AB6}" srcOrd="2" destOrd="0" parTransId="{CA15F39A-A41F-4200-918E-5BBC89D6D586}" sibTransId="{7B606B4C-516D-4873-A261-07F303C3D22C}"/>
    <dgm:cxn modelId="{4CDFD686-A1A2-404E-BB92-344DF47E624A}" type="presOf" srcId="{D4BE5AA2-5CD8-4FE1-924B-85B487109391}" destId="{F903BB17-34E8-49FC-9DFE-FD89939FC372}" srcOrd="0" destOrd="0" presId="urn:microsoft.com/office/officeart/2018/2/layout/IconLabelList"/>
    <dgm:cxn modelId="{57B82298-7824-4D08-9028-2B5CD2840487}" srcId="{A89D040F-A3E1-4B68-8F43-A862371F86A6}" destId="{D4BE5AA2-5CD8-4FE1-924B-85B487109391}" srcOrd="0" destOrd="0" parTransId="{2C046E81-E448-410B-9516-281E52AA3173}" sibTransId="{B7204B9C-3C42-4BB5-B106-3B7D413BA8FC}"/>
    <dgm:cxn modelId="{880C29B1-FD5A-4F81-9DBA-5B700840F2F0}" srcId="{A89D040F-A3E1-4B68-8F43-A862371F86A6}" destId="{4B91C775-AA4F-4817-AB0E-07577E2E2587}" srcOrd="1" destOrd="0" parTransId="{4DC10464-57D5-4E8D-A5DE-AF8C1CA717BE}" sibTransId="{A9FF68B5-8126-4B42-8534-552765A9025D}"/>
    <dgm:cxn modelId="{6D5A19B9-677D-4C90-AEA0-F7E3C106DCC9}" type="presOf" srcId="{C0EA56B0-9A6E-4B67-86E5-FC0F94256AB6}" destId="{C958C0B6-0ECF-4CF4-8166-DEA30D5A95A3}" srcOrd="0" destOrd="0" presId="urn:microsoft.com/office/officeart/2018/2/layout/IconLabelList"/>
    <dgm:cxn modelId="{6AB2F1D8-E5C7-4CE3-93D2-730098E66E04}" type="presOf" srcId="{4B91C775-AA4F-4817-AB0E-07577E2E2587}" destId="{9742D5E3-BC28-4EC0-A951-03BBD18F5219}" srcOrd="0" destOrd="0" presId="urn:microsoft.com/office/officeart/2018/2/layout/IconLabelList"/>
    <dgm:cxn modelId="{E6743259-0DE6-4F38-A3EB-2595FAA1203E}" type="presParOf" srcId="{EA227DC3-0CF9-4A15-A55F-4E1813DCF681}" destId="{3B90B751-3733-4419-AB2B-3CEF0504FE05}" srcOrd="0" destOrd="0" presId="urn:microsoft.com/office/officeart/2018/2/layout/IconLabelList"/>
    <dgm:cxn modelId="{C8D18FCE-1870-4F49-8E1A-A3AB01FA02A5}" type="presParOf" srcId="{3B90B751-3733-4419-AB2B-3CEF0504FE05}" destId="{F7366C02-ADCC-41A8-B01F-B91B2D1967B5}" srcOrd="0" destOrd="0" presId="urn:microsoft.com/office/officeart/2018/2/layout/IconLabelList"/>
    <dgm:cxn modelId="{F9363846-07ED-40FB-B839-6457DF0789B9}" type="presParOf" srcId="{3B90B751-3733-4419-AB2B-3CEF0504FE05}" destId="{966D6CC9-DA73-4328-ABFA-67AC3FF59A91}" srcOrd="1" destOrd="0" presId="urn:microsoft.com/office/officeart/2018/2/layout/IconLabelList"/>
    <dgm:cxn modelId="{CBC9341D-6CE0-48D0-990B-4A9B7F6C6199}" type="presParOf" srcId="{3B90B751-3733-4419-AB2B-3CEF0504FE05}" destId="{F903BB17-34E8-49FC-9DFE-FD89939FC372}" srcOrd="2" destOrd="0" presId="urn:microsoft.com/office/officeart/2018/2/layout/IconLabelList"/>
    <dgm:cxn modelId="{4E1D9830-9C85-4F03-95EB-6CA298371198}" type="presParOf" srcId="{EA227DC3-0CF9-4A15-A55F-4E1813DCF681}" destId="{9C6CFC77-6F77-4F1C-B418-A414B403B924}" srcOrd="1" destOrd="0" presId="urn:microsoft.com/office/officeart/2018/2/layout/IconLabelList"/>
    <dgm:cxn modelId="{4BBA800F-BC71-4EC8-8FD6-7980F4234D1F}" type="presParOf" srcId="{EA227DC3-0CF9-4A15-A55F-4E1813DCF681}" destId="{711B592D-3639-4702-B167-F6203A43B059}" srcOrd="2" destOrd="0" presId="urn:microsoft.com/office/officeart/2018/2/layout/IconLabelList"/>
    <dgm:cxn modelId="{29F8A87D-7B45-47D6-A223-A3AAC5C14839}" type="presParOf" srcId="{711B592D-3639-4702-B167-F6203A43B059}" destId="{4BF0043E-F2F7-4B18-8B9D-DA7C97077FDE}" srcOrd="0" destOrd="0" presId="urn:microsoft.com/office/officeart/2018/2/layout/IconLabelList"/>
    <dgm:cxn modelId="{3B51CF96-E370-4B35-B50D-B79CE7AE812E}" type="presParOf" srcId="{711B592D-3639-4702-B167-F6203A43B059}" destId="{B21ABB38-0C44-4E83-9425-BA4E2436BF34}" srcOrd="1" destOrd="0" presId="urn:microsoft.com/office/officeart/2018/2/layout/IconLabelList"/>
    <dgm:cxn modelId="{105C3312-7FC1-4F5F-8E17-7C1218CFA157}" type="presParOf" srcId="{711B592D-3639-4702-B167-F6203A43B059}" destId="{9742D5E3-BC28-4EC0-A951-03BBD18F5219}" srcOrd="2" destOrd="0" presId="urn:microsoft.com/office/officeart/2018/2/layout/IconLabelList"/>
    <dgm:cxn modelId="{F0A02966-3BBC-4C01-A121-24C48DDD1CDB}" type="presParOf" srcId="{EA227DC3-0CF9-4A15-A55F-4E1813DCF681}" destId="{BAE82B8C-6DC0-41EC-936E-D3588073F456}" srcOrd="3" destOrd="0" presId="urn:microsoft.com/office/officeart/2018/2/layout/IconLabelList"/>
    <dgm:cxn modelId="{DA019A52-4F33-4042-A477-B8AD99CBDFAE}" type="presParOf" srcId="{EA227DC3-0CF9-4A15-A55F-4E1813DCF681}" destId="{EAC60BAD-4B48-49BB-B90D-1E41358FFD48}" srcOrd="4" destOrd="0" presId="urn:microsoft.com/office/officeart/2018/2/layout/IconLabelList"/>
    <dgm:cxn modelId="{0514F678-6AED-4F78-B02D-1219111658A5}" type="presParOf" srcId="{EAC60BAD-4B48-49BB-B90D-1E41358FFD48}" destId="{E296DD66-616C-4545-97FB-F9373BC684FE}" srcOrd="0" destOrd="0" presId="urn:microsoft.com/office/officeart/2018/2/layout/IconLabelList"/>
    <dgm:cxn modelId="{5B0BDEFD-8B08-4341-86E4-35CD2761F253}" type="presParOf" srcId="{EAC60BAD-4B48-49BB-B90D-1E41358FFD48}" destId="{15B41CCE-7D9B-47E5-9398-41B7DA683CB8}" srcOrd="1" destOrd="0" presId="urn:microsoft.com/office/officeart/2018/2/layout/IconLabelList"/>
    <dgm:cxn modelId="{69DA2F14-8979-42EB-BC85-5486B0DCD12B}" type="presParOf" srcId="{EAC60BAD-4B48-49BB-B90D-1E41358FFD48}" destId="{C958C0B6-0ECF-4CF4-8166-DEA30D5A95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BCAE5-155E-47F5-BD10-E092A49BEC5F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F34375-8949-4F2A-9A36-E71FB22CF217}">
      <dgm:prSet/>
      <dgm:spPr/>
      <dgm:t>
        <a:bodyPr/>
        <a:lstStyle/>
        <a:p>
          <a:r>
            <a:rPr lang="en-US"/>
            <a:t>Establish</a:t>
          </a:r>
        </a:p>
      </dgm:t>
    </dgm:pt>
    <dgm:pt modelId="{B83617D5-B0BF-4F63-8585-4A53858EB09D}" type="parTrans" cxnId="{9E4901DB-081F-4E33-B3EC-84A0600A1FAC}">
      <dgm:prSet/>
      <dgm:spPr/>
      <dgm:t>
        <a:bodyPr/>
        <a:lstStyle/>
        <a:p>
          <a:endParaRPr lang="en-US"/>
        </a:p>
      </dgm:t>
    </dgm:pt>
    <dgm:pt modelId="{59BA7941-F7E6-4465-B621-5E63F7060146}" type="sibTrans" cxnId="{9E4901DB-081F-4E33-B3EC-84A0600A1FAC}">
      <dgm:prSet/>
      <dgm:spPr/>
      <dgm:t>
        <a:bodyPr/>
        <a:lstStyle/>
        <a:p>
          <a:endParaRPr lang="en-US"/>
        </a:p>
      </dgm:t>
    </dgm:pt>
    <dgm:pt modelId="{71892597-7B9B-4D9E-85CC-D68CD943C84F}">
      <dgm:prSet/>
      <dgm:spPr/>
      <dgm:t>
        <a:bodyPr/>
        <a:lstStyle/>
        <a:p>
          <a:r>
            <a:rPr lang="en-US"/>
            <a:t>Establish ground rules</a:t>
          </a:r>
        </a:p>
      </dgm:t>
    </dgm:pt>
    <dgm:pt modelId="{F03EB514-C6E2-4902-B479-7965D2FF753C}" type="parTrans" cxnId="{D1EC7BBF-A1CD-45CF-AAE9-D37481BC8305}">
      <dgm:prSet/>
      <dgm:spPr/>
      <dgm:t>
        <a:bodyPr/>
        <a:lstStyle/>
        <a:p>
          <a:endParaRPr lang="en-US"/>
        </a:p>
      </dgm:t>
    </dgm:pt>
    <dgm:pt modelId="{E0E4AF90-D8DA-4E87-9E1E-EB1690D9AA38}" type="sibTrans" cxnId="{D1EC7BBF-A1CD-45CF-AAE9-D37481BC8305}">
      <dgm:prSet/>
      <dgm:spPr/>
      <dgm:t>
        <a:bodyPr/>
        <a:lstStyle/>
        <a:p>
          <a:endParaRPr lang="en-US"/>
        </a:p>
      </dgm:t>
    </dgm:pt>
    <dgm:pt modelId="{557DDC0A-6683-468F-BD2B-B8CB69CBAEC9}">
      <dgm:prSet/>
      <dgm:spPr/>
      <dgm:t>
        <a:bodyPr/>
        <a:lstStyle/>
        <a:p>
          <a:r>
            <a:rPr lang="en-US"/>
            <a:t>Try</a:t>
          </a:r>
        </a:p>
      </dgm:t>
    </dgm:pt>
    <dgm:pt modelId="{7B62BD3C-3199-4B26-9334-19B6726FEEA1}" type="parTrans" cxnId="{E7802A79-E258-444A-B4B0-7D826D690FEF}">
      <dgm:prSet/>
      <dgm:spPr/>
      <dgm:t>
        <a:bodyPr/>
        <a:lstStyle/>
        <a:p>
          <a:endParaRPr lang="en-US"/>
        </a:p>
      </dgm:t>
    </dgm:pt>
    <dgm:pt modelId="{8B6B3144-E75A-4F19-8515-41EA14C0B58A}" type="sibTrans" cxnId="{E7802A79-E258-444A-B4B0-7D826D690FEF}">
      <dgm:prSet/>
      <dgm:spPr/>
      <dgm:t>
        <a:bodyPr/>
        <a:lstStyle/>
        <a:p>
          <a:endParaRPr lang="en-US"/>
        </a:p>
      </dgm:t>
    </dgm:pt>
    <dgm:pt modelId="{F6C768FE-46F3-4D3D-8865-3BD1CED174CB}">
      <dgm:prSet/>
      <dgm:spPr/>
      <dgm:t>
        <a:bodyPr/>
        <a:lstStyle/>
        <a:p>
          <a:r>
            <a:rPr lang="en-US"/>
            <a:t>Try to keep the group on topic and task without rushing</a:t>
          </a:r>
        </a:p>
      </dgm:t>
    </dgm:pt>
    <dgm:pt modelId="{78D1381F-36F1-476E-B563-9BD98959C9EA}" type="parTrans" cxnId="{2D223B31-2A34-49EC-89D6-F52BD99D6CEE}">
      <dgm:prSet/>
      <dgm:spPr/>
      <dgm:t>
        <a:bodyPr/>
        <a:lstStyle/>
        <a:p>
          <a:endParaRPr lang="en-US"/>
        </a:p>
      </dgm:t>
    </dgm:pt>
    <dgm:pt modelId="{20F540B8-4A24-4645-A3B5-F049FC04FC76}" type="sibTrans" cxnId="{2D223B31-2A34-49EC-89D6-F52BD99D6CEE}">
      <dgm:prSet/>
      <dgm:spPr/>
      <dgm:t>
        <a:bodyPr/>
        <a:lstStyle/>
        <a:p>
          <a:endParaRPr lang="en-US"/>
        </a:p>
      </dgm:t>
    </dgm:pt>
    <dgm:pt modelId="{EE5FD723-2B8E-47E8-8DED-007B609DF4D9}">
      <dgm:prSet/>
      <dgm:spPr/>
      <dgm:t>
        <a:bodyPr/>
        <a:lstStyle/>
        <a:p>
          <a:r>
            <a:rPr lang="en-US"/>
            <a:t>Bring</a:t>
          </a:r>
        </a:p>
      </dgm:t>
    </dgm:pt>
    <dgm:pt modelId="{D6A1666D-7EBD-4EBE-B8D7-F0D5224CED9A}" type="parTrans" cxnId="{1B803655-67A4-4D8A-AB8F-43D3DF4103CC}">
      <dgm:prSet/>
      <dgm:spPr/>
      <dgm:t>
        <a:bodyPr/>
        <a:lstStyle/>
        <a:p>
          <a:endParaRPr lang="en-US"/>
        </a:p>
      </dgm:t>
    </dgm:pt>
    <dgm:pt modelId="{26ADD5B6-473B-4C60-B145-61530EF4A443}" type="sibTrans" cxnId="{1B803655-67A4-4D8A-AB8F-43D3DF4103CC}">
      <dgm:prSet/>
      <dgm:spPr/>
      <dgm:t>
        <a:bodyPr/>
        <a:lstStyle/>
        <a:p>
          <a:endParaRPr lang="en-US"/>
        </a:p>
      </dgm:t>
    </dgm:pt>
    <dgm:pt modelId="{53BEB4BD-D871-4285-B9B2-577D6756415C}">
      <dgm:prSet/>
      <dgm:spPr/>
      <dgm:t>
        <a:bodyPr/>
        <a:lstStyle/>
        <a:p>
          <a:r>
            <a:rPr lang="en-US"/>
            <a:t>Bring the group back to topic if they go off target or if a group member leads them astray</a:t>
          </a:r>
        </a:p>
      </dgm:t>
    </dgm:pt>
    <dgm:pt modelId="{697B3C48-38F4-4A23-857B-7D8D74473862}" type="parTrans" cxnId="{78794E77-6305-43CD-AE86-36E0F42D9A91}">
      <dgm:prSet/>
      <dgm:spPr/>
      <dgm:t>
        <a:bodyPr/>
        <a:lstStyle/>
        <a:p>
          <a:endParaRPr lang="en-US"/>
        </a:p>
      </dgm:t>
    </dgm:pt>
    <dgm:pt modelId="{460477C9-8130-459D-8978-E82DE5931D9D}" type="sibTrans" cxnId="{78794E77-6305-43CD-AE86-36E0F42D9A91}">
      <dgm:prSet/>
      <dgm:spPr/>
      <dgm:t>
        <a:bodyPr/>
        <a:lstStyle/>
        <a:p>
          <a:endParaRPr lang="en-US"/>
        </a:p>
      </dgm:t>
    </dgm:pt>
    <dgm:pt modelId="{15ACB7E1-7BF8-4496-8754-8FE47FF88E2D}">
      <dgm:prSet/>
      <dgm:spPr/>
      <dgm:t>
        <a:bodyPr/>
        <a:lstStyle/>
        <a:p>
          <a:r>
            <a:rPr lang="en-US"/>
            <a:t>Remember</a:t>
          </a:r>
        </a:p>
      </dgm:t>
    </dgm:pt>
    <dgm:pt modelId="{53E21803-7328-4A0C-8404-E2E0B4BC6BD8}" type="parTrans" cxnId="{E847F794-BB3A-4F84-AA95-F2E3EBFBBB41}">
      <dgm:prSet/>
      <dgm:spPr/>
      <dgm:t>
        <a:bodyPr/>
        <a:lstStyle/>
        <a:p>
          <a:endParaRPr lang="en-US"/>
        </a:p>
      </dgm:t>
    </dgm:pt>
    <dgm:pt modelId="{C92A7551-B00E-43E5-B235-96CDD1AAFEE9}" type="sibTrans" cxnId="{E847F794-BB3A-4F84-AA95-F2E3EBFBBB41}">
      <dgm:prSet/>
      <dgm:spPr/>
      <dgm:t>
        <a:bodyPr/>
        <a:lstStyle/>
        <a:p>
          <a:endParaRPr lang="en-US"/>
        </a:p>
      </dgm:t>
    </dgm:pt>
    <dgm:pt modelId="{B109FE18-0858-4414-8E4F-EBA577308472}">
      <dgm:prSet/>
      <dgm:spPr/>
      <dgm:t>
        <a:bodyPr/>
        <a:lstStyle/>
        <a:p>
          <a:r>
            <a:rPr lang="en-US"/>
            <a:t>Remember to step back and listen.  A facilitator is the oil, not the engine</a:t>
          </a:r>
        </a:p>
      </dgm:t>
    </dgm:pt>
    <dgm:pt modelId="{D1AF0C9D-B4DD-4F81-AA54-63E4B666B3B6}" type="parTrans" cxnId="{6B9285B2-FBAF-4884-9E8B-1296FA89EF1F}">
      <dgm:prSet/>
      <dgm:spPr/>
      <dgm:t>
        <a:bodyPr/>
        <a:lstStyle/>
        <a:p>
          <a:endParaRPr lang="en-US"/>
        </a:p>
      </dgm:t>
    </dgm:pt>
    <dgm:pt modelId="{32247C7F-6F84-48EB-9EE5-7E9CACA3B781}" type="sibTrans" cxnId="{6B9285B2-FBAF-4884-9E8B-1296FA89EF1F}">
      <dgm:prSet/>
      <dgm:spPr/>
      <dgm:t>
        <a:bodyPr/>
        <a:lstStyle/>
        <a:p>
          <a:endParaRPr lang="en-US"/>
        </a:p>
      </dgm:t>
    </dgm:pt>
    <dgm:pt modelId="{FEAC57BA-FD68-4E4B-B464-C4F1B274D7C5}" type="pres">
      <dgm:prSet presAssocID="{729BCAE5-155E-47F5-BD10-E092A49BEC5F}" presName="Name0" presStyleCnt="0">
        <dgm:presLayoutVars>
          <dgm:dir/>
          <dgm:animLvl val="lvl"/>
          <dgm:resizeHandles val="exact"/>
        </dgm:presLayoutVars>
      </dgm:prSet>
      <dgm:spPr/>
    </dgm:pt>
    <dgm:pt modelId="{60CF4A62-110E-44DE-BB28-EA3ED5C09131}" type="pres">
      <dgm:prSet presAssocID="{C6F34375-8949-4F2A-9A36-E71FB22CF217}" presName="composite" presStyleCnt="0"/>
      <dgm:spPr/>
    </dgm:pt>
    <dgm:pt modelId="{53AF4DC7-832D-4081-8B72-E8D3891A238B}" type="pres">
      <dgm:prSet presAssocID="{C6F34375-8949-4F2A-9A36-E71FB22CF217}" presName="parTx" presStyleLbl="alignNode1" presStyleIdx="0" presStyleCnt="4">
        <dgm:presLayoutVars>
          <dgm:chMax val="0"/>
          <dgm:chPref val="0"/>
        </dgm:presLayoutVars>
      </dgm:prSet>
      <dgm:spPr/>
    </dgm:pt>
    <dgm:pt modelId="{096BE289-3ACB-4E61-BCEC-19520186B934}" type="pres">
      <dgm:prSet presAssocID="{C6F34375-8949-4F2A-9A36-E71FB22CF217}" presName="desTx" presStyleLbl="alignAccFollowNode1" presStyleIdx="0" presStyleCnt="4">
        <dgm:presLayoutVars/>
      </dgm:prSet>
      <dgm:spPr/>
    </dgm:pt>
    <dgm:pt modelId="{5985C81E-CF09-4A1F-A6A7-A6DA2ED46072}" type="pres">
      <dgm:prSet presAssocID="{59BA7941-F7E6-4465-B621-5E63F7060146}" presName="space" presStyleCnt="0"/>
      <dgm:spPr/>
    </dgm:pt>
    <dgm:pt modelId="{CC7E5D02-A522-459D-B617-5A4F9C88E99B}" type="pres">
      <dgm:prSet presAssocID="{557DDC0A-6683-468F-BD2B-B8CB69CBAEC9}" presName="composite" presStyleCnt="0"/>
      <dgm:spPr/>
    </dgm:pt>
    <dgm:pt modelId="{CA837401-0639-4E41-88A9-A61A42F57AC3}" type="pres">
      <dgm:prSet presAssocID="{557DDC0A-6683-468F-BD2B-B8CB69CBAEC9}" presName="parTx" presStyleLbl="alignNode1" presStyleIdx="1" presStyleCnt="4">
        <dgm:presLayoutVars>
          <dgm:chMax val="0"/>
          <dgm:chPref val="0"/>
        </dgm:presLayoutVars>
      </dgm:prSet>
      <dgm:spPr/>
    </dgm:pt>
    <dgm:pt modelId="{38107DAB-F0BC-4AC0-9232-A08105392DEA}" type="pres">
      <dgm:prSet presAssocID="{557DDC0A-6683-468F-BD2B-B8CB69CBAEC9}" presName="desTx" presStyleLbl="alignAccFollowNode1" presStyleIdx="1" presStyleCnt="4">
        <dgm:presLayoutVars/>
      </dgm:prSet>
      <dgm:spPr/>
    </dgm:pt>
    <dgm:pt modelId="{FCAC88EA-2580-4874-8761-D07811883CA8}" type="pres">
      <dgm:prSet presAssocID="{8B6B3144-E75A-4F19-8515-41EA14C0B58A}" presName="space" presStyleCnt="0"/>
      <dgm:spPr/>
    </dgm:pt>
    <dgm:pt modelId="{56B9F581-24E9-44DF-AE26-2A483AFE5B4B}" type="pres">
      <dgm:prSet presAssocID="{EE5FD723-2B8E-47E8-8DED-007B609DF4D9}" presName="composite" presStyleCnt="0"/>
      <dgm:spPr/>
    </dgm:pt>
    <dgm:pt modelId="{A3AB6794-B14F-4F52-AA98-C9404910F2C8}" type="pres">
      <dgm:prSet presAssocID="{EE5FD723-2B8E-47E8-8DED-007B609DF4D9}" presName="parTx" presStyleLbl="alignNode1" presStyleIdx="2" presStyleCnt="4">
        <dgm:presLayoutVars>
          <dgm:chMax val="0"/>
          <dgm:chPref val="0"/>
        </dgm:presLayoutVars>
      </dgm:prSet>
      <dgm:spPr/>
    </dgm:pt>
    <dgm:pt modelId="{2E7CF4BB-E4A4-4199-992E-564DA9D422C2}" type="pres">
      <dgm:prSet presAssocID="{EE5FD723-2B8E-47E8-8DED-007B609DF4D9}" presName="desTx" presStyleLbl="alignAccFollowNode1" presStyleIdx="2" presStyleCnt="4">
        <dgm:presLayoutVars/>
      </dgm:prSet>
      <dgm:spPr/>
    </dgm:pt>
    <dgm:pt modelId="{FF9D8A4E-353C-4F09-915E-FEFA5E28F2CB}" type="pres">
      <dgm:prSet presAssocID="{26ADD5B6-473B-4C60-B145-61530EF4A443}" presName="space" presStyleCnt="0"/>
      <dgm:spPr/>
    </dgm:pt>
    <dgm:pt modelId="{B00391DB-E024-431F-9448-5FFB81EAFE35}" type="pres">
      <dgm:prSet presAssocID="{15ACB7E1-7BF8-4496-8754-8FE47FF88E2D}" presName="composite" presStyleCnt="0"/>
      <dgm:spPr/>
    </dgm:pt>
    <dgm:pt modelId="{8012FDBE-EBDB-4025-BA45-72DE62B7594A}" type="pres">
      <dgm:prSet presAssocID="{15ACB7E1-7BF8-4496-8754-8FE47FF88E2D}" presName="parTx" presStyleLbl="alignNode1" presStyleIdx="3" presStyleCnt="4">
        <dgm:presLayoutVars>
          <dgm:chMax val="0"/>
          <dgm:chPref val="0"/>
        </dgm:presLayoutVars>
      </dgm:prSet>
      <dgm:spPr/>
    </dgm:pt>
    <dgm:pt modelId="{B1D3362B-FEAE-463C-BE26-5C2676EF2049}" type="pres">
      <dgm:prSet presAssocID="{15ACB7E1-7BF8-4496-8754-8FE47FF88E2D}" presName="desTx" presStyleLbl="alignAccFollowNode1" presStyleIdx="3" presStyleCnt="4">
        <dgm:presLayoutVars/>
      </dgm:prSet>
      <dgm:spPr/>
    </dgm:pt>
  </dgm:ptLst>
  <dgm:cxnLst>
    <dgm:cxn modelId="{B0BB3D00-5B2E-4746-9F52-CC1D360FBBAF}" type="presOf" srcId="{C6F34375-8949-4F2A-9A36-E71FB22CF217}" destId="{53AF4DC7-832D-4081-8B72-E8D3891A238B}" srcOrd="0" destOrd="0" presId="urn:microsoft.com/office/officeart/2016/7/layout/HorizontalActionList"/>
    <dgm:cxn modelId="{5B8D352A-34BE-4EFD-936B-CF66017C08DC}" type="presOf" srcId="{EE5FD723-2B8E-47E8-8DED-007B609DF4D9}" destId="{A3AB6794-B14F-4F52-AA98-C9404910F2C8}" srcOrd="0" destOrd="0" presId="urn:microsoft.com/office/officeart/2016/7/layout/HorizontalActionList"/>
    <dgm:cxn modelId="{2D223B31-2A34-49EC-89D6-F52BD99D6CEE}" srcId="{557DDC0A-6683-468F-BD2B-B8CB69CBAEC9}" destId="{F6C768FE-46F3-4D3D-8865-3BD1CED174CB}" srcOrd="0" destOrd="0" parTransId="{78D1381F-36F1-476E-B563-9BD98959C9EA}" sibTransId="{20F540B8-4A24-4645-A3B5-F049FC04FC76}"/>
    <dgm:cxn modelId="{F7CF214E-B40A-4C92-ADA4-08F0277A6423}" type="presOf" srcId="{B109FE18-0858-4414-8E4F-EBA577308472}" destId="{B1D3362B-FEAE-463C-BE26-5C2676EF2049}" srcOrd="0" destOrd="0" presId="urn:microsoft.com/office/officeart/2016/7/layout/HorizontalActionList"/>
    <dgm:cxn modelId="{1B803655-67A4-4D8A-AB8F-43D3DF4103CC}" srcId="{729BCAE5-155E-47F5-BD10-E092A49BEC5F}" destId="{EE5FD723-2B8E-47E8-8DED-007B609DF4D9}" srcOrd="2" destOrd="0" parTransId="{D6A1666D-7EBD-4EBE-B8D7-F0D5224CED9A}" sibTransId="{26ADD5B6-473B-4C60-B145-61530EF4A443}"/>
    <dgm:cxn modelId="{78794E77-6305-43CD-AE86-36E0F42D9A91}" srcId="{EE5FD723-2B8E-47E8-8DED-007B609DF4D9}" destId="{53BEB4BD-D871-4285-B9B2-577D6756415C}" srcOrd="0" destOrd="0" parTransId="{697B3C48-38F4-4A23-857B-7D8D74473862}" sibTransId="{460477C9-8130-459D-8978-E82DE5931D9D}"/>
    <dgm:cxn modelId="{E7802A79-E258-444A-B4B0-7D826D690FEF}" srcId="{729BCAE5-155E-47F5-BD10-E092A49BEC5F}" destId="{557DDC0A-6683-468F-BD2B-B8CB69CBAEC9}" srcOrd="1" destOrd="0" parTransId="{7B62BD3C-3199-4B26-9334-19B6726FEEA1}" sibTransId="{8B6B3144-E75A-4F19-8515-41EA14C0B58A}"/>
    <dgm:cxn modelId="{E847F794-BB3A-4F84-AA95-F2E3EBFBBB41}" srcId="{729BCAE5-155E-47F5-BD10-E092A49BEC5F}" destId="{15ACB7E1-7BF8-4496-8754-8FE47FF88E2D}" srcOrd="3" destOrd="0" parTransId="{53E21803-7328-4A0C-8404-E2E0B4BC6BD8}" sibTransId="{C92A7551-B00E-43E5-B235-96CDD1AAFEE9}"/>
    <dgm:cxn modelId="{BCBE3F96-007D-48B5-AA63-1BC941DF8BAB}" type="presOf" srcId="{F6C768FE-46F3-4D3D-8865-3BD1CED174CB}" destId="{38107DAB-F0BC-4AC0-9232-A08105392DEA}" srcOrd="0" destOrd="0" presId="urn:microsoft.com/office/officeart/2016/7/layout/HorizontalActionList"/>
    <dgm:cxn modelId="{F4E293A1-01AF-4F1A-9FF4-74843B98E7B4}" type="presOf" srcId="{71892597-7B9B-4D9E-85CC-D68CD943C84F}" destId="{096BE289-3ACB-4E61-BCEC-19520186B934}" srcOrd="0" destOrd="0" presId="urn:microsoft.com/office/officeart/2016/7/layout/HorizontalActionList"/>
    <dgm:cxn modelId="{6B9285B2-FBAF-4884-9E8B-1296FA89EF1F}" srcId="{15ACB7E1-7BF8-4496-8754-8FE47FF88E2D}" destId="{B109FE18-0858-4414-8E4F-EBA577308472}" srcOrd="0" destOrd="0" parTransId="{D1AF0C9D-B4DD-4F81-AA54-63E4B666B3B6}" sibTransId="{32247C7F-6F84-48EB-9EE5-7E9CACA3B781}"/>
    <dgm:cxn modelId="{D1EC7BBF-A1CD-45CF-AAE9-D37481BC8305}" srcId="{C6F34375-8949-4F2A-9A36-E71FB22CF217}" destId="{71892597-7B9B-4D9E-85CC-D68CD943C84F}" srcOrd="0" destOrd="0" parTransId="{F03EB514-C6E2-4902-B479-7965D2FF753C}" sibTransId="{E0E4AF90-D8DA-4E87-9E1E-EB1690D9AA38}"/>
    <dgm:cxn modelId="{3F7788CE-A1E3-4A8A-9F57-9A970FE184C9}" type="presOf" srcId="{15ACB7E1-7BF8-4496-8754-8FE47FF88E2D}" destId="{8012FDBE-EBDB-4025-BA45-72DE62B7594A}" srcOrd="0" destOrd="0" presId="urn:microsoft.com/office/officeart/2016/7/layout/HorizontalActionList"/>
    <dgm:cxn modelId="{683D1BD6-3BB9-4994-B155-C3A4BCC57ECC}" type="presOf" srcId="{53BEB4BD-D871-4285-B9B2-577D6756415C}" destId="{2E7CF4BB-E4A4-4199-992E-564DA9D422C2}" srcOrd="0" destOrd="0" presId="urn:microsoft.com/office/officeart/2016/7/layout/HorizontalActionList"/>
    <dgm:cxn modelId="{590B31D8-B2AD-4729-B38E-E19D3657330E}" type="presOf" srcId="{557DDC0A-6683-468F-BD2B-B8CB69CBAEC9}" destId="{CA837401-0639-4E41-88A9-A61A42F57AC3}" srcOrd="0" destOrd="0" presId="urn:microsoft.com/office/officeart/2016/7/layout/HorizontalActionList"/>
    <dgm:cxn modelId="{9E4901DB-081F-4E33-B3EC-84A0600A1FAC}" srcId="{729BCAE5-155E-47F5-BD10-E092A49BEC5F}" destId="{C6F34375-8949-4F2A-9A36-E71FB22CF217}" srcOrd="0" destOrd="0" parTransId="{B83617D5-B0BF-4F63-8585-4A53858EB09D}" sibTransId="{59BA7941-F7E6-4465-B621-5E63F7060146}"/>
    <dgm:cxn modelId="{A359F2E5-56CC-4212-AAF1-75044C93AC1A}" type="presOf" srcId="{729BCAE5-155E-47F5-BD10-E092A49BEC5F}" destId="{FEAC57BA-FD68-4E4B-B464-C4F1B274D7C5}" srcOrd="0" destOrd="0" presId="urn:microsoft.com/office/officeart/2016/7/layout/HorizontalActionList"/>
    <dgm:cxn modelId="{C69E10B0-4C38-43D6-8D45-4515899D2A3F}" type="presParOf" srcId="{FEAC57BA-FD68-4E4B-B464-C4F1B274D7C5}" destId="{60CF4A62-110E-44DE-BB28-EA3ED5C09131}" srcOrd="0" destOrd="0" presId="urn:microsoft.com/office/officeart/2016/7/layout/HorizontalActionList"/>
    <dgm:cxn modelId="{A9949B62-A737-489B-80A2-795D255C95F0}" type="presParOf" srcId="{60CF4A62-110E-44DE-BB28-EA3ED5C09131}" destId="{53AF4DC7-832D-4081-8B72-E8D3891A238B}" srcOrd="0" destOrd="0" presId="urn:microsoft.com/office/officeart/2016/7/layout/HorizontalActionList"/>
    <dgm:cxn modelId="{2FDA1612-DE5B-4595-A543-3FC0596273A7}" type="presParOf" srcId="{60CF4A62-110E-44DE-BB28-EA3ED5C09131}" destId="{096BE289-3ACB-4E61-BCEC-19520186B934}" srcOrd="1" destOrd="0" presId="urn:microsoft.com/office/officeart/2016/7/layout/HorizontalActionList"/>
    <dgm:cxn modelId="{9A351EE4-BF42-41DF-8303-8CAA57CE3F98}" type="presParOf" srcId="{FEAC57BA-FD68-4E4B-B464-C4F1B274D7C5}" destId="{5985C81E-CF09-4A1F-A6A7-A6DA2ED46072}" srcOrd="1" destOrd="0" presId="urn:microsoft.com/office/officeart/2016/7/layout/HorizontalActionList"/>
    <dgm:cxn modelId="{79C2F502-19AF-4F6E-B5B2-B1CF1EEDB1EE}" type="presParOf" srcId="{FEAC57BA-FD68-4E4B-B464-C4F1B274D7C5}" destId="{CC7E5D02-A522-459D-B617-5A4F9C88E99B}" srcOrd="2" destOrd="0" presId="urn:microsoft.com/office/officeart/2016/7/layout/HorizontalActionList"/>
    <dgm:cxn modelId="{13E1FEEB-94FB-4846-83D4-15229F3ACAB7}" type="presParOf" srcId="{CC7E5D02-A522-459D-B617-5A4F9C88E99B}" destId="{CA837401-0639-4E41-88A9-A61A42F57AC3}" srcOrd="0" destOrd="0" presId="urn:microsoft.com/office/officeart/2016/7/layout/HorizontalActionList"/>
    <dgm:cxn modelId="{5DFFF9B3-FFE5-42E3-B076-9F7DEBD0B6C2}" type="presParOf" srcId="{CC7E5D02-A522-459D-B617-5A4F9C88E99B}" destId="{38107DAB-F0BC-4AC0-9232-A08105392DEA}" srcOrd="1" destOrd="0" presId="urn:microsoft.com/office/officeart/2016/7/layout/HorizontalActionList"/>
    <dgm:cxn modelId="{3460A449-77BB-453F-8553-F899EF1FD891}" type="presParOf" srcId="{FEAC57BA-FD68-4E4B-B464-C4F1B274D7C5}" destId="{FCAC88EA-2580-4874-8761-D07811883CA8}" srcOrd="3" destOrd="0" presId="urn:microsoft.com/office/officeart/2016/7/layout/HorizontalActionList"/>
    <dgm:cxn modelId="{C50991D4-5BF0-4F24-AB42-46CFC4A66C14}" type="presParOf" srcId="{FEAC57BA-FD68-4E4B-B464-C4F1B274D7C5}" destId="{56B9F581-24E9-44DF-AE26-2A483AFE5B4B}" srcOrd="4" destOrd="0" presId="urn:microsoft.com/office/officeart/2016/7/layout/HorizontalActionList"/>
    <dgm:cxn modelId="{18BADFF1-4F8A-4B55-980B-B3E62D4398C0}" type="presParOf" srcId="{56B9F581-24E9-44DF-AE26-2A483AFE5B4B}" destId="{A3AB6794-B14F-4F52-AA98-C9404910F2C8}" srcOrd="0" destOrd="0" presId="urn:microsoft.com/office/officeart/2016/7/layout/HorizontalActionList"/>
    <dgm:cxn modelId="{0AA7B9F0-8B50-4107-9FC5-0F5769ECAB83}" type="presParOf" srcId="{56B9F581-24E9-44DF-AE26-2A483AFE5B4B}" destId="{2E7CF4BB-E4A4-4199-992E-564DA9D422C2}" srcOrd="1" destOrd="0" presId="urn:microsoft.com/office/officeart/2016/7/layout/HorizontalActionList"/>
    <dgm:cxn modelId="{5867BA84-F448-4076-AAEC-DF69F31C842B}" type="presParOf" srcId="{FEAC57BA-FD68-4E4B-B464-C4F1B274D7C5}" destId="{FF9D8A4E-353C-4F09-915E-FEFA5E28F2CB}" srcOrd="5" destOrd="0" presId="urn:microsoft.com/office/officeart/2016/7/layout/HorizontalActionList"/>
    <dgm:cxn modelId="{6F3BCBB5-65F1-4B65-A6C0-2E3089719886}" type="presParOf" srcId="{FEAC57BA-FD68-4E4B-B464-C4F1B274D7C5}" destId="{B00391DB-E024-431F-9448-5FFB81EAFE35}" srcOrd="6" destOrd="0" presId="urn:microsoft.com/office/officeart/2016/7/layout/HorizontalActionList"/>
    <dgm:cxn modelId="{E257143E-4236-4D9E-8C1C-98AE93BAA0AB}" type="presParOf" srcId="{B00391DB-E024-431F-9448-5FFB81EAFE35}" destId="{8012FDBE-EBDB-4025-BA45-72DE62B7594A}" srcOrd="0" destOrd="0" presId="urn:microsoft.com/office/officeart/2016/7/layout/HorizontalActionList"/>
    <dgm:cxn modelId="{421A1A2C-557B-42AF-BD5F-DE429CA2441C}" type="presParOf" srcId="{B00391DB-E024-431F-9448-5FFB81EAFE35}" destId="{B1D3362B-FEAE-463C-BE26-5C2676EF2049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B9D11-E754-4ED8-8224-43EF7EB959E8}">
      <dsp:nvSpPr>
        <dsp:cNvPr id="0" name=""/>
        <dsp:cNvSpPr/>
      </dsp:nvSpPr>
      <dsp:spPr>
        <a:xfrm>
          <a:off x="134957" y="389991"/>
          <a:ext cx="1125382" cy="11253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E1191-03A7-464B-8CCD-77B648344E4A}">
      <dsp:nvSpPr>
        <dsp:cNvPr id="0" name=""/>
        <dsp:cNvSpPr/>
      </dsp:nvSpPr>
      <dsp:spPr>
        <a:xfrm>
          <a:off x="371287" y="626322"/>
          <a:ext cx="652721" cy="6527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C6185-508F-4FA1-B51A-C9C9BF1F4E58}">
      <dsp:nvSpPr>
        <dsp:cNvPr id="0" name=""/>
        <dsp:cNvSpPr/>
      </dsp:nvSpPr>
      <dsp:spPr>
        <a:xfrm>
          <a:off x="1501492" y="389991"/>
          <a:ext cx="2652687" cy="112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Facilitate” means to make something easier</a:t>
          </a:r>
        </a:p>
      </dsp:txBody>
      <dsp:txXfrm>
        <a:off x="1501492" y="389991"/>
        <a:ext cx="2652687" cy="1125382"/>
      </dsp:txXfrm>
    </dsp:sp>
    <dsp:sp modelId="{89725EA2-E4D6-4309-A274-8CD89EC28B15}">
      <dsp:nvSpPr>
        <dsp:cNvPr id="0" name=""/>
        <dsp:cNvSpPr/>
      </dsp:nvSpPr>
      <dsp:spPr>
        <a:xfrm>
          <a:off x="4616390" y="389991"/>
          <a:ext cx="1125382" cy="11253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F503A-9F8E-4B68-9FC7-75912CCF996D}">
      <dsp:nvSpPr>
        <dsp:cNvPr id="0" name=""/>
        <dsp:cNvSpPr/>
      </dsp:nvSpPr>
      <dsp:spPr>
        <a:xfrm>
          <a:off x="4852721" y="626322"/>
          <a:ext cx="652721" cy="6527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D11A9-C2BF-4F5E-94C6-0F71B298D20E}">
      <dsp:nvSpPr>
        <dsp:cNvPr id="0" name=""/>
        <dsp:cNvSpPr/>
      </dsp:nvSpPr>
      <dsp:spPr>
        <a:xfrm>
          <a:off x="5982926" y="389991"/>
          <a:ext cx="2652687" cy="112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 will be like oil on gears</a:t>
          </a:r>
        </a:p>
      </dsp:txBody>
      <dsp:txXfrm>
        <a:off x="5982926" y="389991"/>
        <a:ext cx="2652687" cy="1125382"/>
      </dsp:txXfrm>
    </dsp:sp>
    <dsp:sp modelId="{B9D42A12-83A4-485D-B835-BC8FABE926ED}">
      <dsp:nvSpPr>
        <dsp:cNvPr id="0" name=""/>
        <dsp:cNvSpPr/>
      </dsp:nvSpPr>
      <dsp:spPr>
        <a:xfrm>
          <a:off x="134957" y="2136129"/>
          <a:ext cx="1125382" cy="11253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8F5EE-0B4E-459F-AC5A-2D7492320281}">
      <dsp:nvSpPr>
        <dsp:cNvPr id="0" name=""/>
        <dsp:cNvSpPr/>
      </dsp:nvSpPr>
      <dsp:spPr>
        <a:xfrm>
          <a:off x="371287" y="2372460"/>
          <a:ext cx="652721" cy="6527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B382C-7FCB-4270-BC4D-EB9C69B05A4E}">
      <dsp:nvSpPr>
        <dsp:cNvPr id="0" name=""/>
        <dsp:cNvSpPr/>
      </dsp:nvSpPr>
      <dsp:spPr>
        <a:xfrm>
          <a:off x="1501492" y="2136129"/>
          <a:ext cx="2652687" cy="112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Your tone and demeanor will engage</a:t>
          </a:r>
        </a:p>
      </dsp:txBody>
      <dsp:txXfrm>
        <a:off x="1501492" y="2136129"/>
        <a:ext cx="2652687" cy="1125382"/>
      </dsp:txXfrm>
    </dsp:sp>
    <dsp:sp modelId="{2341FD8B-F757-415F-A979-FC927880898E}">
      <dsp:nvSpPr>
        <dsp:cNvPr id="0" name=""/>
        <dsp:cNvSpPr/>
      </dsp:nvSpPr>
      <dsp:spPr>
        <a:xfrm>
          <a:off x="4616390" y="2136129"/>
          <a:ext cx="1125382" cy="11253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A529A-D970-49DF-A3D9-9D78BD2784F5}">
      <dsp:nvSpPr>
        <dsp:cNvPr id="0" name=""/>
        <dsp:cNvSpPr/>
      </dsp:nvSpPr>
      <dsp:spPr>
        <a:xfrm>
          <a:off x="4852721" y="2372460"/>
          <a:ext cx="652721" cy="6527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406DB-C3C7-437B-8D60-CC87BBED4AD8}">
      <dsp:nvSpPr>
        <dsp:cNvPr id="0" name=""/>
        <dsp:cNvSpPr/>
      </dsp:nvSpPr>
      <dsp:spPr>
        <a:xfrm>
          <a:off x="5982926" y="2136129"/>
          <a:ext cx="2652687" cy="112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You will need to “put yourself aside” in order to be effective</a:t>
          </a:r>
        </a:p>
      </dsp:txBody>
      <dsp:txXfrm>
        <a:off x="5982926" y="2136129"/>
        <a:ext cx="2652687" cy="112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66C02-ADCC-41A8-B01F-B91B2D1967B5}">
      <dsp:nvSpPr>
        <dsp:cNvPr id="0" name=""/>
        <dsp:cNvSpPr/>
      </dsp:nvSpPr>
      <dsp:spPr>
        <a:xfrm>
          <a:off x="950398" y="752715"/>
          <a:ext cx="1104070" cy="1104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BB17-34E8-49FC-9DFE-FD89939FC372}">
      <dsp:nvSpPr>
        <dsp:cNvPr id="0" name=""/>
        <dsp:cNvSpPr/>
      </dsp:nvSpPr>
      <dsp:spPr>
        <a:xfrm>
          <a:off x="275688" y="2178788"/>
          <a:ext cx="24534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do participants bring to the group?</a:t>
          </a:r>
        </a:p>
      </dsp:txBody>
      <dsp:txXfrm>
        <a:off x="275688" y="2178788"/>
        <a:ext cx="2453491" cy="720000"/>
      </dsp:txXfrm>
    </dsp:sp>
    <dsp:sp modelId="{4BF0043E-F2F7-4B18-8B9D-DA7C97077FDE}">
      <dsp:nvSpPr>
        <dsp:cNvPr id="0" name=""/>
        <dsp:cNvSpPr/>
      </dsp:nvSpPr>
      <dsp:spPr>
        <a:xfrm>
          <a:off x="3833250" y="752715"/>
          <a:ext cx="1104070" cy="11040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2D5E3-BC28-4EC0-A951-03BBD18F5219}">
      <dsp:nvSpPr>
        <dsp:cNvPr id="0" name=""/>
        <dsp:cNvSpPr/>
      </dsp:nvSpPr>
      <dsp:spPr>
        <a:xfrm>
          <a:off x="3158539" y="2178788"/>
          <a:ext cx="24534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do I bring to the group?</a:t>
          </a:r>
        </a:p>
      </dsp:txBody>
      <dsp:txXfrm>
        <a:off x="3158539" y="2178788"/>
        <a:ext cx="2453491" cy="720000"/>
      </dsp:txXfrm>
    </dsp:sp>
    <dsp:sp modelId="{E296DD66-616C-4545-97FB-F9373BC684FE}">
      <dsp:nvSpPr>
        <dsp:cNvPr id="0" name=""/>
        <dsp:cNvSpPr/>
      </dsp:nvSpPr>
      <dsp:spPr>
        <a:xfrm>
          <a:off x="6716101" y="752715"/>
          <a:ext cx="1104070" cy="11040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8C0B6-0ECF-4CF4-8166-DEA30D5A95A3}">
      <dsp:nvSpPr>
        <dsp:cNvPr id="0" name=""/>
        <dsp:cNvSpPr/>
      </dsp:nvSpPr>
      <dsp:spPr>
        <a:xfrm>
          <a:off x="6041391" y="2178788"/>
          <a:ext cx="245349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Comfortable behaviors versus uncomfortable behaviors</a:t>
          </a:r>
        </a:p>
      </dsp:txBody>
      <dsp:txXfrm>
        <a:off x="6041391" y="2178788"/>
        <a:ext cx="2453491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4DC7-832D-4081-8B72-E8D3891A238B}">
      <dsp:nvSpPr>
        <dsp:cNvPr id="0" name=""/>
        <dsp:cNvSpPr/>
      </dsp:nvSpPr>
      <dsp:spPr>
        <a:xfrm>
          <a:off x="5016" y="730300"/>
          <a:ext cx="2109213" cy="63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75" tIns="166675" rIns="166675" bIns="1666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Establish</a:t>
          </a:r>
        </a:p>
      </dsp:txBody>
      <dsp:txXfrm>
        <a:off x="5016" y="730300"/>
        <a:ext cx="2109213" cy="632764"/>
      </dsp:txXfrm>
    </dsp:sp>
    <dsp:sp modelId="{096BE289-3ACB-4E61-BCEC-19520186B934}">
      <dsp:nvSpPr>
        <dsp:cNvPr id="0" name=""/>
        <dsp:cNvSpPr/>
      </dsp:nvSpPr>
      <dsp:spPr>
        <a:xfrm>
          <a:off x="5016" y="1363064"/>
          <a:ext cx="2109213" cy="1558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43" tIns="208343" rIns="208343" bIns="20834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Establish ground rules</a:t>
          </a:r>
        </a:p>
      </dsp:txBody>
      <dsp:txXfrm>
        <a:off x="5016" y="1363064"/>
        <a:ext cx="2109213" cy="1558138"/>
      </dsp:txXfrm>
    </dsp:sp>
    <dsp:sp modelId="{CA837401-0639-4E41-88A9-A61A42F57AC3}">
      <dsp:nvSpPr>
        <dsp:cNvPr id="0" name=""/>
        <dsp:cNvSpPr/>
      </dsp:nvSpPr>
      <dsp:spPr>
        <a:xfrm>
          <a:off x="2222124" y="730300"/>
          <a:ext cx="2109213" cy="63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75" tIns="166675" rIns="166675" bIns="1666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Try</a:t>
          </a:r>
        </a:p>
      </dsp:txBody>
      <dsp:txXfrm>
        <a:off x="2222124" y="730300"/>
        <a:ext cx="2109213" cy="632764"/>
      </dsp:txXfrm>
    </dsp:sp>
    <dsp:sp modelId="{38107DAB-F0BC-4AC0-9232-A08105392DEA}">
      <dsp:nvSpPr>
        <dsp:cNvPr id="0" name=""/>
        <dsp:cNvSpPr/>
      </dsp:nvSpPr>
      <dsp:spPr>
        <a:xfrm>
          <a:off x="2222124" y="1363064"/>
          <a:ext cx="2109213" cy="1558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43" tIns="208343" rIns="208343" bIns="20834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Try to keep the group on topic and task without rushing</a:t>
          </a:r>
        </a:p>
      </dsp:txBody>
      <dsp:txXfrm>
        <a:off x="2222124" y="1363064"/>
        <a:ext cx="2109213" cy="1558138"/>
      </dsp:txXfrm>
    </dsp:sp>
    <dsp:sp modelId="{A3AB6794-B14F-4F52-AA98-C9404910F2C8}">
      <dsp:nvSpPr>
        <dsp:cNvPr id="0" name=""/>
        <dsp:cNvSpPr/>
      </dsp:nvSpPr>
      <dsp:spPr>
        <a:xfrm>
          <a:off x="4439232" y="730300"/>
          <a:ext cx="2109213" cy="63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75" tIns="166675" rIns="166675" bIns="1666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Bring</a:t>
          </a:r>
        </a:p>
      </dsp:txBody>
      <dsp:txXfrm>
        <a:off x="4439232" y="730300"/>
        <a:ext cx="2109213" cy="632764"/>
      </dsp:txXfrm>
    </dsp:sp>
    <dsp:sp modelId="{2E7CF4BB-E4A4-4199-992E-564DA9D422C2}">
      <dsp:nvSpPr>
        <dsp:cNvPr id="0" name=""/>
        <dsp:cNvSpPr/>
      </dsp:nvSpPr>
      <dsp:spPr>
        <a:xfrm>
          <a:off x="4439232" y="1363064"/>
          <a:ext cx="2109213" cy="1558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43" tIns="208343" rIns="208343" bIns="20834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Bring the group back to topic if they go off target or if a group member leads them astray</a:t>
          </a:r>
        </a:p>
      </dsp:txBody>
      <dsp:txXfrm>
        <a:off x="4439232" y="1363064"/>
        <a:ext cx="2109213" cy="1558138"/>
      </dsp:txXfrm>
    </dsp:sp>
    <dsp:sp modelId="{8012FDBE-EBDB-4025-BA45-72DE62B7594A}">
      <dsp:nvSpPr>
        <dsp:cNvPr id="0" name=""/>
        <dsp:cNvSpPr/>
      </dsp:nvSpPr>
      <dsp:spPr>
        <a:xfrm>
          <a:off x="6656340" y="730300"/>
          <a:ext cx="2109213" cy="632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675" tIns="166675" rIns="166675" bIns="1666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Remember</a:t>
          </a:r>
        </a:p>
      </dsp:txBody>
      <dsp:txXfrm>
        <a:off x="6656340" y="730300"/>
        <a:ext cx="2109213" cy="632764"/>
      </dsp:txXfrm>
    </dsp:sp>
    <dsp:sp modelId="{B1D3362B-FEAE-463C-BE26-5C2676EF2049}">
      <dsp:nvSpPr>
        <dsp:cNvPr id="0" name=""/>
        <dsp:cNvSpPr/>
      </dsp:nvSpPr>
      <dsp:spPr>
        <a:xfrm>
          <a:off x="6656340" y="1363064"/>
          <a:ext cx="2109213" cy="1558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43" tIns="208343" rIns="208343" bIns="20834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Remember to step back and listen.  A facilitator is the oil, not the engine</a:t>
          </a:r>
        </a:p>
      </dsp:txBody>
      <dsp:txXfrm>
        <a:off x="6656340" y="1363064"/>
        <a:ext cx="2109213" cy="155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1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7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3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64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1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80C50CD-E178-4744-9B35-B2F624D6C5E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80C50CD-E178-4744-9B35-B2F624D6C5E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58B6-28F3-DB65-DC80-BF9EEFDEC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3200400" cy="24323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Forming and Sustaining a Parish OCIA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00C93-4890-7CED-CCFB-CEAC53552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3538728"/>
            <a:ext cx="3200400" cy="281635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Who?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What?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Why?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Where?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FD28A-9ACE-AE23-7EA9-05C5A12F1273}"/>
              </a:ext>
            </a:extLst>
          </p:cNvPr>
          <p:cNvSpPr txBox="1"/>
          <p:nvPr/>
        </p:nvSpPr>
        <p:spPr>
          <a:xfrm>
            <a:off x="8513379" y="1513490"/>
            <a:ext cx="15872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</a:rPr>
              <a:t>What?</a:t>
            </a:r>
          </a:p>
          <a:p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</a:rPr>
              <a:t>Who?</a:t>
            </a:r>
          </a:p>
          <a:p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</a:rPr>
              <a:t>Where?</a:t>
            </a:r>
          </a:p>
          <a:p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</a:rPr>
              <a:t>When?</a:t>
            </a:r>
          </a:p>
          <a:p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</a:rPr>
              <a:t>Why?</a:t>
            </a:r>
          </a:p>
          <a:p>
            <a:r>
              <a:rPr lang="en-US" sz="3200" dirty="0">
                <a:solidFill>
                  <a:schemeClr val="bg2"/>
                </a:solidFill>
                <a:latin typeface="Georgia" panose="02040502050405020303" pitchFamily="18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97700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31D-3DCE-B9D7-91FB-92B8DE90B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865864" cy="5011173"/>
          </a:xfrm>
        </p:spPr>
        <p:txBody>
          <a:bodyPr>
            <a:normAutofit/>
          </a:bodyPr>
          <a:lstStyle/>
          <a:p>
            <a:r>
              <a:rPr lang="en-US" sz="2400" dirty="0"/>
              <a:t>Ephesians 4:11-14</a:t>
            </a:r>
            <a:br>
              <a:rPr lang="en-US" sz="2400" dirty="0"/>
            </a:br>
            <a:br>
              <a:rPr lang="en-US" dirty="0"/>
            </a:br>
            <a:r>
              <a:rPr lang="en-US" dirty="0"/>
              <a:t>“</a:t>
            </a:r>
            <a:r>
              <a:rPr lang="en-US" sz="2800" dirty="0"/>
              <a:t>some to be apostles, some prophets, some teachers…to equip God’s people in God’s service to the building up of the Body of Christ.”</a:t>
            </a:r>
          </a:p>
        </p:txBody>
      </p:sp>
    </p:spTree>
    <p:extLst>
      <p:ext uri="{BB962C8B-B14F-4D97-AF65-F5344CB8AC3E}">
        <p14:creationId xmlns:p14="http://schemas.microsoft.com/office/powerpoint/2010/main" val="389050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1DC82C-95FB-224F-A470-165B4999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3600" dirty="0"/>
              <a:t>Role of the Pastor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2C11-8545-2797-C0FD-1765ABA6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1658042"/>
            <a:ext cx="6258911" cy="4274672"/>
          </a:xfrm>
        </p:spPr>
        <p:txBody>
          <a:bodyPr>
            <a:normAutofit/>
          </a:bodyPr>
          <a:lstStyle/>
          <a:p>
            <a:r>
              <a:rPr lang="en-US" dirty="0"/>
              <a:t>Enable and support</a:t>
            </a:r>
          </a:p>
          <a:p>
            <a:r>
              <a:rPr lang="en-US" dirty="0"/>
              <a:t>Presides at liturgical celebrations.  He knows the rites and adapts them to each group.</a:t>
            </a:r>
          </a:p>
          <a:p>
            <a:r>
              <a:rPr lang="en-US" dirty="0"/>
              <a:t>Good homilies</a:t>
            </a:r>
          </a:p>
          <a:p>
            <a:r>
              <a:rPr lang="en-US" dirty="0"/>
              <a:t>Link between the community and the catechumens.</a:t>
            </a:r>
          </a:p>
          <a:p>
            <a:r>
              <a:rPr lang="en-US" dirty="0"/>
              <a:t>Resource for the team</a:t>
            </a:r>
          </a:p>
          <a:p>
            <a:r>
              <a:rPr lang="en-US" dirty="0"/>
              <a:t>Spiritual director who helps determine </a:t>
            </a:r>
            <a:r>
              <a:rPr lang="en-US"/>
              <a:t>the </a:t>
            </a:r>
            <a:r>
              <a:rPr lang="en-US" dirty="0"/>
              <a:t>r</a:t>
            </a:r>
            <a:r>
              <a:rPr lang="en-US"/>
              <a:t>eadiness </a:t>
            </a:r>
            <a:r>
              <a:rPr lang="en-US" dirty="0"/>
              <a:t>of candidates.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5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FB86FD-F79F-C9C2-5B73-9E1BB372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3600"/>
              <a:t>Specific Functions of the Director or Cooridinator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C3ED-E658-6A0E-B1C1-6D96EA31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1658042"/>
            <a:ext cx="6258911" cy="4274672"/>
          </a:xfrm>
        </p:spPr>
        <p:txBody>
          <a:bodyPr>
            <a:normAutofit/>
          </a:bodyPr>
          <a:lstStyle/>
          <a:p>
            <a:r>
              <a:rPr lang="en-US" dirty="0"/>
              <a:t>Co-journeyer</a:t>
            </a:r>
          </a:p>
          <a:p>
            <a:r>
              <a:rPr lang="en-US" dirty="0"/>
              <a:t>Holds the vision, keeps team on track</a:t>
            </a:r>
          </a:p>
          <a:p>
            <a:r>
              <a:rPr lang="en-US" dirty="0"/>
              <a:t>Initiator</a:t>
            </a:r>
          </a:p>
          <a:p>
            <a:r>
              <a:rPr lang="en-US" dirty="0"/>
              <a:t>Organizer and scheduler</a:t>
            </a:r>
          </a:p>
          <a:p>
            <a:r>
              <a:rPr lang="en-US" dirty="0"/>
              <a:t>Resource</a:t>
            </a:r>
          </a:p>
          <a:p>
            <a:r>
              <a:rPr lang="en-US" dirty="0"/>
              <a:t>Supports teams, encourages gifts, challenges team to continue their own formation and faith journey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1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F5AD0C-6C40-4EDC-AC27-554DBD311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C686E-47DC-19A5-2A06-2525DAB7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dirty="0"/>
              <a:t>Models of Team Management</a:t>
            </a:r>
            <a:endParaRPr lang="en-US"/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94E626E6-AF83-5369-0069-9BF44725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60" r="32128" b="-1"/>
          <a:stretch>
            <a:fillRect/>
          </a:stretch>
        </p:blipFill>
        <p:spPr>
          <a:xfrm>
            <a:off x="20" y="-8545"/>
            <a:ext cx="3424492" cy="68708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4210F7-6160-422F-A7B9-999247A9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43E7-D842-F2BE-5186-3E5E9D24F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1" y="2438400"/>
            <a:ext cx="7779970" cy="3651504"/>
          </a:xfrm>
        </p:spPr>
        <p:txBody>
          <a:bodyPr>
            <a:normAutofit/>
          </a:bodyPr>
          <a:lstStyle/>
          <a:p>
            <a:r>
              <a:rPr lang="en-US" sz="1900"/>
              <a:t>Traditional:  one on one, community only involved on Sunday</a:t>
            </a:r>
          </a:p>
          <a:p>
            <a:r>
              <a:rPr lang="en-US" sz="1900"/>
              <a:t>Intuitive:  leader invites a few others to join them.  Leader always leads</a:t>
            </a:r>
          </a:p>
          <a:p>
            <a:r>
              <a:rPr lang="en-US" sz="1900"/>
              <a:t>Classical:  can be effective, but hierarchical.  Highly dependent on the authority figure.  No flexibility, does not allow for the messiness of OCIA.</a:t>
            </a:r>
          </a:p>
          <a:p>
            <a:r>
              <a:rPr lang="en-US" sz="1900"/>
              <a:t>Human Relations:  Heavy emphasis on the personal.  This model is supportive and welcoming, but sometimes this becomes more about team dynamics than the catechumens.</a:t>
            </a:r>
          </a:p>
          <a:p>
            <a:r>
              <a:rPr lang="en-US" sz="1900"/>
              <a:t>Systematic:  sounds cold, but best model. The function of the leader is not ministry, but to identify others with gifts.  </a:t>
            </a:r>
          </a:p>
        </p:txBody>
      </p:sp>
    </p:spTree>
    <p:extLst>
      <p:ext uri="{BB962C8B-B14F-4D97-AF65-F5344CB8AC3E}">
        <p14:creationId xmlns:p14="http://schemas.microsoft.com/office/powerpoint/2010/main" val="120998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9B0B37-1B7B-B5C1-BE1D-C0086118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3600"/>
              <a:t>Ministries of a Functional Team</a:t>
            </a:r>
            <a:br>
              <a:rPr lang="en-US" sz="3600"/>
            </a:br>
            <a:r>
              <a:rPr lang="en-US" sz="3600"/>
              <a:t>Many Gifts, Same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EB7A-5444-D09D-9A8B-8FDAE0B6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1658041"/>
            <a:ext cx="6258911" cy="4523683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en-US" sz="1700" dirty="0"/>
              <a:t>Hospitality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Interviews ~ initial conversation, paperwork, before entrance, before Election, before initiation, after </a:t>
            </a:r>
            <a:r>
              <a:rPr lang="en-US" sz="1700" dirty="0" err="1"/>
              <a:t>mystagogia</a:t>
            </a:r>
            <a:endParaRPr lang="en-US" sz="1700" dirty="0"/>
          </a:p>
          <a:p>
            <a:pPr>
              <a:lnSpc>
                <a:spcPct val="101000"/>
              </a:lnSpc>
            </a:pPr>
            <a:r>
              <a:rPr lang="en-US" sz="1700" dirty="0"/>
              <a:t>Communication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Liturgy planning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Retreats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Catechists ~ storytellers, catechumenate (doctrinally sound), dismissal, Lenten conversion experts, </a:t>
            </a:r>
            <a:r>
              <a:rPr lang="en-US" sz="1700" dirty="0" err="1"/>
              <a:t>mystagogia</a:t>
            </a:r>
            <a:endParaRPr lang="en-US" sz="1700" dirty="0"/>
          </a:p>
          <a:p>
            <a:pPr>
              <a:lnSpc>
                <a:spcPct val="101000"/>
              </a:lnSpc>
            </a:pPr>
            <a:r>
              <a:rPr lang="en-US" sz="1700" dirty="0"/>
              <a:t>Prayer planners/prayer leaders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Sponsor coordinator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Spiritual companions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Evangelist ~ recruitment agent  the community</a:t>
            </a:r>
          </a:p>
          <a:p>
            <a:pPr>
              <a:lnSpc>
                <a:spcPct val="101000"/>
              </a:lnSpc>
            </a:pPr>
            <a:endParaRPr lang="en-US" sz="1700" dirty="0"/>
          </a:p>
          <a:p>
            <a:pPr>
              <a:lnSpc>
                <a:spcPct val="101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2718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1CC1-C6EF-410D-DA67-F8C4C604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on the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0985F-C66D-1DCC-9CB8-384D6FED8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129061"/>
            <a:ext cx="8770571" cy="44546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Cross section of parish:  age, socio-economic, education, vocation.</a:t>
            </a:r>
          </a:p>
          <a:p>
            <a:pPr marL="0" indent="0" algn="ctr">
              <a:buNone/>
            </a:pPr>
            <a:r>
              <a:rPr lang="en-US" b="1" dirty="0"/>
              <a:t>Qualities of a Team Member</a:t>
            </a:r>
          </a:p>
          <a:p>
            <a:pPr marL="0" indent="0" algn="ctr">
              <a:buNone/>
            </a:pPr>
            <a:r>
              <a:rPr lang="en-US" b="1" dirty="0"/>
              <a:t>Everyday Catholic</a:t>
            </a:r>
          </a:p>
          <a:p>
            <a:pPr marL="0" indent="0" algn="ctr">
              <a:buNone/>
            </a:pPr>
            <a:r>
              <a:rPr lang="en-US" b="1" dirty="0"/>
              <a:t>Person of faith and prayer</a:t>
            </a:r>
          </a:p>
          <a:p>
            <a:pPr marL="0" indent="0" algn="ctr">
              <a:buNone/>
            </a:pPr>
            <a:r>
              <a:rPr lang="en-US" b="1" dirty="0"/>
              <a:t>Community builder</a:t>
            </a:r>
          </a:p>
          <a:p>
            <a:pPr marL="0" indent="0" algn="ctr">
              <a:buNone/>
            </a:pPr>
            <a:r>
              <a:rPr lang="en-US" b="1" dirty="0"/>
              <a:t>Welcomer</a:t>
            </a:r>
          </a:p>
          <a:p>
            <a:pPr marL="0" indent="0" algn="ctr">
              <a:buNone/>
            </a:pPr>
            <a:r>
              <a:rPr lang="en-US" b="1" dirty="0"/>
              <a:t>Reminder of the living tradition of the Church</a:t>
            </a:r>
          </a:p>
          <a:p>
            <a:pPr marL="0" indent="0" algn="ctr">
              <a:buNone/>
            </a:pPr>
            <a:r>
              <a:rPr lang="en-US" b="1" dirty="0"/>
              <a:t>A person who is continually converting themselves</a:t>
            </a:r>
          </a:p>
          <a:p>
            <a:pPr marL="0" indent="0" algn="ctr">
              <a:buNone/>
            </a:pPr>
            <a:r>
              <a:rPr lang="en-US" b="1" dirty="0"/>
              <a:t>Witness to the Gospel</a:t>
            </a:r>
          </a:p>
          <a:p>
            <a:pPr marL="0" indent="0" algn="ctr">
              <a:buNone/>
            </a:pPr>
            <a:r>
              <a:rPr lang="en-US" b="1" dirty="0"/>
              <a:t>Seeker</a:t>
            </a:r>
          </a:p>
          <a:p>
            <a:pPr marL="0" indent="0" algn="ctr">
              <a:buNone/>
            </a:pPr>
            <a:r>
              <a:rPr lang="en-US" b="1" dirty="0"/>
              <a:t>Humor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53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D75AB-283E-8A87-F15E-0AC0B1D2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Some realities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7B31-2C6D-70D4-492D-D182D096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2562227"/>
            <a:ext cx="9410405" cy="300037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1000"/>
              </a:lnSpc>
            </a:pPr>
            <a:r>
              <a:rPr lang="en-US" sz="1800" dirty="0"/>
              <a:t>Discernment of gifts is important</a:t>
            </a:r>
          </a:p>
          <a:p>
            <a:pPr>
              <a:lnSpc>
                <a:spcPct val="101000"/>
              </a:lnSpc>
            </a:pPr>
            <a:r>
              <a:rPr lang="en-US" sz="1800" dirty="0"/>
              <a:t>Authentic versus inauthentic gifts</a:t>
            </a:r>
          </a:p>
          <a:p>
            <a:pPr>
              <a:lnSpc>
                <a:spcPct val="101000"/>
              </a:lnSpc>
            </a:pPr>
            <a:r>
              <a:rPr lang="en-US" sz="1800" dirty="0"/>
              <a:t>A potential plan: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en-US" sz="1800" dirty="0"/>
              <a:t>	Pastor sends out invitations to 10 people who he thinks fits the above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en-US" sz="1800" dirty="0"/>
              <a:t>	He hosts an informal meeting to discuss roles and desire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en-US" sz="1800" dirty="0"/>
              <a:t>_    Examples of people not suited to the roles: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en-US" sz="1800" dirty="0"/>
              <a:t>	Bible fundamentalist			Overextended person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en-US" sz="1800" dirty="0"/>
              <a:t>	Known moral flaw				Lack of stability</a:t>
            </a:r>
          </a:p>
          <a:p>
            <a:pPr marL="0" indent="0">
              <a:lnSpc>
                <a:spcPct val="101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366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CB43-4842-1688-1DCA-295E04EF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Team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8568-185A-9C8A-B14F-DB83CD978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sz="2400" b="1" dirty="0"/>
              <a:t>Generalities</a:t>
            </a:r>
          </a:p>
          <a:p>
            <a:pPr marL="0" indent="0">
              <a:buNone/>
            </a:pPr>
            <a:r>
              <a:rPr lang="en-US" dirty="0"/>
              <a:t>Confidence building is important in having the team share their faith journeys.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Can we trust these people to do the tasks assigned?   Can we let go of how we want to do it so be open to another way?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As leaders, we need to recall how we felt he first few times we did something.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Everyone learns by doing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Reflect on how the experience went.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3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29A8-7E10-753D-2595-1358968C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Reflection Time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5D02-33B5-3E2C-39BB-5FADE229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>
            <a:normAutofit/>
          </a:bodyPr>
          <a:lstStyle/>
          <a:p>
            <a:r>
              <a:rPr lang="en-US"/>
              <a:t>Who is missing from your team?</a:t>
            </a:r>
          </a:p>
          <a:p>
            <a:r>
              <a:rPr lang="en-US"/>
              <a:t>What skills are needed to improve your team?</a:t>
            </a:r>
          </a:p>
          <a:p>
            <a:r>
              <a:rPr lang="en-US"/>
              <a:t>What skills are the strength of your team?</a:t>
            </a:r>
          </a:p>
          <a:p>
            <a:r>
              <a:rPr lang="en-US"/>
              <a:t>Brainstorm new members for your team.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65045648-9DB2-2D52-56EA-EF8B96E7F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0337" y="2857480"/>
            <a:ext cx="2933934" cy="29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AC78D-7DBF-15FB-88C3-6AD94E96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577" y="603380"/>
            <a:ext cx="6782338" cy="1312506"/>
          </a:xfrm>
        </p:spPr>
        <p:txBody>
          <a:bodyPr anchor="t">
            <a:normAutofit/>
          </a:bodyPr>
          <a:lstStyle/>
          <a:p>
            <a:pPr algn="ctr"/>
            <a:r>
              <a:rPr lang="en-US" sz="3700" dirty="0">
                <a:solidFill>
                  <a:schemeClr val="tx2"/>
                </a:solidFill>
              </a:rPr>
              <a:t>Three General Components of Team Formation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EB00C-3D59-4101-B25B-65DA6D8B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77" y="2111829"/>
            <a:ext cx="6782338" cy="397807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1.  Awareness of personal faith</a:t>
            </a:r>
          </a:p>
          <a:p>
            <a:r>
              <a:rPr lang="en-US" sz="2400" dirty="0">
                <a:solidFill>
                  <a:schemeClr val="tx2"/>
                </a:solidFill>
              </a:rPr>
              <a:t>2.  Awareness of relationships, especially within the community</a:t>
            </a:r>
          </a:p>
          <a:p>
            <a:r>
              <a:rPr lang="en-US" sz="2400" dirty="0">
                <a:solidFill>
                  <a:schemeClr val="tx2"/>
                </a:solidFill>
              </a:rPr>
              <a:t>3.  development of catechetical, theological, spiritual, liturgical, moral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 (this is also true of all OCIA sessions as well)</a:t>
            </a:r>
          </a:p>
        </p:txBody>
      </p:sp>
    </p:spTree>
    <p:extLst>
      <p:ext uri="{BB962C8B-B14F-4D97-AF65-F5344CB8AC3E}">
        <p14:creationId xmlns:p14="http://schemas.microsoft.com/office/powerpoint/2010/main" val="198280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6D3E-8C21-AF72-5A14-D1B214BC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Defining the OCIA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C114-C574-0888-77AA-6502BD96F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It is a journey of conversion.  Without a conversion, a metanoia, there is no OCIA</a:t>
            </a:r>
          </a:p>
          <a:p>
            <a:r>
              <a:rPr lang="en-US" sz="2000" dirty="0">
                <a:latin typeface="Georgia" panose="02040502050405020303" pitchFamily="18" charset="0"/>
              </a:rPr>
              <a:t>Metanoia moves us from a zone of comfort to a new way and a new place</a:t>
            </a:r>
          </a:p>
          <a:p>
            <a:r>
              <a:rPr lang="en-US" sz="2000" dirty="0">
                <a:latin typeface="Georgia" panose="02040502050405020303" pitchFamily="18" charset="0"/>
              </a:rPr>
              <a:t>Conversion affects every part of our being:</a:t>
            </a: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	Cognitive:  Understanding of new knowledge</a:t>
            </a: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	Relational:  changes how we relate to the world</a:t>
            </a: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    	Affective:  it makes us feel differently about everything</a:t>
            </a:r>
          </a:p>
        </p:txBody>
      </p:sp>
    </p:spTree>
    <p:extLst>
      <p:ext uri="{BB962C8B-B14F-4D97-AF65-F5344CB8AC3E}">
        <p14:creationId xmlns:p14="http://schemas.microsoft.com/office/powerpoint/2010/main" val="239034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BCA584-2A86-47E4-9394-979A2F374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9B7CC-2D82-B95D-6DFE-A53145D4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/>
              <a:t>General Team Formation</a:t>
            </a:r>
          </a:p>
        </p:txBody>
      </p:sp>
      <p:pic>
        <p:nvPicPr>
          <p:cNvPr id="15" name="Graphic 14" descr="Cheers">
            <a:extLst>
              <a:ext uri="{FF2B5EF4-FFF2-40B4-BE49-F238E27FC236}">
                <a16:creationId xmlns:a16="http://schemas.microsoft.com/office/drawing/2014/main" id="{657DBBBC-A6F4-C365-BFA8-2F1B4CF4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309774"/>
            <a:ext cx="4001315" cy="400131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3CFB81-8BB1-4358-A40D-323415E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F8C3-1492-D9A3-B2A2-CC50053B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4001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Some things develop as the process goes on that the team feels they need to work on:  liturgy planning, principles, discernment, addressing moral issues.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topics come up, appropriate resource people need to be engaged.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 place for “already formed” people on an OCIA team.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Formation is ongoing for all.</a:t>
            </a:r>
          </a:p>
        </p:txBody>
      </p:sp>
    </p:spTree>
    <p:extLst>
      <p:ext uri="{BB962C8B-B14F-4D97-AF65-F5344CB8AC3E}">
        <p14:creationId xmlns:p14="http://schemas.microsoft.com/office/powerpoint/2010/main" val="333788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CB33F1-D64F-4780-ACE9-07C69092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C4E08-17D1-C74D-3C13-147D3E6F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7" y="568345"/>
            <a:ext cx="7766554" cy="15607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Healthy Team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62FA83-D5CC-4740-AA95-1A8C70EFE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146" y="2176009"/>
            <a:ext cx="776655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DFDED-C75F-F381-02C8-C78BBAFB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13" y="2438400"/>
            <a:ext cx="7767388" cy="36515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900"/>
              <a:t>Communicates well:    Community, Inquirers, Teammates</a:t>
            </a:r>
          </a:p>
          <a:p>
            <a:pPr marL="457200" indent="-457200">
              <a:buAutoNum type="arabicPeriod"/>
            </a:pPr>
            <a:r>
              <a:rPr lang="en-US" sz="1900"/>
              <a:t>Conflict is managed, not denied.  Small problems handled as they arise</a:t>
            </a:r>
          </a:p>
          <a:p>
            <a:pPr marL="457200" indent="-457200">
              <a:buAutoNum type="arabicPeriod"/>
            </a:pPr>
            <a:r>
              <a:rPr lang="en-US" sz="1900"/>
              <a:t>Team prays together, trusting the Lord for the success of the team</a:t>
            </a:r>
          </a:p>
          <a:p>
            <a:pPr marL="457200" indent="-457200">
              <a:buAutoNum type="arabicPeriod"/>
            </a:pPr>
            <a:r>
              <a:rPr lang="en-US" sz="1900"/>
              <a:t>Shared responsibility</a:t>
            </a:r>
          </a:p>
          <a:p>
            <a:pPr marL="457200" indent="-457200">
              <a:buAutoNum type="arabicPeriod"/>
            </a:pPr>
            <a:r>
              <a:rPr lang="en-US" sz="1900"/>
              <a:t>Team is welcoming:</a:t>
            </a:r>
          </a:p>
          <a:p>
            <a:pPr marL="0" indent="0">
              <a:buNone/>
            </a:pPr>
            <a:r>
              <a:rPr lang="en-US" sz="1900"/>
              <a:t>	Body language</a:t>
            </a:r>
          </a:p>
          <a:p>
            <a:pPr marL="0" indent="0">
              <a:buNone/>
            </a:pPr>
            <a:r>
              <a:rPr lang="en-US" sz="1900"/>
              <a:t>	Attentive listening</a:t>
            </a:r>
          </a:p>
          <a:p>
            <a:pPr marL="0" indent="0">
              <a:buNone/>
            </a:pPr>
            <a:r>
              <a:rPr lang="en-US" sz="1900"/>
              <a:t>	Concern</a:t>
            </a:r>
          </a:p>
        </p:txBody>
      </p:sp>
      <p:pic>
        <p:nvPicPr>
          <p:cNvPr id="5" name="Picture 4" descr="Hands moving forward">
            <a:extLst>
              <a:ext uri="{FF2B5EF4-FFF2-40B4-BE49-F238E27FC236}">
                <a16:creationId xmlns:a16="http://schemas.microsoft.com/office/drawing/2014/main" id="{B6EACA99-367F-4F4B-8766-63FBDD5F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07" r="35327" b="-1"/>
          <a:stretch>
            <a:fillRect/>
          </a:stretch>
        </p:blipFill>
        <p:spPr>
          <a:xfrm>
            <a:off x="8770337" y="-8545"/>
            <a:ext cx="3424512" cy="68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8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B1BE-0B3E-0182-97C9-31499315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04559-7CAB-E670-3805-A717119963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33700" y="2438400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40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0228-34CA-7F84-207F-397477EA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Inclusive Atmosphere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984CE-16B2-1DE7-7D90-E1066A0450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33700" y="2438400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811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0157D8-BC44-BE33-B7C8-6B295F20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3600"/>
              <a:t>Create an Inclusive Atmosphere</a:t>
            </a:r>
            <a:br>
              <a:rPr lang="en-US" sz="3600"/>
            </a:br>
            <a:r>
              <a:rPr lang="en-US" sz="3600"/>
              <a:t>                      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B0E0-B668-B65C-ACAC-2540DA75E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1658042"/>
            <a:ext cx="6258911" cy="4274672"/>
          </a:xfrm>
        </p:spPr>
        <p:txBody>
          <a:bodyPr>
            <a:normAutofit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dirty="0"/>
              <a:t>Dos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Set room for comfort, with everyone facing one another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Everyone on same level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Lighting, chairs, no interruptions from outside world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Allow time for introductions, but set a limit  Consider an ice breaker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Set clear expectations for the group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Ask for clarification (I think I hear you saying)</a:t>
            </a:r>
            <a:endParaRPr lang="en-US"/>
          </a:p>
          <a:p>
            <a:pPr>
              <a:lnSpc>
                <a:spcPct val="101000"/>
              </a:lnSpc>
            </a:pPr>
            <a:r>
              <a:rPr lang="en-US" dirty="0"/>
              <a:t>Provide opportunities to pair share</a:t>
            </a:r>
            <a:endParaRPr lang="en-US"/>
          </a:p>
          <a:p>
            <a:pPr>
              <a:lnSpc>
                <a:spcPct val="101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9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7980EA-F904-4003-B61B-85D715EC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4B3AAD-B980-4347-8FEA-1B8B5B6DE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021AAFA-44F8-4811-A787-A8178A7DF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31AC26F-F4EB-4F44-BCD5-F37847CF0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1D4DDB-388D-5D86-8673-9A781242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1" y="1658042"/>
            <a:ext cx="3092195" cy="4274672"/>
          </a:xfrm>
        </p:spPr>
        <p:txBody>
          <a:bodyPr>
            <a:normAutofit/>
          </a:bodyPr>
          <a:lstStyle/>
          <a:p>
            <a:r>
              <a:rPr lang="en-US" sz="3600" dirty="0"/>
              <a:t>Create an Inclusive Atmosphere</a:t>
            </a:r>
            <a:br>
              <a:rPr lang="en-US" sz="3600" dirty="0"/>
            </a:br>
            <a:r>
              <a:rPr lang="en-US" sz="3600" dirty="0"/>
              <a:t>                      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7E-2508-9E34-A34A-4EAB1D63C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632" y="1658042"/>
            <a:ext cx="6258911" cy="4274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Don’ts</a:t>
            </a:r>
          </a:p>
          <a:p>
            <a:r>
              <a:rPr lang="en-US" dirty="0"/>
              <a:t>Don’t use unclear or high Church language to impress</a:t>
            </a:r>
          </a:p>
          <a:p>
            <a:r>
              <a:rPr lang="en-US" dirty="0"/>
              <a:t>Don’t assume everyone in group has same expectations, values, </a:t>
            </a:r>
            <a:r>
              <a:rPr lang="en-US" dirty="0" err="1"/>
              <a:t>etc</a:t>
            </a:r>
            <a:r>
              <a:rPr lang="en-US" dirty="0"/>
              <a:t> place on faith journey</a:t>
            </a:r>
          </a:p>
          <a:p>
            <a:r>
              <a:rPr lang="en-US" dirty="0"/>
              <a:t>No tokenism, no favoritism</a:t>
            </a:r>
          </a:p>
          <a:p>
            <a:r>
              <a:rPr lang="en-US" dirty="0"/>
              <a:t>Don’t convey a sense of self importance</a:t>
            </a:r>
          </a:p>
          <a:p>
            <a:r>
              <a:rPr lang="en-US" dirty="0"/>
              <a:t>Don’t allow a dominant voice to take charge, don’t be that dominant voice</a:t>
            </a:r>
          </a:p>
          <a:p>
            <a:r>
              <a:rPr lang="en-US" dirty="0"/>
              <a:t>Don’t try to be anyone by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67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82E6-3F1E-388B-4E68-E966DDC6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Conversations Constructive and Moving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6F9C00-0374-C2DF-FC13-D90E63E307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33700" y="2438400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76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EA28-2490-5B91-8BD1-679420D4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Encouraging participants and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50A0-D8CE-2A72-EA98-125CCA39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comments on flip chart or board or taking notes.  You could have a scribe, depending on topic</a:t>
            </a:r>
          </a:p>
          <a:p>
            <a:r>
              <a:rPr lang="en-US" dirty="0"/>
              <a:t>Ask follow up questions or paraphrase responses </a:t>
            </a:r>
          </a:p>
          <a:p>
            <a:r>
              <a:rPr lang="en-US" dirty="0"/>
              <a:t>Ask for elaboration on a comment</a:t>
            </a:r>
          </a:p>
          <a:p>
            <a:r>
              <a:rPr lang="en-US" dirty="0"/>
              <a:t>Revisit previous comments if they connect with a current one.</a:t>
            </a:r>
          </a:p>
          <a:p>
            <a:r>
              <a:rPr lang="en-US" dirty="0"/>
              <a:t>Build one comment onto another</a:t>
            </a:r>
          </a:p>
          <a:p>
            <a:r>
              <a:rPr lang="en-US" dirty="0"/>
              <a:t>Be honest if you are not sure of what was said</a:t>
            </a:r>
          </a:p>
          <a:p>
            <a:r>
              <a:rPr lang="en-US" dirty="0"/>
              <a:t>Balance a good amount of silent time for reflection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64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F5AD0C-6C40-4EDC-AC27-554DBD311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25A2A-2C64-FB1A-AB2D-422BD1A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568345"/>
            <a:ext cx="7779971" cy="1560716"/>
          </a:xfrm>
        </p:spPr>
        <p:txBody>
          <a:bodyPr>
            <a:normAutofit/>
          </a:bodyPr>
          <a:lstStyle/>
          <a:p>
            <a:r>
              <a:rPr lang="en-US" dirty="0"/>
              <a:t>Potential Issues and Solutions</a:t>
            </a:r>
            <a:endParaRPr lang="en-US"/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486C5C49-58DF-0D8F-B2AB-8AC00EF3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89" r="37675"/>
          <a:stretch>
            <a:fillRect/>
          </a:stretch>
        </p:blipFill>
        <p:spPr>
          <a:xfrm>
            <a:off x="20" y="-8545"/>
            <a:ext cx="3424492" cy="687081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4210F7-6160-422F-A7B9-999247A9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4300" y="2176009"/>
            <a:ext cx="77799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3ED0-4F73-AA24-01DC-FD3E7872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1" y="2438400"/>
            <a:ext cx="7779970" cy="3651504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en-US" sz="1700"/>
              <a:t>Talks too much:  redirect, assign a role to them, smaller groups</a:t>
            </a:r>
          </a:p>
          <a:p>
            <a:pPr>
              <a:lnSpc>
                <a:spcPct val="101000"/>
              </a:lnSpc>
            </a:pPr>
            <a:endParaRPr lang="en-US" sz="1700"/>
          </a:p>
          <a:p>
            <a:pPr>
              <a:lnSpc>
                <a:spcPct val="101000"/>
              </a:lnSpc>
            </a:pPr>
            <a:r>
              <a:rPr lang="en-US" sz="1700"/>
              <a:t>Talks too little:  smaller group, ask an opinion question (what did you think of what Jon said), </a:t>
            </a:r>
          </a:p>
          <a:p>
            <a:pPr>
              <a:lnSpc>
                <a:spcPct val="101000"/>
              </a:lnSpc>
            </a:pPr>
            <a:endParaRPr lang="en-US" sz="1700"/>
          </a:p>
          <a:p>
            <a:pPr>
              <a:lnSpc>
                <a:spcPct val="101000"/>
              </a:lnSpc>
            </a:pPr>
            <a:r>
              <a:rPr lang="en-US" sz="1700"/>
              <a:t>Have group write out answers.  Introverts will love having this time to put thoughts on paper.</a:t>
            </a:r>
          </a:p>
          <a:p>
            <a:pPr>
              <a:lnSpc>
                <a:spcPct val="101000"/>
              </a:lnSpc>
            </a:pPr>
            <a:endParaRPr lang="en-US" sz="1700"/>
          </a:p>
          <a:p>
            <a:pPr>
              <a:lnSpc>
                <a:spcPct val="101000"/>
              </a:lnSpc>
            </a:pPr>
            <a:r>
              <a:rPr lang="en-US" sz="1700"/>
              <a:t>Off topic or conflict: redirect, refer to a source of authority, list options on board, move on without a solution</a:t>
            </a:r>
          </a:p>
          <a:p>
            <a:pPr>
              <a:lnSpc>
                <a:spcPct val="101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21424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C008-E59B-3EBE-C4AE-E55BA048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0067E-93F2-2386-B7EC-76C92F85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Affective:  when someone moves from blocking emotions to the acceptance of and the ability to use emotions.</a:t>
            </a:r>
          </a:p>
          <a:p>
            <a:r>
              <a:rPr lang="en-US" dirty="0">
                <a:latin typeface="Georgia" panose="02040502050405020303" pitchFamily="18" charset="0"/>
              </a:rPr>
              <a:t>Knowledge:  when someone realizes that the mere memorizing of facts does not give meaning  and that a person must have the meaning as well as the facts to be able to experience a change of heart</a:t>
            </a:r>
          </a:p>
          <a:p>
            <a:r>
              <a:rPr lang="en-US" dirty="0">
                <a:latin typeface="Georgia" panose="02040502050405020303" pitchFamily="18" charset="0"/>
              </a:rPr>
              <a:t>Moral:  when a person moves from obeying the law to a value system that helps one not only obey the law, but also to go above and beyond to defend  and protect (spirit and letter)</a:t>
            </a:r>
          </a:p>
          <a:p>
            <a:r>
              <a:rPr lang="en-US" dirty="0">
                <a:latin typeface="Georgia" panose="02040502050405020303" pitchFamily="18" charset="0"/>
              </a:rPr>
              <a:t>Theistic:  when one’s view of God does not work and we have to work to change it</a:t>
            </a:r>
          </a:p>
          <a:p>
            <a:r>
              <a:rPr lang="en-US" dirty="0">
                <a:latin typeface="Georgia" panose="02040502050405020303" pitchFamily="18" charset="0"/>
              </a:rPr>
              <a:t>Christological:  Is Christ an historical figure to be admired or present today and active in our lives?</a:t>
            </a:r>
          </a:p>
          <a:p>
            <a:r>
              <a:rPr lang="en-US" dirty="0">
                <a:latin typeface="Georgia" panose="02040502050405020303" pitchFamily="18" charset="0"/>
              </a:rPr>
              <a:t>Ecclesial:  who is the Church, them or us?</a:t>
            </a:r>
          </a:p>
        </p:txBody>
      </p:sp>
    </p:spTree>
    <p:extLst>
      <p:ext uri="{BB962C8B-B14F-4D97-AF65-F5344CB8AC3E}">
        <p14:creationId xmlns:p14="http://schemas.microsoft.com/office/powerpoint/2010/main" val="252716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7C1E-0F33-F44F-62C3-3D8C2558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4269-68A4-984A-0983-4A5DA033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are some ways that you can help the people of your parish understand the OCIA Process?  (and engage in it)</a:t>
            </a:r>
          </a:p>
          <a:p>
            <a:r>
              <a:rPr lang="en-US" sz="2400" dirty="0"/>
              <a:t>What you believe about conversion</a:t>
            </a:r>
          </a:p>
          <a:p>
            <a:r>
              <a:rPr lang="en-US" sz="2400" dirty="0"/>
              <a:t>What groups would you like to see involved with the OCIA at your parish?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1390-3811-27AB-CD2A-6AB36AD9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Fowler’s Stages of Faith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01C7-8332-BB80-F764-40F0D33F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Imagination</a:t>
            </a:r>
          </a:p>
          <a:p>
            <a:r>
              <a:rPr lang="en-US" dirty="0"/>
              <a:t>Literal</a:t>
            </a:r>
          </a:p>
          <a:p>
            <a:r>
              <a:rPr lang="en-US" dirty="0"/>
              <a:t>Group</a:t>
            </a:r>
          </a:p>
          <a:p>
            <a:r>
              <a:rPr lang="en-US" dirty="0"/>
              <a:t>Personal</a:t>
            </a:r>
          </a:p>
          <a:p>
            <a:r>
              <a:rPr lang="en-US" dirty="0"/>
              <a:t>Mystical</a:t>
            </a:r>
          </a:p>
          <a:p>
            <a:r>
              <a:rPr lang="en-US" dirty="0"/>
              <a:t>Sacrificial</a:t>
            </a:r>
          </a:p>
          <a:p>
            <a:pPr marL="0" indent="0">
              <a:buNone/>
            </a:pPr>
            <a:r>
              <a:rPr lang="en-US" dirty="0"/>
              <a:t>Share AFF sheets</a:t>
            </a:r>
          </a:p>
        </p:txBody>
      </p:sp>
    </p:spTree>
    <p:extLst>
      <p:ext uri="{BB962C8B-B14F-4D97-AF65-F5344CB8AC3E}">
        <p14:creationId xmlns:p14="http://schemas.microsoft.com/office/powerpoint/2010/main" val="14083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A64E-0995-8FC8-8A4B-3F65FD47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for the Catechumenate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D1CED-E017-B7E4-0E0B-B6E92ADD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Paragraph 75</a:t>
            </a:r>
          </a:p>
          <a:p>
            <a:pPr marL="0" indent="0" algn="ctr">
              <a:buNone/>
            </a:pPr>
            <a:r>
              <a:rPr lang="en-US" sz="2800" b="1" dirty="0"/>
              <a:t>Appropriate catechesis</a:t>
            </a:r>
          </a:p>
          <a:p>
            <a:pPr marL="0" indent="0" algn="ctr">
              <a:buNone/>
            </a:pPr>
            <a:r>
              <a:rPr lang="en-US" sz="2800" b="1" dirty="0"/>
              <a:t>Practice of Christian life</a:t>
            </a:r>
          </a:p>
          <a:p>
            <a:pPr marL="0" indent="0" algn="ctr">
              <a:buNone/>
            </a:pPr>
            <a:r>
              <a:rPr lang="en-US" sz="2800" b="1" dirty="0"/>
              <a:t>Liturgical formation</a:t>
            </a:r>
          </a:p>
          <a:p>
            <a:pPr marL="0" indent="0" algn="ctr">
              <a:buNone/>
            </a:pPr>
            <a:r>
              <a:rPr lang="en-US" sz="2800" b="1" dirty="0"/>
              <a:t>Involvement in Apostolic work</a:t>
            </a:r>
          </a:p>
        </p:txBody>
      </p:sp>
    </p:spTree>
    <p:extLst>
      <p:ext uri="{BB962C8B-B14F-4D97-AF65-F5344CB8AC3E}">
        <p14:creationId xmlns:p14="http://schemas.microsoft.com/office/powerpoint/2010/main" val="25444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3C4F-16EE-CD4D-2E0E-1364AF99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for OCIA 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8D21-BE86-30EC-BBC8-397F2641D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Accept each person at their starting point as valid</a:t>
            </a:r>
          </a:p>
          <a:p>
            <a:r>
              <a:rPr lang="en-US" sz="2800" dirty="0"/>
              <a:t>See each person’s journey as unique.</a:t>
            </a:r>
          </a:p>
          <a:p>
            <a:r>
              <a:rPr lang="en-US" sz="2800" dirty="0"/>
              <a:t>Note the ongoing formation and growth.  </a:t>
            </a:r>
          </a:p>
          <a:p>
            <a:r>
              <a:rPr lang="en-US" sz="2800" dirty="0"/>
              <a:t>Conversion is not an end, but a beginning</a:t>
            </a:r>
          </a:p>
        </p:txBody>
      </p:sp>
    </p:spTree>
    <p:extLst>
      <p:ext uri="{BB962C8B-B14F-4D97-AF65-F5344CB8AC3E}">
        <p14:creationId xmlns:p14="http://schemas.microsoft.com/office/powerpoint/2010/main" val="284110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5AC7-FBB6-2B3B-2D80-CF8FE1E4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a Team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33DD-B89D-C611-4314-04BAA3FF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   The Catechumenate belongs to the parish.</a:t>
            </a:r>
          </a:p>
          <a:p>
            <a:pPr lvl="1"/>
            <a:r>
              <a:rPr lang="en-US" dirty="0"/>
              <a:t>The more people that are involved, the more it belongs to the parish</a:t>
            </a:r>
          </a:p>
          <a:p>
            <a:pPr lvl="1"/>
            <a:r>
              <a:rPr lang="en-US" dirty="0"/>
              <a:t>Professional leaders need to form others to lead.</a:t>
            </a:r>
          </a:p>
          <a:p>
            <a:pPr marL="320040" lvl="1" indent="0">
              <a:buNone/>
            </a:pPr>
            <a:r>
              <a:rPr lang="en-US" sz="2000" b="1" dirty="0"/>
              <a:t>The Catechumenate is built on the principal that the community hands on the faith (See Acts of the Apostles).  It is the business of the baptized.</a:t>
            </a:r>
          </a:p>
          <a:p>
            <a:pPr marL="320040" lvl="1" indent="0">
              <a:buNone/>
            </a:pPr>
            <a:r>
              <a:rPr lang="en-US" sz="2000" b="1" dirty="0"/>
              <a:t>The gifts needed will be given.</a:t>
            </a:r>
          </a:p>
          <a:p>
            <a:pPr marL="320040" lvl="1" indent="0">
              <a:buNone/>
            </a:pPr>
            <a:r>
              <a:rPr lang="en-US" sz="2000" b="1" dirty="0"/>
              <a:t>The principle of adaptation is key in implementing an OCIA process.</a:t>
            </a:r>
          </a:p>
          <a:p>
            <a:pPr marL="320040" lvl="1" indent="0">
              <a:buNone/>
            </a:pPr>
            <a:endParaRPr lang="en-US" sz="20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4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BE43-625D-2645-A9C4-1165EB7F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Ministers of the OCIA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2304-E2CA-B640-2618-28DF2E79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Community (OCIA # 9)</a:t>
            </a:r>
          </a:p>
          <a:p>
            <a:r>
              <a:rPr lang="en-US" dirty="0"/>
              <a:t>Sponsor/godparents (OCIA #10-11)</a:t>
            </a:r>
          </a:p>
          <a:p>
            <a:r>
              <a:rPr lang="en-US" dirty="0"/>
              <a:t>The Bishop (OCIA #12)</a:t>
            </a:r>
          </a:p>
          <a:p>
            <a:r>
              <a:rPr lang="en-US" dirty="0"/>
              <a:t>The Priests (OCIA #13)</a:t>
            </a:r>
          </a:p>
          <a:p>
            <a:r>
              <a:rPr lang="en-US" dirty="0"/>
              <a:t>The Deacons (OCIA #15)</a:t>
            </a:r>
          </a:p>
          <a:p>
            <a:r>
              <a:rPr lang="en-US" dirty="0"/>
              <a:t>The Catechists (OCIA #16)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2622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4941</TotalTime>
  <Words>1595</Words>
  <Application>Microsoft Office PowerPoint</Application>
  <PresentationFormat>Widescreen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Schoolbook</vt:lpstr>
      <vt:lpstr>Corbel</vt:lpstr>
      <vt:lpstr>Georgia</vt:lpstr>
      <vt:lpstr>Feathered</vt:lpstr>
      <vt:lpstr>Forming and Sustaining a Parish OCIA Team</vt:lpstr>
      <vt:lpstr>Defining the OCIA Process</vt:lpstr>
      <vt:lpstr>Types of Conversion</vt:lpstr>
      <vt:lpstr>Discussion</vt:lpstr>
      <vt:lpstr>Fowler’s Stages of Faith Development</vt:lpstr>
      <vt:lpstr>Content for the Catechumenate</vt:lpstr>
      <vt:lpstr>Important for OCIA Team Members</vt:lpstr>
      <vt:lpstr>Forming a Team Fundamentals</vt:lpstr>
      <vt:lpstr>The Ministers of the OCIA</vt:lpstr>
      <vt:lpstr>Ephesians 4:11-14  “some to be apostles, some prophets, some teachers…to equip God’s people in God’s service to the building up of the Body of Christ.”</vt:lpstr>
      <vt:lpstr>Role of the Pastor</vt:lpstr>
      <vt:lpstr>Specific Functions of the Director or Cooridinator</vt:lpstr>
      <vt:lpstr>Models of Team Management</vt:lpstr>
      <vt:lpstr>Ministries of a Functional Team Many Gifts, Same Spirit</vt:lpstr>
      <vt:lpstr>Who is on the Team?</vt:lpstr>
      <vt:lpstr>Some realities</vt:lpstr>
      <vt:lpstr>Team Formation</vt:lpstr>
      <vt:lpstr>Reflection Time</vt:lpstr>
      <vt:lpstr>Three General Components of Team Formation</vt:lpstr>
      <vt:lpstr>General Team Formation</vt:lpstr>
      <vt:lpstr>Healthy Team</vt:lpstr>
      <vt:lpstr>The Power of Communication</vt:lpstr>
      <vt:lpstr>Create an Inclusive Atmosphere</vt:lpstr>
      <vt:lpstr>Create an Inclusive Atmosphere                        Part 2</vt:lpstr>
      <vt:lpstr>Create an Inclusive Atmosphere                        Part 3</vt:lpstr>
      <vt:lpstr>Keep Conversations Constructive and Moving </vt:lpstr>
      <vt:lpstr>Encouraging participants and participation</vt:lpstr>
      <vt:lpstr>Potential Issues and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McGeever</dc:creator>
  <cp:lastModifiedBy>Erin McGeever</cp:lastModifiedBy>
  <cp:revision>31</cp:revision>
  <dcterms:created xsi:type="dcterms:W3CDTF">2026-01-21T13:35:42Z</dcterms:created>
  <dcterms:modified xsi:type="dcterms:W3CDTF">2026-01-30T16:52:21Z</dcterms:modified>
</cp:coreProperties>
</file>