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slideLayouts/slideLayout8.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theme/theme9.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74" r:id="rId2"/>
    <p:sldMasterId id="2147483676" r:id="rId3"/>
    <p:sldMasterId id="2147483678" r:id="rId4"/>
    <p:sldMasterId id="2147483680" r:id="rId5"/>
    <p:sldMasterId id="2147483682" r:id="rId6"/>
    <p:sldMasterId id="2147483684" r:id="rId7"/>
    <p:sldMasterId id="2147483686" r:id="rId8"/>
    <p:sldMasterId id="2147483688" r:id="rId9"/>
    <p:sldMasterId id="2147483804" r:id="rId10"/>
  </p:sldMasterIdLst>
  <p:notesMasterIdLst>
    <p:notesMasterId r:id="rId25"/>
  </p:notesMasterIdLst>
  <p:handoutMasterIdLst>
    <p:handoutMasterId r:id="rId26"/>
  </p:handoutMasterIdLst>
  <p:sldIdLst>
    <p:sldId id="269"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70" r:id="rId24"/>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06" autoAdjust="0"/>
    <p:restoredTop sz="86376" autoAdjust="0"/>
  </p:normalViewPr>
  <p:slideViewPr>
    <p:cSldViewPr>
      <p:cViewPr varScale="1">
        <p:scale>
          <a:sx n="50" d="100"/>
          <a:sy n="50" d="100"/>
        </p:scale>
        <p:origin x="336" y="4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48" d="100"/>
          <a:sy n="48" d="100"/>
        </p:scale>
        <p:origin x="2244" y="1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5883"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95785" y="0"/>
            <a:ext cx="3055883" cy="465138"/>
          </a:xfrm>
          <a:prstGeom prst="rect">
            <a:avLst/>
          </a:prstGeom>
        </p:spPr>
        <p:txBody>
          <a:bodyPr vert="horz" lIns="91440" tIns="45720" rIns="91440" bIns="45720" rtlCol="0"/>
          <a:lstStyle>
            <a:lvl1pPr algn="r">
              <a:defRPr sz="1200"/>
            </a:lvl1pPr>
          </a:lstStyle>
          <a:p>
            <a:fld id="{7D6D7B64-70AE-4803-9685-1C746802B49F}" type="datetimeFigureOut">
              <a:rPr lang="en-US" smtClean="0"/>
              <a:t>8/5/2026</a:t>
            </a:fld>
            <a:endParaRPr lang="en-US"/>
          </a:p>
        </p:txBody>
      </p:sp>
      <p:sp>
        <p:nvSpPr>
          <p:cNvPr id="4" name="Footer Placeholder 3"/>
          <p:cNvSpPr>
            <a:spLocks noGrp="1"/>
          </p:cNvSpPr>
          <p:nvPr>
            <p:ph type="ftr" sz="quarter" idx="2"/>
          </p:nvPr>
        </p:nvSpPr>
        <p:spPr>
          <a:xfrm>
            <a:off x="0" y="8842375"/>
            <a:ext cx="3055883"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95785" y="8842375"/>
            <a:ext cx="3055883" cy="465138"/>
          </a:xfrm>
          <a:prstGeom prst="rect">
            <a:avLst/>
          </a:prstGeom>
        </p:spPr>
        <p:txBody>
          <a:bodyPr vert="horz" lIns="91440" tIns="45720" rIns="91440" bIns="45720" rtlCol="0" anchor="b"/>
          <a:lstStyle>
            <a:lvl1pPr algn="r">
              <a:defRPr sz="1200"/>
            </a:lvl1pPr>
          </a:lstStyle>
          <a:p>
            <a:fld id="{5587156D-C24E-4A75-831E-1AFEA6ACFDF1}" type="slidenum">
              <a:rPr lang="en-US" smtClean="0"/>
              <a:t>‹#›</a:t>
            </a:fld>
            <a:endParaRPr lang="en-US"/>
          </a:p>
        </p:txBody>
      </p:sp>
    </p:spTree>
    <p:extLst>
      <p:ext uri="{BB962C8B-B14F-4D97-AF65-F5344CB8AC3E}">
        <p14:creationId xmlns:p14="http://schemas.microsoft.com/office/powerpoint/2010/main" val="18592929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59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95738" y="0"/>
            <a:ext cx="3055937" cy="466725"/>
          </a:xfrm>
          <a:prstGeom prst="rect">
            <a:avLst/>
          </a:prstGeom>
        </p:spPr>
        <p:txBody>
          <a:bodyPr vert="horz" lIns="91440" tIns="45720" rIns="91440" bIns="45720" rtlCol="0"/>
          <a:lstStyle>
            <a:lvl1pPr algn="r">
              <a:defRPr sz="1200"/>
            </a:lvl1pPr>
          </a:lstStyle>
          <a:p>
            <a:fld id="{1447AC6F-73AD-4FC0-94F4-1331E59F1013}" type="datetimeFigureOut">
              <a:rPr lang="en-US" smtClean="0"/>
              <a:t>8/5/2026</a:t>
            </a:fld>
            <a:endParaRPr lang="en-US"/>
          </a:p>
        </p:txBody>
      </p:sp>
      <p:sp>
        <p:nvSpPr>
          <p:cNvPr id="4" name="Slide Image Placeholder 3"/>
          <p:cNvSpPr>
            <a:spLocks noGrp="1" noRot="1" noChangeAspect="1"/>
          </p:cNvSpPr>
          <p:nvPr>
            <p:ph type="sldImg" idx="2"/>
          </p:nvPr>
        </p:nvSpPr>
        <p:spPr>
          <a:xfrm>
            <a:off x="1431925" y="1163638"/>
            <a:ext cx="4189413"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4850" y="4479925"/>
            <a:ext cx="5643563" cy="36655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55938"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95738" y="8842375"/>
            <a:ext cx="3055937" cy="466725"/>
          </a:xfrm>
          <a:prstGeom prst="rect">
            <a:avLst/>
          </a:prstGeom>
        </p:spPr>
        <p:txBody>
          <a:bodyPr vert="horz" lIns="91440" tIns="45720" rIns="91440" bIns="45720" rtlCol="0" anchor="b"/>
          <a:lstStyle>
            <a:lvl1pPr algn="r">
              <a:defRPr sz="1200"/>
            </a:lvl1pPr>
          </a:lstStyle>
          <a:p>
            <a:fld id="{1614D339-D469-4D99-81F6-B79F6DA94F89}" type="slidenum">
              <a:rPr lang="en-US" smtClean="0"/>
              <a:t>‹#›</a:t>
            </a:fld>
            <a:endParaRPr lang="en-US"/>
          </a:p>
        </p:txBody>
      </p:sp>
    </p:spTree>
    <p:extLst>
      <p:ext uri="{BB962C8B-B14F-4D97-AF65-F5344CB8AC3E}">
        <p14:creationId xmlns:p14="http://schemas.microsoft.com/office/powerpoint/2010/main" val="1906928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14D339-D469-4D99-81F6-B79F6DA94F89}" type="slidenum">
              <a:rPr lang="en-US" smtClean="0"/>
              <a:t>1</a:t>
            </a:fld>
            <a:endParaRPr lang="en-US"/>
          </a:p>
        </p:txBody>
      </p:sp>
    </p:spTree>
    <p:extLst>
      <p:ext uri="{BB962C8B-B14F-4D97-AF65-F5344CB8AC3E}">
        <p14:creationId xmlns:p14="http://schemas.microsoft.com/office/powerpoint/2010/main" val="30499892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Now that very day two of them were going to a village seven miles from Jerusalem, called Emmaus.. (Luke 24:13-15)</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1614D339-D469-4D99-81F6-B79F6DA94F89}" type="slidenum">
              <a:rPr lang="en-US" smtClean="0"/>
              <a:t>2</a:t>
            </a:fld>
            <a:endParaRPr lang="en-US"/>
          </a:p>
        </p:txBody>
      </p:sp>
    </p:spTree>
    <p:extLst>
      <p:ext uri="{BB962C8B-B14F-4D97-AF65-F5344CB8AC3E}">
        <p14:creationId xmlns:p14="http://schemas.microsoft.com/office/powerpoint/2010/main" val="420637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i="1" dirty="0"/>
              <a:t>and they were conversing about all the things that had occurred</a:t>
            </a:r>
            <a:endParaRPr lang="en-US" dirty="0"/>
          </a:p>
        </p:txBody>
      </p:sp>
      <p:sp>
        <p:nvSpPr>
          <p:cNvPr id="4" name="Slide Number Placeholder 3"/>
          <p:cNvSpPr>
            <a:spLocks noGrp="1"/>
          </p:cNvSpPr>
          <p:nvPr>
            <p:ph type="sldNum" sz="quarter" idx="5"/>
          </p:nvPr>
        </p:nvSpPr>
        <p:spPr/>
        <p:txBody>
          <a:bodyPr/>
          <a:lstStyle/>
          <a:p>
            <a:fld id="{1614D339-D469-4D99-81F6-B79F6DA94F89}" type="slidenum">
              <a:rPr lang="en-US" smtClean="0"/>
              <a:t>3</a:t>
            </a:fld>
            <a:endParaRPr lang="en-US"/>
          </a:p>
        </p:txBody>
      </p:sp>
    </p:spTree>
    <p:extLst>
      <p:ext uri="{BB962C8B-B14F-4D97-AF65-F5344CB8AC3E}">
        <p14:creationId xmlns:p14="http://schemas.microsoft.com/office/powerpoint/2010/main" val="1614418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i="1" dirty="0"/>
              <a:t>And it happened that while they were conversing and debating, Jesus himself drew near and walked with them, but their eyes were prevented from recognizing him</a:t>
            </a:r>
            <a:endParaRPr lang="en-US" dirty="0"/>
          </a:p>
        </p:txBody>
      </p:sp>
      <p:sp>
        <p:nvSpPr>
          <p:cNvPr id="4" name="Slide Number Placeholder 3"/>
          <p:cNvSpPr>
            <a:spLocks noGrp="1"/>
          </p:cNvSpPr>
          <p:nvPr>
            <p:ph type="sldNum" sz="quarter" idx="5"/>
          </p:nvPr>
        </p:nvSpPr>
        <p:spPr/>
        <p:txBody>
          <a:bodyPr/>
          <a:lstStyle/>
          <a:p>
            <a:fld id="{1614D339-D469-4D99-81F6-B79F6DA94F89}" type="slidenum">
              <a:rPr lang="en-US" smtClean="0"/>
              <a:t>4</a:t>
            </a:fld>
            <a:endParaRPr lang="en-US"/>
          </a:p>
        </p:txBody>
      </p:sp>
    </p:spTree>
    <p:extLst>
      <p:ext uri="{BB962C8B-B14F-4D97-AF65-F5344CB8AC3E}">
        <p14:creationId xmlns:p14="http://schemas.microsoft.com/office/powerpoint/2010/main" val="2030887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i="1" dirty="0"/>
              <a:t>[He asked them,] “What are you discussing as you walk along?” They stopped, looking downcast. One of them, named Cleopas, said to him in reply, “Are you the only visitor to Jerusalem who does not know of the things that have taken place there in these days?” And he replied to them, “What sort of things?” They said to him, “The things that happened to Jesus the Nazarene, who was a prophet mighty in deed and word before God and all the people, how our chief priests and rulers both handed him over to a sentence of death and crucified him.</a:t>
            </a:r>
            <a:endParaRPr lang="en-US" dirty="0"/>
          </a:p>
        </p:txBody>
      </p:sp>
      <p:sp>
        <p:nvSpPr>
          <p:cNvPr id="4" name="Slide Number Placeholder 3"/>
          <p:cNvSpPr>
            <a:spLocks noGrp="1"/>
          </p:cNvSpPr>
          <p:nvPr>
            <p:ph type="sldNum" sz="quarter" idx="5"/>
          </p:nvPr>
        </p:nvSpPr>
        <p:spPr/>
        <p:txBody>
          <a:bodyPr/>
          <a:lstStyle/>
          <a:p>
            <a:fld id="{1614D339-D469-4D99-81F6-B79F6DA94F89}" type="slidenum">
              <a:rPr lang="en-US" smtClean="0"/>
              <a:t>5</a:t>
            </a:fld>
            <a:endParaRPr lang="en-US"/>
          </a:p>
        </p:txBody>
      </p:sp>
    </p:spTree>
    <p:extLst>
      <p:ext uri="{BB962C8B-B14F-4D97-AF65-F5344CB8AC3E}">
        <p14:creationId xmlns:p14="http://schemas.microsoft.com/office/powerpoint/2010/main" val="22133027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And he said to them, “Oh, how foolish you are! How slow of heart to believe all that the prophets spoke! Was it not necessary that the Messiah should suffer these things and enter into his glory?” Then beginning with Moses and all the prophets, he interpreted to them what referred to him in all the scriptures.</a:t>
            </a:r>
            <a:endParaRPr lang="en-US" dirty="0"/>
          </a:p>
        </p:txBody>
      </p:sp>
      <p:sp>
        <p:nvSpPr>
          <p:cNvPr id="4" name="Slide Number Placeholder 3"/>
          <p:cNvSpPr>
            <a:spLocks noGrp="1"/>
          </p:cNvSpPr>
          <p:nvPr>
            <p:ph type="sldNum" sz="quarter" idx="5"/>
          </p:nvPr>
        </p:nvSpPr>
        <p:spPr/>
        <p:txBody>
          <a:bodyPr/>
          <a:lstStyle/>
          <a:p>
            <a:fld id="{1614D339-D469-4D99-81F6-B79F6DA94F89}" type="slidenum">
              <a:rPr lang="en-US" smtClean="0"/>
              <a:t>6</a:t>
            </a:fld>
            <a:endParaRPr lang="en-US"/>
          </a:p>
        </p:txBody>
      </p:sp>
    </p:spTree>
    <p:extLst>
      <p:ext uri="{BB962C8B-B14F-4D97-AF65-F5344CB8AC3E}">
        <p14:creationId xmlns:p14="http://schemas.microsoft.com/office/powerpoint/2010/main" val="3565676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As they approached the village to which they were going, he gave the impression that he was going on farther. But they urged him, “Stay with us, for it is nearly evening and the day is almost over.” So he went in to stay with them. </a:t>
            </a:r>
            <a:endParaRPr lang="en-US" dirty="0"/>
          </a:p>
        </p:txBody>
      </p:sp>
      <p:sp>
        <p:nvSpPr>
          <p:cNvPr id="4" name="Slide Number Placeholder 3"/>
          <p:cNvSpPr>
            <a:spLocks noGrp="1"/>
          </p:cNvSpPr>
          <p:nvPr>
            <p:ph type="sldNum" sz="quarter" idx="5"/>
          </p:nvPr>
        </p:nvSpPr>
        <p:spPr/>
        <p:txBody>
          <a:bodyPr/>
          <a:lstStyle/>
          <a:p>
            <a:fld id="{1614D339-D469-4D99-81F6-B79F6DA94F89}" type="slidenum">
              <a:rPr lang="en-US" smtClean="0"/>
              <a:t>7</a:t>
            </a:fld>
            <a:endParaRPr lang="en-US"/>
          </a:p>
        </p:txBody>
      </p:sp>
    </p:spTree>
    <p:extLst>
      <p:ext uri="{BB962C8B-B14F-4D97-AF65-F5344CB8AC3E}">
        <p14:creationId xmlns:p14="http://schemas.microsoft.com/office/powerpoint/2010/main" val="34029705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And it happened that, while he was with them at table, he took bread, said the blessing, broke it, and gave it to them</a:t>
            </a:r>
            <a:endParaRPr lang="en-US" dirty="0"/>
          </a:p>
        </p:txBody>
      </p:sp>
      <p:sp>
        <p:nvSpPr>
          <p:cNvPr id="4" name="Slide Number Placeholder 3"/>
          <p:cNvSpPr>
            <a:spLocks noGrp="1"/>
          </p:cNvSpPr>
          <p:nvPr>
            <p:ph type="sldNum" sz="quarter" idx="5"/>
          </p:nvPr>
        </p:nvSpPr>
        <p:spPr/>
        <p:txBody>
          <a:bodyPr/>
          <a:lstStyle/>
          <a:p>
            <a:fld id="{1614D339-D469-4D99-81F6-B79F6DA94F89}" type="slidenum">
              <a:rPr lang="en-US" smtClean="0"/>
              <a:t>8</a:t>
            </a:fld>
            <a:endParaRPr lang="en-US"/>
          </a:p>
        </p:txBody>
      </p:sp>
    </p:spTree>
    <p:extLst>
      <p:ext uri="{BB962C8B-B14F-4D97-AF65-F5344CB8AC3E}">
        <p14:creationId xmlns:p14="http://schemas.microsoft.com/office/powerpoint/2010/main" val="20719394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 With that their eyes were opened and they recognized him,</a:t>
            </a:r>
            <a:endParaRPr lang="en-US" dirty="0"/>
          </a:p>
        </p:txBody>
      </p:sp>
      <p:sp>
        <p:nvSpPr>
          <p:cNvPr id="4" name="Slide Number Placeholder 3"/>
          <p:cNvSpPr>
            <a:spLocks noGrp="1"/>
          </p:cNvSpPr>
          <p:nvPr>
            <p:ph type="sldNum" sz="quarter" idx="5"/>
          </p:nvPr>
        </p:nvSpPr>
        <p:spPr/>
        <p:txBody>
          <a:bodyPr/>
          <a:lstStyle/>
          <a:p>
            <a:fld id="{1614D339-D469-4D99-81F6-B79F6DA94F89}" type="slidenum">
              <a:rPr lang="en-US" smtClean="0"/>
              <a:t>9</a:t>
            </a:fld>
            <a:endParaRPr lang="en-US"/>
          </a:p>
        </p:txBody>
      </p:sp>
    </p:spTree>
    <p:extLst>
      <p:ext uri="{BB962C8B-B14F-4D97-AF65-F5344CB8AC3E}">
        <p14:creationId xmlns:p14="http://schemas.microsoft.com/office/powerpoint/2010/main" val="3531138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but he vanished from their sight. </a:t>
            </a:r>
            <a:endParaRPr lang="en-US" dirty="0"/>
          </a:p>
        </p:txBody>
      </p:sp>
      <p:sp>
        <p:nvSpPr>
          <p:cNvPr id="4" name="Slide Number Placeholder 3"/>
          <p:cNvSpPr>
            <a:spLocks noGrp="1"/>
          </p:cNvSpPr>
          <p:nvPr>
            <p:ph type="sldNum" sz="quarter" idx="5"/>
          </p:nvPr>
        </p:nvSpPr>
        <p:spPr/>
        <p:txBody>
          <a:bodyPr/>
          <a:lstStyle/>
          <a:p>
            <a:fld id="{1614D339-D469-4D99-81F6-B79F6DA94F89}" type="slidenum">
              <a:rPr lang="en-US" smtClean="0"/>
              <a:t>10</a:t>
            </a:fld>
            <a:endParaRPr lang="en-US"/>
          </a:p>
        </p:txBody>
      </p:sp>
    </p:spTree>
    <p:extLst>
      <p:ext uri="{BB962C8B-B14F-4D97-AF65-F5344CB8AC3E}">
        <p14:creationId xmlns:p14="http://schemas.microsoft.com/office/powerpoint/2010/main" val="1556959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Then they said to each other, “Were not our hearts burning [within us] while he spoke to us on the way and opened the scriptures to us?”</a:t>
            </a:r>
            <a:endParaRPr lang="en-US" dirty="0"/>
          </a:p>
        </p:txBody>
      </p:sp>
      <p:sp>
        <p:nvSpPr>
          <p:cNvPr id="4" name="Slide Number Placeholder 3"/>
          <p:cNvSpPr>
            <a:spLocks noGrp="1"/>
          </p:cNvSpPr>
          <p:nvPr>
            <p:ph type="sldNum" sz="quarter" idx="5"/>
          </p:nvPr>
        </p:nvSpPr>
        <p:spPr/>
        <p:txBody>
          <a:bodyPr/>
          <a:lstStyle/>
          <a:p>
            <a:fld id="{1614D339-D469-4D99-81F6-B79F6DA94F89}" type="slidenum">
              <a:rPr lang="en-US" smtClean="0"/>
              <a:t>11</a:t>
            </a:fld>
            <a:endParaRPr lang="en-US"/>
          </a:p>
        </p:txBody>
      </p:sp>
    </p:spTree>
    <p:extLst>
      <p:ext uri="{BB962C8B-B14F-4D97-AF65-F5344CB8AC3E}">
        <p14:creationId xmlns:p14="http://schemas.microsoft.com/office/powerpoint/2010/main" val="34886272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So they set out at once and returned to Jerusalem. </a:t>
            </a:r>
            <a:endParaRPr lang="en-US" dirty="0"/>
          </a:p>
        </p:txBody>
      </p:sp>
      <p:sp>
        <p:nvSpPr>
          <p:cNvPr id="4" name="Slide Number Placeholder 3"/>
          <p:cNvSpPr>
            <a:spLocks noGrp="1"/>
          </p:cNvSpPr>
          <p:nvPr>
            <p:ph type="sldNum" sz="quarter" idx="5"/>
          </p:nvPr>
        </p:nvSpPr>
        <p:spPr/>
        <p:txBody>
          <a:bodyPr/>
          <a:lstStyle/>
          <a:p>
            <a:fld id="{1614D339-D469-4D99-81F6-B79F6DA94F89}" type="slidenum">
              <a:rPr lang="en-US" smtClean="0"/>
              <a:t>12</a:t>
            </a:fld>
            <a:endParaRPr lang="en-US"/>
          </a:p>
        </p:txBody>
      </p:sp>
    </p:spTree>
    <p:extLst>
      <p:ext uri="{BB962C8B-B14F-4D97-AF65-F5344CB8AC3E}">
        <p14:creationId xmlns:p14="http://schemas.microsoft.com/office/powerpoint/2010/main" val="1037262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where they found gathered together the eleven and those with them who were saying, “The Lord has truly been raised and has appeared to Simon!” Then the two recounted what had taken place on the way and how he was made known to them in the breaking of the bread. </a:t>
            </a:r>
            <a:endParaRPr lang="en-US" dirty="0"/>
          </a:p>
        </p:txBody>
      </p:sp>
      <p:sp>
        <p:nvSpPr>
          <p:cNvPr id="4" name="Slide Number Placeholder 3"/>
          <p:cNvSpPr>
            <a:spLocks noGrp="1"/>
          </p:cNvSpPr>
          <p:nvPr>
            <p:ph type="sldNum" sz="quarter" idx="5"/>
          </p:nvPr>
        </p:nvSpPr>
        <p:spPr/>
        <p:txBody>
          <a:bodyPr/>
          <a:lstStyle/>
          <a:p>
            <a:fld id="{1614D339-D469-4D99-81F6-B79F6DA94F89}" type="slidenum">
              <a:rPr lang="en-US" smtClean="0"/>
              <a:t>13</a:t>
            </a:fld>
            <a:endParaRPr lang="en-US"/>
          </a:p>
        </p:txBody>
      </p:sp>
    </p:spTree>
    <p:extLst>
      <p:ext uri="{BB962C8B-B14F-4D97-AF65-F5344CB8AC3E}">
        <p14:creationId xmlns:p14="http://schemas.microsoft.com/office/powerpoint/2010/main" val="4828695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99ECA-9AFD-1ACE-48E1-C2EB96C7E0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26ECE2-290A-C9A1-8F0D-4DA44BF80F4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8DA2B08-14D8-AFC7-240B-8B28461CC41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04D0276-8654-C0F4-C0C9-D22AEB669219}"/>
              </a:ext>
            </a:extLst>
          </p:cNvPr>
          <p:cNvSpPr>
            <a:spLocks noGrp="1"/>
          </p:cNvSpPr>
          <p:nvPr>
            <p:ph type="sldNum" sz="quarter" idx="5"/>
          </p:nvPr>
        </p:nvSpPr>
        <p:spPr/>
        <p:txBody>
          <a:bodyPr/>
          <a:lstStyle/>
          <a:p>
            <a:fld id="{1614D339-D469-4D99-81F6-B79F6DA94F89}" type="slidenum">
              <a:rPr lang="en-US" smtClean="0"/>
              <a:t>14</a:t>
            </a:fld>
            <a:endParaRPr lang="en-US"/>
          </a:p>
        </p:txBody>
      </p:sp>
    </p:spTree>
    <p:extLst>
      <p:ext uri="{BB962C8B-B14F-4D97-AF65-F5344CB8AC3E}">
        <p14:creationId xmlns:p14="http://schemas.microsoft.com/office/powerpoint/2010/main" val="1506476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76526718"/>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1611666"/>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72467594"/>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p:cNvSpPr>
            <a:spLocks noGrp="1"/>
          </p:cNvSpPr>
          <p:nvPr>
            <p:ph idx="10"/>
          </p:nvPr>
        </p:nvSpPr>
        <p:spPr>
          <a:xfrm>
            <a:off x="4736306" y="1752600"/>
            <a:ext cx="4071938" cy="4667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7026270"/>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p:cNvSpPr>
            <a:spLocks noGrp="1"/>
          </p:cNvSpPr>
          <p:nvPr>
            <p:ph idx="10"/>
          </p:nvPr>
        </p:nvSpPr>
        <p:spPr>
          <a:xfrm>
            <a:off x="3257550" y="1752600"/>
            <a:ext cx="5550694" cy="4667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77523714"/>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p:cNvSpPr>
            <a:spLocks noGrp="1"/>
          </p:cNvSpPr>
          <p:nvPr>
            <p:ph idx="11"/>
          </p:nvPr>
        </p:nvSpPr>
        <p:spPr>
          <a:xfrm>
            <a:off x="328612" y="1752600"/>
            <a:ext cx="5541562" cy="4667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60252153"/>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5035"/>
            <a:ext cx="8229600" cy="1143000"/>
          </a:xfrm>
          <a:prstGeom prst="rect">
            <a:avLst/>
          </a:prstGeom>
        </p:spPr>
        <p:txBody>
          <a:bodyPr vert="horz" lIns="57607" tIns="28804" rIns="57607" bIns="28804"/>
          <a:lstStyle/>
          <a:p>
            <a:r>
              <a:rPr lang="en-US"/>
              <a:t>Click to edit Master title style</a:t>
            </a:r>
          </a:p>
        </p:txBody>
      </p:sp>
      <p:sp>
        <p:nvSpPr>
          <p:cNvPr id="3" name="Content Placeholder 2"/>
          <p:cNvSpPr>
            <a:spLocks noGrp="1"/>
          </p:cNvSpPr>
          <p:nvPr>
            <p:ph idx="1"/>
          </p:nvPr>
        </p:nvSpPr>
        <p:spPr>
          <a:xfrm>
            <a:off x="457200" y="1600200"/>
            <a:ext cx="8229600" cy="4525566"/>
          </a:xfrm>
          <a:prstGeom prst="rect">
            <a:avLst/>
          </a:prstGeom>
        </p:spPr>
        <p:txBody>
          <a:bodyPr vert="horz" lIns="57607" tIns="28804" rIns="57607" bIns="2880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0848040"/>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28613" y="1729059"/>
            <a:ext cx="8479631" cy="4710912"/>
          </a:xfrm>
          <a:prstGeom prst="rect">
            <a:avLst/>
          </a:prstGeom>
        </p:spPr>
        <p:txBody>
          <a:bodyPr vert="horz" lIns="57607" tIns="28804" rIns="57607" bIns="28804"/>
          <a:lstStyle>
            <a:lvl1pPr marL="0" marR="0" indent="0" algn="l" defTabSz="576072" rtl="0" eaLnBrk="1" fontAlgn="base" latinLnBrk="0" hangingPunct="1">
              <a:lnSpc>
                <a:spcPct val="90000"/>
              </a:lnSpc>
              <a:spcBef>
                <a:spcPts val="378"/>
              </a:spcBef>
              <a:spcAft>
                <a:spcPct val="0"/>
              </a:spcAft>
              <a:buClrTx/>
              <a:buSzTx/>
              <a:buFontTx/>
              <a:buNone/>
              <a:tabLst/>
              <a:defRPr/>
            </a:lvl1pPr>
            <a:lvl2pPr marL="0" marR="0" indent="0" algn="l" defTabSz="576072" rtl="0" eaLnBrk="1" fontAlgn="base" latinLnBrk="0" hangingPunct="1">
              <a:lnSpc>
                <a:spcPct val="90000"/>
              </a:lnSpc>
              <a:spcBef>
                <a:spcPts val="378"/>
              </a:spcBef>
              <a:spcAft>
                <a:spcPct val="0"/>
              </a:spcAft>
              <a:buClrTx/>
              <a:buSzTx/>
              <a:buFontTx/>
              <a:buNone/>
              <a:tabLst/>
              <a:defRPr/>
            </a:lvl2pPr>
            <a:lvl3pPr marL="0" marR="0" indent="0" algn="l" defTabSz="576072" rtl="0" eaLnBrk="1" fontAlgn="base" latinLnBrk="0" hangingPunct="1">
              <a:lnSpc>
                <a:spcPct val="90000"/>
              </a:lnSpc>
              <a:spcBef>
                <a:spcPts val="378"/>
              </a:spcBef>
              <a:spcAft>
                <a:spcPct val="0"/>
              </a:spcAft>
              <a:buClrTx/>
              <a:buSzTx/>
              <a:buFontTx/>
              <a:buNone/>
              <a:tabLst/>
              <a:defRPr/>
            </a:lvl3pPr>
            <a:lvl4pPr marL="0" marR="0" indent="0" algn="l" defTabSz="576072" rtl="0" eaLnBrk="1" fontAlgn="base" latinLnBrk="0" hangingPunct="1">
              <a:lnSpc>
                <a:spcPct val="90000"/>
              </a:lnSpc>
              <a:spcBef>
                <a:spcPts val="378"/>
              </a:spcBef>
              <a:spcAft>
                <a:spcPct val="0"/>
              </a:spcAft>
              <a:buClrTx/>
              <a:buSzTx/>
              <a:buFontTx/>
              <a:buNone/>
              <a:tabLst/>
              <a:defRPr/>
            </a:lvl4pPr>
            <a:lvl5pPr marL="224028" marR="0" indent="-224028" algn="l" defTabSz="576072" rtl="0" eaLnBrk="1" fontAlgn="base" latinLnBrk="0" hangingPunct="1">
              <a:lnSpc>
                <a:spcPct val="90000"/>
              </a:lnSpc>
              <a:spcBef>
                <a:spcPts val="378"/>
              </a:spcBef>
              <a:spcAft>
                <a:spcPct val="0"/>
              </a:spcAft>
              <a:buClr>
                <a:srgbClr val="FFFEFE"/>
              </a:buClr>
              <a:buSzPct val="100000"/>
              <a:buFont typeface="Helvetica Neue Light" charset="0"/>
              <a:buChar char="—"/>
              <a:tabLst/>
              <a:defRPr/>
            </a:lvl5pPr>
          </a:lstStyle>
          <a:p>
            <a:pPr marL="0" marR="0" lvl="0" indent="0" algn="l" defTabSz="576072" rtl="0" eaLnBrk="1" fontAlgn="base" latinLnBrk="0" hangingPunct="1">
              <a:lnSpc>
                <a:spcPct val="90000"/>
              </a:lnSpc>
              <a:spcBef>
                <a:spcPts val="378"/>
              </a:spcBef>
              <a:spcAft>
                <a:spcPct val="0"/>
              </a:spcAft>
              <a:buClrTx/>
              <a:buSzTx/>
              <a:buFontTx/>
              <a:buNone/>
              <a:tabLst/>
              <a:defRPr/>
            </a:pPr>
            <a:r>
              <a:rPr kumimoji="0" lang="en-US" sz="1800" b="0" i="0" u="none" strike="noStrike" kern="0" cap="none" spc="0" normalizeH="0" baseline="0" noProof="0">
                <a:ln>
                  <a:noFill/>
                </a:ln>
                <a:solidFill>
                  <a:srgbClr val="FFFEFE"/>
                </a:solidFill>
                <a:effectLst/>
                <a:uLnTx/>
                <a:uFillTx/>
                <a:latin typeface="+mn-lt"/>
                <a:ea typeface="+mn-ea"/>
                <a:cs typeface="+mn-cs"/>
                <a:sym typeface="Helvetica Neue Medium" charset="0"/>
              </a:rPr>
              <a:t>Click to edit Master text styles</a:t>
            </a:r>
          </a:p>
          <a:p>
            <a:pPr marL="0" marR="0" lvl="1" indent="0" algn="l" defTabSz="576072" rtl="0" eaLnBrk="1" fontAlgn="base" latinLnBrk="0" hangingPunct="1">
              <a:lnSpc>
                <a:spcPct val="90000"/>
              </a:lnSpc>
              <a:spcBef>
                <a:spcPts val="378"/>
              </a:spcBef>
              <a:spcAft>
                <a:spcPct val="0"/>
              </a:spcAft>
              <a:buClrTx/>
              <a:buSzTx/>
              <a:buFontTx/>
              <a:buNone/>
              <a:tabLst/>
              <a:defRPr/>
            </a:pPr>
            <a:r>
              <a:rPr kumimoji="0" lang="en-US" sz="1800" b="0" i="0" u="none" strike="noStrike" kern="0" cap="none" spc="0" normalizeH="0" baseline="0" noProof="0">
                <a:ln>
                  <a:noFill/>
                </a:ln>
                <a:solidFill>
                  <a:srgbClr val="FFFEFE"/>
                </a:solidFill>
                <a:effectLst/>
                <a:uLnTx/>
                <a:uFillTx/>
                <a:latin typeface="+mn-lt"/>
                <a:ea typeface="+mn-ea"/>
                <a:cs typeface="+mn-cs"/>
                <a:sym typeface="Helvetica Neue Medium" charset="0"/>
              </a:rPr>
              <a:t>Second level</a:t>
            </a:r>
          </a:p>
          <a:p>
            <a:pPr marL="0" marR="0" lvl="2" indent="0" algn="l" defTabSz="576072" rtl="0" eaLnBrk="1" fontAlgn="base" latinLnBrk="0" hangingPunct="1">
              <a:lnSpc>
                <a:spcPct val="90000"/>
              </a:lnSpc>
              <a:spcBef>
                <a:spcPts val="378"/>
              </a:spcBef>
              <a:spcAft>
                <a:spcPct val="0"/>
              </a:spcAft>
              <a:buClrTx/>
              <a:buSzTx/>
              <a:buFontTx/>
              <a:buNone/>
              <a:tabLst/>
              <a:defRPr/>
            </a:pPr>
            <a:r>
              <a:rPr kumimoji="0" lang="en-US" sz="1800" b="0" i="0" u="none" strike="noStrike" kern="0" cap="none" spc="0" normalizeH="0" baseline="0" noProof="0">
                <a:ln>
                  <a:noFill/>
                </a:ln>
                <a:solidFill>
                  <a:srgbClr val="FFFEFE"/>
                </a:solidFill>
                <a:effectLst/>
                <a:uLnTx/>
                <a:uFillTx/>
                <a:latin typeface="+mn-lt"/>
                <a:ea typeface="+mn-ea"/>
                <a:cs typeface="+mn-cs"/>
                <a:sym typeface="Helvetica Neue Medium" charset="0"/>
              </a:rPr>
              <a:t>Third level</a:t>
            </a:r>
          </a:p>
          <a:p>
            <a:pPr marL="0" marR="0" lvl="3" indent="0" algn="l" defTabSz="576072" rtl="0" eaLnBrk="1" fontAlgn="base" latinLnBrk="0" hangingPunct="1">
              <a:lnSpc>
                <a:spcPct val="90000"/>
              </a:lnSpc>
              <a:spcBef>
                <a:spcPts val="378"/>
              </a:spcBef>
              <a:spcAft>
                <a:spcPct val="0"/>
              </a:spcAft>
              <a:buClrTx/>
              <a:buSzTx/>
              <a:buFontTx/>
              <a:buNone/>
              <a:tabLst/>
              <a:defRPr/>
            </a:pPr>
            <a:r>
              <a:rPr kumimoji="0" lang="en-US" sz="1800" b="0" i="0" u="none" strike="noStrike" kern="0" cap="none" spc="0" normalizeH="0" baseline="0" noProof="0">
                <a:ln>
                  <a:noFill/>
                </a:ln>
                <a:solidFill>
                  <a:srgbClr val="FFFEFE"/>
                </a:solidFill>
                <a:effectLst/>
                <a:uLnTx/>
                <a:uFillTx/>
                <a:latin typeface="+mn-lt"/>
                <a:ea typeface="+mn-ea"/>
                <a:cs typeface="+mn-cs"/>
                <a:sym typeface="Helvetica Neue Medium" charset="0"/>
              </a:rPr>
              <a:t>Fourth level</a:t>
            </a:r>
          </a:p>
          <a:p>
            <a:pPr marL="0" marR="0" lvl="4" indent="0" algn="l" defTabSz="576072" rtl="0" eaLnBrk="1" fontAlgn="base" latinLnBrk="0" hangingPunct="1">
              <a:lnSpc>
                <a:spcPct val="90000"/>
              </a:lnSpc>
              <a:spcBef>
                <a:spcPts val="378"/>
              </a:spcBef>
              <a:spcAft>
                <a:spcPct val="0"/>
              </a:spcAft>
              <a:buClrTx/>
              <a:buSzTx/>
              <a:buFontTx/>
              <a:buNone/>
              <a:tabLst/>
              <a:defRPr/>
            </a:pPr>
            <a:r>
              <a:rPr kumimoji="0" lang="en-US" sz="1800" b="0" i="0" u="none" strike="noStrike" kern="0" cap="none" spc="0" normalizeH="0" baseline="0" noProof="0">
                <a:ln>
                  <a:noFill/>
                </a:ln>
                <a:solidFill>
                  <a:srgbClr val="FFFEFE"/>
                </a:solidFill>
                <a:effectLst/>
                <a:uLnTx/>
                <a:uFillTx/>
                <a:latin typeface="+mn-lt"/>
                <a:ea typeface="+mn-ea"/>
                <a:cs typeface="+mn-cs"/>
                <a:sym typeface="Helvetica Neue Medium" charset="0"/>
              </a:rPr>
              <a:t>Fifth level</a:t>
            </a:r>
            <a:endParaRPr kumimoji="0" lang="en-US" sz="1400" b="0" i="0" u="none" strike="noStrike" kern="0" cap="none" spc="0" normalizeH="0" baseline="0" noProof="0" dirty="0">
              <a:ln>
                <a:noFill/>
              </a:ln>
              <a:solidFill>
                <a:srgbClr val="FFFEFE"/>
              </a:solidFill>
              <a:effectLst/>
              <a:uLnTx/>
              <a:uFillTx/>
              <a:latin typeface="Helvetica Neue Light" charset="0"/>
              <a:ea typeface="+mn-ea"/>
              <a:cs typeface="+mn-cs"/>
              <a:sym typeface="Helvetica Neue Light" charset="0"/>
            </a:endParaRPr>
          </a:p>
        </p:txBody>
      </p:sp>
    </p:spTree>
    <p:extLst>
      <p:ext uri="{BB962C8B-B14F-4D97-AF65-F5344CB8AC3E}">
        <p14:creationId xmlns:p14="http://schemas.microsoft.com/office/powerpoint/2010/main" val="2039440973"/>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23637344"/>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A3621E0-0642-5748-8A12-9C6FE9FA2CDC}"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E2B062-0224-CA47-95E1-DFEA9846DA06}"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691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3621E0-0642-5748-8A12-9C6FE9FA2CDC}"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E2B062-0224-CA47-95E1-DFEA9846DA06}" type="slidenum">
              <a:rPr lang="en-US" smtClean="0"/>
              <a:t>‹#›</a:t>
            </a:fld>
            <a:endParaRPr lang="en-US"/>
          </a:p>
        </p:txBody>
      </p:sp>
    </p:spTree>
    <p:extLst>
      <p:ext uri="{BB962C8B-B14F-4D97-AF65-F5344CB8AC3E}">
        <p14:creationId xmlns:p14="http://schemas.microsoft.com/office/powerpoint/2010/main" val="1988047388"/>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3621E0-0642-5748-8A12-9C6FE9FA2CDC}"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E2B062-0224-CA47-95E1-DFEA9846DA06}"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3864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A3621E0-0642-5748-8A12-9C6FE9FA2CDC}" type="datetimeFigureOut">
              <a:rPr lang="en-US" smtClean="0"/>
              <a:t>8/5/2026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E2B062-0224-CA47-95E1-DFEA9846DA06}" type="slidenum">
              <a:rPr lang="en-US" smtClean="0"/>
              <a:t>‹#›</a:t>
            </a:fld>
            <a:endParaRPr lang="en-US"/>
          </a:p>
        </p:txBody>
      </p:sp>
    </p:spTree>
    <p:extLst>
      <p:ext uri="{BB962C8B-B14F-4D97-AF65-F5344CB8AC3E}">
        <p14:creationId xmlns:p14="http://schemas.microsoft.com/office/powerpoint/2010/main" val="3034802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3621E0-0642-5748-8A12-9C6FE9FA2CDC}" type="datetimeFigureOut">
              <a:rPr lang="en-US" smtClean="0"/>
              <a:t>8/5/2026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E2B062-0224-CA47-95E1-DFEA9846DA06}" type="slidenum">
              <a:rPr lang="en-US" smtClean="0"/>
              <a:t>‹#›</a:t>
            </a:fld>
            <a:endParaRPr lang="en-US"/>
          </a:p>
        </p:txBody>
      </p:sp>
    </p:spTree>
    <p:extLst>
      <p:ext uri="{BB962C8B-B14F-4D97-AF65-F5344CB8AC3E}">
        <p14:creationId xmlns:p14="http://schemas.microsoft.com/office/powerpoint/2010/main" val="3194043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A3621E0-0642-5748-8A12-9C6FE9FA2CDC}" type="datetimeFigureOut">
              <a:rPr lang="en-US" smtClean="0"/>
              <a:t>8/5/2026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E2B062-0224-CA47-95E1-DFEA9846DA06}" type="slidenum">
              <a:rPr lang="en-US" smtClean="0"/>
              <a:t>‹#›</a:t>
            </a:fld>
            <a:endParaRPr lang="en-US"/>
          </a:p>
        </p:txBody>
      </p:sp>
    </p:spTree>
    <p:extLst>
      <p:ext uri="{BB962C8B-B14F-4D97-AF65-F5344CB8AC3E}">
        <p14:creationId xmlns:p14="http://schemas.microsoft.com/office/powerpoint/2010/main" val="16670244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fld id="{8A3621E0-0642-5748-8A12-9C6FE9FA2CDC}" type="datetimeFigureOut">
              <a:rPr lang="en-US" smtClean="0"/>
              <a:t>8/5/2026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D1E2B062-0224-CA47-95E1-DFEA9846DA06}" type="slidenum">
              <a:rPr lang="en-US" smtClean="0"/>
              <a:t>‹#›</a:t>
            </a:fld>
            <a:endParaRPr lang="en-US"/>
          </a:p>
        </p:txBody>
      </p:sp>
    </p:spTree>
    <p:extLst>
      <p:ext uri="{BB962C8B-B14F-4D97-AF65-F5344CB8AC3E}">
        <p14:creationId xmlns:p14="http://schemas.microsoft.com/office/powerpoint/2010/main" val="16089782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8A3621E0-0642-5748-8A12-9C6FE9FA2CDC}" type="datetimeFigureOut">
              <a:rPr lang="en-US" smtClean="0"/>
              <a:t>8/5/2026</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1E2B062-0224-CA47-95E1-DFEA9846DA06}" type="slidenum">
              <a:rPr lang="en-US" smtClean="0"/>
              <a:t>‹#›</a:t>
            </a:fld>
            <a:endParaRPr lang="en-US"/>
          </a:p>
        </p:txBody>
      </p:sp>
    </p:spTree>
    <p:extLst>
      <p:ext uri="{BB962C8B-B14F-4D97-AF65-F5344CB8AC3E}">
        <p14:creationId xmlns:p14="http://schemas.microsoft.com/office/powerpoint/2010/main" val="9839025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3621E0-0642-5748-8A12-9C6FE9FA2CDC}" type="datetimeFigureOut">
              <a:rPr lang="en-US" smtClean="0"/>
              <a:t>8/5/2026</a:t>
            </a:fld>
            <a:endParaRPr lang="en-US"/>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D1E2B062-0224-CA47-95E1-DFEA9846DA06}" type="slidenum">
              <a:rPr lang="en-US" smtClean="0"/>
              <a:t>‹#›</a:t>
            </a:fld>
            <a:endParaRPr lang="en-US"/>
          </a:p>
        </p:txBody>
      </p:sp>
    </p:spTree>
    <p:extLst>
      <p:ext uri="{BB962C8B-B14F-4D97-AF65-F5344CB8AC3E}">
        <p14:creationId xmlns:p14="http://schemas.microsoft.com/office/powerpoint/2010/main" val="8260759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3621E0-0642-5748-8A12-9C6FE9FA2CDC}"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E2B062-0224-CA47-95E1-DFEA9846DA06}" type="slidenum">
              <a:rPr lang="en-US" smtClean="0"/>
              <a:t>‹#›</a:t>
            </a:fld>
            <a:endParaRPr lang="en-US"/>
          </a:p>
        </p:txBody>
      </p:sp>
    </p:spTree>
    <p:extLst>
      <p:ext uri="{BB962C8B-B14F-4D97-AF65-F5344CB8AC3E}">
        <p14:creationId xmlns:p14="http://schemas.microsoft.com/office/powerpoint/2010/main" val="3767137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3621E0-0642-5748-8A12-9C6FE9FA2CDC}"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E2B062-0224-CA47-95E1-DFEA9846DA06}" type="slidenum">
              <a:rPr lang="en-US" smtClean="0"/>
              <a:t>‹#›</a:t>
            </a:fld>
            <a:endParaRPr lang="en-US"/>
          </a:p>
        </p:txBody>
      </p:sp>
    </p:spTree>
    <p:extLst>
      <p:ext uri="{BB962C8B-B14F-4D97-AF65-F5344CB8AC3E}">
        <p14:creationId xmlns:p14="http://schemas.microsoft.com/office/powerpoint/2010/main" val="646961209"/>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8.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10.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p:cNvSpPr>
          <p:nvPr/>
        </p:nvSpPr>
        <p:spPr bwMode="auto">
          <a:xfrm>
            <a:off x="164306" y="219075"/>
            <a:ext cx="8815388" cy="6419850"/>
          </a:xfrm>
          <a:prstGeom prst="rect">
            <a:avLst/>
          </a:prstGeom>
          <a:solidFill>
            <a:srgbClr val="363635"/>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dirty="0"/>
          </a:p>
        </p:txBody>
      </p:sp>
      <p:sp>
        <p:nvSpPr>
          <p:cNvPr id="2050" name="Rectangle 2"/>
          <p:cNvSpPr>
            <a:spLocks/>
          </p:cNvSpPr>
          <p:nvPr/>
        </p:nvSpPr>
        <p:spPr bwMode="auto">
          <a:xfrm rot="10428000">
            <a:off x="-621506" y="614363"/>
            <a:ext cx="9428857" cy="5610225"/>
          </a:xfrm>
          <a:prstGeom prst="rect">
            <a:avLst/>
          </a:prstGeom>
          <a:solidFill>
            <a:srgbClr val="E1132E"/>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dirty="0"/>
          </a:p>
        </p:txBody>
      </p:sp>
      <p:sp>
        <p:nvSpPr>
          <p:cNvPr id="2051" name="Rectangle 3"/>
          <p:cNvSpPr>
            <a:spLocks noGrp="1" noChangeArrowheads="1"/>
          </p:cNvSpPr>
          <p:nvPr>
            <p:ph type="title"/>
          </p:nvPr>
        </p:nvSpPr>
        <p:spPr bwMode="auto">
          <a:xfrm>
            <a:off x="328612" y="1028700"/>
            <a:ext cx="7986713"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32004" tIns="32004" rIns="32004" bIns="32004" numCol="1" anchor="b" anchorCtr="0" compatLnSpc="1">
            <a:prstTxWarp prst="textNoShape">
              <a:avLst/>
            </a:prstTxWarp>
          </a:bodyPr>
          <a:lstStyle/>
          <a:p>
            <a:pPr lvl="0"/>
            <a:r>
              <a:rPr lang="en-US">
                <a:sym typeface="Helvetica Neue Medium" charset="0"/>
              </a:rPr>
              <a:t>Click to edit Master title style</a:t>
            </a:r>
          </a:p>
        </p:txBody>
      </p:sp>
      <p:sp>
        <p:nvSpPr>
          <p:cNvPr id="2052" name="Rectangle 4"/>
          <p:cNvSpPr>
            <a:spLocks noGrp="1" noChangeArrowheads="1"/>
          </p:cNvSpPr>
          <p:nvPr>
            <p:ph type="body" idx="1"/>
          </p:nvPr>
        </p:nvSpPr>
        <p:spPr bwMode="auto">
          <a:xfrm>
            <a:off x="328612" y="2686050"/>
            <a:ext cx="7986713"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32004" tIns="32004" rIns="32004" bIns="32004" numCol="1" anchor="t" anchorCtr="0" compatLnSpc="1">
            <a:prstTxWarp prst="textNoShape">
              <a:avLst/>
            </a:prstTxWarp>
          </a:bodyPr>
          <a:lstStyle/>
          <a:p>
            <a:pPr lvl="0"/>
            <a:r>
              <a:rPr lang="en-US">
                <a:sym typeface="Helvetica Neue Medium" charset="0"/>
              </a:rPr>
              <a:t>Click to edit Master text styles</a:t>
            </a:r>
          </a:p>
          <a:p>
            <a:pPr lvl="1"/>
            <a:r>
              <a:rPr lang="en-US">
                <a:sym typeface="Helvetica Neue Medium" charset="0"/>
              </a:rPr>
              <a:t>Second level</a:t>
            </a:r>
          </a:p>
          <a:p>
            <a:pPr lvl="2"/>
            <a:r>
              <a:rPr lang="en-US">
                <a:sym typeface="Helvetica Neue Medium" charset="0"/>
              </a:rPr>
              <a:t>Third level</a:t>
            </a:r>
          </a:p>
          <a:p>
            <a:pPr lvl="3"/>
            <a:r>
              <a:rPr lang="en-US">
                <a:sym typeface="Helvetica Neue Medium" charset="0"/>
              </a:rPr>
              <a:t>Fourth level</a:t>
            </a:r>
          </a:p>
          <a:p>
            <a:pPr lvl="4"/>
            <a:r>
              <a:rPr lang="en-US">
                <a:sym typeface="Helvetica Neue Medium" charset="0"/>
              </a:rPr>
              <a:t>Fifth level</a:t>
            </a:r>
            <a:endParaRPr lang="en-US">
              <a:sym typeface="Helvetica Neue Light" charset="0"/>
            </a:endParaRPr>
          </a:p>
        </p:txBody>
      </p:sp>
    </p:spTree>
  </p:cSld>
  <p:clrMap bg1="lt1" tx1="dk1" bg2="lt2" tx2="dk2" accent1="accent1" accent2="accent2" accent3="accent3" accent4="accent4" accent5="accent5" accent6="accent6" hlink="hlink" folHlink="folHlink"/>
  <p:sldLayoutIdLst>
    <p:sldLayoutId id="2147483673" r:id="rId1"/>
  </p:sldLayoutIdLst>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75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p:tmplLst>
          <p:tmpl>
            <p:tnLst>
              <p:par>
                <p:cTn presetID="10" presetClass="entr" presetSubtype="0" fill="hold" nodeType="withEffect">
                  <p:stCondLst>
                    <p:cond delay="0"/>
                  </p:stCondLst>
                  <p:childTnLst>
                    <p:set>
                      <p:cBhvr>
                        <p:cTn dur="1" fill="hold">
                          <p:stCondLst>
                            <p:cond delay="0"/>
                          </p:stCondLst>
                        </p:cTn>
                        <p:tgtEl>
                          <p:spTgt spid="2052"/>
                        </p:tgtEl>
                        <p:attrNameLst>
                          <p:attrName>style.visibility</p:attrName>
                        </p:attrNameLst>
                      </p:cBhvr>
                      <p:to>
                        <p:strVal val="visible"/>
                      </p:to>
                    </p:set>
                    <p:animEffect transition="in" filter="fade">
                      <p:cBhvr>
                        <p:cTn dur="750"/>
                        <p:tgtEl>
                          <p:spTgt spid="2052"/>
                        </p:tgtEl>
                      </p:cBhvr>
                    </p:animEffect>
                  </p:childTnLst>
                </p:cTn>
              </p:par>
            </p:tnLst>
          </p:tmpl>
        </p:tmplLst>
      </p:bldP>
    </p:bldLst>
  </p:timing>
  <p:txStyles>
    <p:titleStyle>
      <a:lvl1pPr algn="l" rtl="0" eaLnBrk="1" fontAlgn="base" hangingPunct="1">
        <a:spcBef>
          <a:spcPct val="0"/>
        </a:spcBef>
        <a:spcAft>
          <a:spcPct val="0"/>
        </a:spcAft>
        <a:defRPr sz="5700">
          <a:solidFill>
            <a:srgbClr val="FFFFFF"/>
          </a:solidFill>
          <a:latin typeface="+mj-lt"/>
          <a:ea typeface="+mj-ea"/>
          <a:cs typeface="+mj-cs"/>
          <a:sym typeface="Helvetica Neue Medium" charset="0"/>
        </a:defRPr>
      </a:lvl1pPr>
      <a:lvl2pPr algn="l" rtl="0" eaLnBrk="1" fontAlgn="base" hangingPunct="1">
        <a:spcBef>
          <a:spcPct val="0"/>
        </a:spcBef>
        <a:spcAft>
          <a:spcPct val="0"/>
        </a:spcAft>
        <a:defRPr sz="5700">
          <a:solidFill>
            <a:srgbClr val="FFFFFF"/>
          </a:solidFill>
          <a:latin typeface="Helvetica Neue Medium" charset="0"/>
          <a:ea typeface="ヒラギノ角ゴ ProN W3" charset="0"/>
          <a:cs typeface="ヒラギノ角ゴ ProN W3" charset="0"/>
          <a:sym typeface="Helvetica Neue Medium" charset="0"/>
        </a:defRPr>
      </a:lvl2pPr>
      <a:lvl3pPr algn="l" rtl="0" eaLnBrk="1" fontAlgn="base" hangingPunct="1">
        <a:spcBef>
          <a:spcPct val="0"/>
        </a:spcBef>
        <a:spcAft>
          <a:spcPct val="0"/>
        </a:spcAft>
        <a:defRPr sz="5700">
          <a:solidFill>
            <a:srgbClr val="FFFFFF"/>
          </a:solidFill>
          <a:latin typeface="Helvetica Neue Medium" charset="0"/>
          <a:ea typeface="ヒラギノ角ゴ ProN W3" charset="0"/>
          <a:cs typeface="ヒラギノ角ゴ ProN W3" charset="0"/>
          <a:sym typeface="Helvetica Neue Medium" charset="0"/>
        </a:defRPr>
      </a:lvl3pPr>
      <a:lvl4pPr algn="l" rtl="0" eaLnBrk="1" fontAlgn="base" hangingPunct="1">
        <a:spcBef>
          <a:spcPct val="0"/>
        </a:spcBef>
        <a:spcAft>
          <a:spcPct val="0"/>
        </a:spcAft>
        <a:defRPr sz="5700">
          <a:solidFill>
            <a:srgbClr val="FFFFFF"/>
          </a:solidFill>
          <a:latin typeface="Helvetica Neue Medium" charset="0"/>
          <a:ea typeface="ヒラギノ角ゴ ProN W3" charset="0"/>
          <a:cs typeface="ヒラギノ角ゴ ProN W3" charset="0"/>
          <a:sym typeface="Helvetica Neue Medium" charset="0"/>
        </a:defRPr>
      </a:lvl4pPr>
      <a:lvl5pPr algn="l" rtl="0" eaLnBrk="1" fontAlgn="base" hangingPunct="1">
        <a:spcBef>
          <a:spcPct val="0"/>
        </a:spcBef>
        <a:spcAft>
          <a:spcPct val="0"/>
        </a:spcAft>
        <a:defRPr sz="5700">
          <a:solidFill>
            <a:srgbClr val="FFFFFF"/>
          </a:solidFill>
          <a:latin typeface="Helvetica Neue Medium" charset="0"/>
          <a:ea typeface="ヒラギノ角ゴ ProN W3" charset="0"/>
          <a:cs typeface="ヒラギノ角ゴ ProN W3" charset="0"/>
          <a:sym typeface="Helvetica Neue Medium" charset="0"/>
        </a:defRPr>
      </a:lvl5pPr>
      <a:lvl6pPr marL="288036" algn="l" rtl="0" eaLnBrk="1" fontAlgn="base" hangingPunct="1">
        <a:spcBef>
          <a:spcPct val="0"/>
        </a:spcBef>
        <a:spcAft>
          <a:spcPct val="0"/>
        </a:spcAft>
        <a:defRPr sz="5700">
          <a:solidFill>
            <a:srgbClr val="FFFFFF"/>
          </a:solidFill>
          <a:latin typeface="Helvetica Neue Medium" charset="0"/>
          <a:ea typeface="ヒラギノ角ゴ ProN W3" charset="0"/>
          <a:cs typeface="ヒラギノ角ゴ ProN W3" charset="0"/>
          <a:sym typeface="Helvetica Neue Medium" charset="0"/>
        </a:defRPr>
      </a:lvl6pPr>
      <a:lvl7pPr marL="576072" algn="l" rtl="0" eaLnBrk="1" fontAlgn="base" hangingPunct="1">
        <a:spcBef>
          <a:spcPct val="0"/>
        </a:spcBef>
        <a:spcAft>
          <a:spcPct val="0"/>
        </a:spcAft>
        <a:defRPr sz="5700">
          <a:solidFill>
            <a:srgbClr val="FFFFFF"/>
          </a:solidFill>
          <a:latin typeface="Helvetica Neue Medium" charset="0"/>
          <a:ea typeface="ヒラギノ角ゴ ProN W3" charset="0"/>
          <a:cs typeface="ヒラギノ角ゴ ProN W3" charset="0"/>
          <a:sym typeface="Helvetica Neue Medium" charset="0"/>
        </a:defRPr>
      </a:lvl7pPr>
      <a:lvl8pPr marL="864108" algn="l" rtl="0" eaLnBrk="1" fontAlgn="base" hangingPunct="1">
        <a:spcBef>
          <a:spcPct val="0"/>
        </a:spcBef>
        <a:spcAft>
          <a:spcPct val="0"/>
        </a:spcAft>
        <a:defRPr sz="5700">
          <a:solidFill>
            <a:srgbClr val="FFFFFF"/>
          </a:solidFill>
          <a:latin typeface="Helvetica Neue Medium" charset="0"/>
          <a:ea typeface="ヒラギノ角ゴ ProN W3" charset="0"/>
          <a:cs typeface="ヒラギノ角ゴ ProN W3" charset="0"/>
          <a:sym typeface="Helvetica Neue Medium" charset="0"/>
        </a:defRPr>
      </a:lvl8pPr>
      <a:lvl9pPr marL="1152144" algn="l" rtl="0" eaLnBrk="1" fontAlgn="base" hangingPunct="1">
        <a:spcBef>
          <a:spcPct val="0"/>
        </a:spcBef>
        <a:spcAft>
          <a:spcPct val="0"/>
        </a:spcAft>
        <a:defRPr sz="5700">
          <a:solidFill>
            <a:srgbClr val="FFFFFF"/>
          </a:solidFill>
          <a:latin typeface="Helvetica Neue Medium" charset="0"/>
          <a:ea typeface="ヒラギノ角ゴ ProN W3" charset="0"/>
          <a:cs typeface="ヒラギノ角ゴ ProN W3" charset="0"/>
          <a:sym typeface="Helvetica Neue Medium" charset="0"/>
        </a:defRPr>
      </a:lvl9pPr>
    </p:titleStyle>
    <p:bodyStyle>
      <a:lvl1pPr algn="l" rtl="0" eaLnBrk="1" fontAlgn="base" hangingPunct="1">
        <a:lnSpc>
          <a:spcPct val="90000"/>
        </a:lnSpc>
        <a:spcBef>
          <a:spcPts val="378"/>
        </a:spcBef>
        <a:spcAft>
          <a:spcPct val="0"/>
        </a:spcAft>
        <a:defRPr sz="2000">
          <a:solidFill>
            <a:srgbClr val="FFFFFF"/>
          </a:solidFill>
          <a:latin typeface="+mn-lt"/>
          <a:ea typeface="+mn-ea"/>
          <a:cs typeface="+mn-cs"/>
          <a:sym typeface="Helvetica Neue Medium" charset="0"/>
        </a:defRPr>
      </a:lvl1pPr>
      <a:lvl2pPr algn="l" rtl="0" eaLnBrk="1" fontAlgn="base" hangingPunct="1">
        <a:lnSpc>
          <a:spcPct val="90000"/>
        </a:lnSpc>
        <a:spcBef>
          <a:spcPts val="378"/>
        </a:spcBef>
        <a:spcAft>
          <a:spcPct val="0"/>
        </a:spcAft>
        <a:defRPr sz="1800">
          <a:solidFill>
            <a:srgbClr val="FFFFFF"/>
          </a:solidFill>
          <a:latin typeface="Helvetica Neue Light" charset="0"/>
          <a:ea typeface="+mn-ea"/>
          <a:cs typeface="+mn-cs"/>
          <a:sym typeface="Helvetica Neue Light" charset="0"/>
        </a:defRPr>
      </a:lvl2pPr>
      <a:lvl3pPr algn="l" rtl="0" eaLnBrk="1" fontAlgn="base" hangingPunct="1">
        <a:lnSpc>
          <a:spcPct val="90000"/>
        </a:lnSpc>
        <a:spcBef>
          <a:spcPts val="378"/>
        </a:spcBef>
        <a:spcAft>
          <a:spcPct val="0"/>
        </a:spcAft>
        <a:defRPr sz="1800">
          <a:solidFill>
            <a:srgbClr val="FFFFFF"/>
          </a:solidFill>
          <a:latin typeface="Helvetica Neue Light" charset="0"/>
          <a:ea typeface="+mn-ea"/>
          <a:cs typeface="+mn-cs"/>
          <a:sym typeface="Helvetica Neue Light" charset="0"/>
        </a:defRPr>
      </a:lvl3pPr>
      <a:lvl4pPr algn="l" rtl="0" eaLnBrk="1" fontAlgn="base" hangingPunct="1">
        <a:lnSpc>
          <a:spcPct val="90000"/>
        </a:lnSpc>
        <a:spcBef>
          <a:spcPts val="378"/>
        </a:spcBef>
        <a:spcAft>
          <a:spcPct val="0"/>
        </a:spcAft>
        <a:defRPr sz="1800">
          <a:solidFill>
            <a:srgbClr val="FFFFFF"/>
          </a:solidFill>
          <a:latin typeface="Helvetica Neue Light" charset="0"/>
          <a:ea typeface="+mn-ea"/>
          <a:cs typeface="+mn-cs"/>
          <a:sym typeface="Helvetica Neue Light" charset="0"/>
        </a:defRPr>
      </a:lvl4pPr>
      <a:lvl5pPr algn="l" rtl="0" eaLnBrk="1" fontAlgn="base" hangingPunct="1">
        <a:lnSpc>
          <a:spcPct val="90000"/>
        </a:lnSpc>
        <a:spcBef>
          <a:spcPts val="378"/>
        </a:spcBef>
        <a:spcAft>
          <a:spcPct val="0"/>
        </a:spcAft>
        <a:defRPr sz="1800">
          <a:solidFill>
            <a:srgbClr val="FFFFFF"/>
          </a:solidFill>
          <a:latin typeface="Helvetica Neue Light" charset="0"/>
          <a:ea typeface="+mn-ea"/>
          <a:cs typeface="+mn-cs"/>
          <a:sym typeface="Helvetica Neue Light" charset="0"/>
        </a:defRPr>
      </a:lvl5pPr>
      <a:lvl6pPr marL="288036" algn="l" rtl="0" eaLnBrk="1" fontAlgn="base" hangingPunct="1">
        <a:lnSpc>
          <a:spcPct val="90000"/>
        </a:lnSpc>
        <a:spcBef>
          <a:spcPts val="378"/>
        </a:spcBef>
        <a:spcAft>
          <a:spcPct val="0"/>
        </a:spcAft>
        <a:defRPr sz="1800">
          <a:solidFill>
            <a:srgbClr val="FFFFFF"/>
          </a:solidFill>
          <a:latin typeface="Helvetica Neue Light" charset="0"/>
          <a:ea typeface="+mn-ea"/>
          <a:cs typeface="+mn-cs"/>
          <a:sym typeface="Helvetica Neue Light" charset="0"/>
        </a:defRPr>
      </a:lvl6pPr>
      <a:lvl7pPr marL="576072" algn="l" rtl="0" eaLnBrk="1" fontAlgn="base" hangingPunct="1">
        <a:lnSpc>
          <a:spcPct val="90000"/>
        </a:lnSpc>
        <a:spcBef>
          <a:spcPts val="378"/>
        </a:spcBef>
        <a:spcAft>
          <a:spcPct val="0"/>
        </a:spcAft>
        <a:defRPr sz="1800">
          <a:solidFill>
            <a:srgbClr val="FFFFFF"/>
          </a:solidFill>
          <a:latin typeface="Helvetica Neue Light" charset="0"/>
          <a:ea typeface="+mn-ea"/>
          <a:cs typeface="+mn-cs"/>
          <a:sym typeface="Helvetica Neue Light" charset="0"/>
        </a:defRPr>
      </a:lvl7pPr>
      <a:lvl8pPr marL="864108" algn="l" rtl="0" eaLnBrk="1" fontAlgn="base" hangingPunct="1">
        <a:lnSpc>
          <a:spcPct val="90000"/>
        </a:lnSpc>
        <a:spcBef>
          <a:spcPts val="378"/>
        </a:spcBef>
        <a:spcAft>
          <a:spcPct val="0"/>
        </a:spcAft>
        <a:defRPr sz="1800">
          <a:solidFill>
            <a:srgbClr val="FFFFFF"/>
          </a:solidFill>
          <a:latin typeface="Helvetica Neue Light" charset="0"/>
          <a:ea typeface="+mn-ea"/>
          <a:cs typeface="+mn-cs"/>
          <a:sym typeface="Helvetica Neue Light" charset="0"/>
        </a:defRPr>
      </a:lvl8pPr>
      <a:lvl9pPr marL="1152144" algn="l" rtl="0" eaLnBrk="1" fontAlgn="base" hangingPunct="1">
        <a:lnSpc>
          <a:spcPct val="90000"/>
        </a:lnSpc>
        <a:spcBef>
          <a:spcPts val="378"/>
        </a:spcBef>
        <a:spcAft>
          <a:spcPct val="0"/>
        </a:spcAft>
        <a:defRPr sz="1800">
          <a:solidFill>
            <a:srgbClr val="FFFFFF"/>
          </a:solidFill>
          <a:latin typeface="Helvetica Neue Light" charset="0"/>
          <a:ea typeface="+mn-ea"/>
          <a:cs typeface="+mn-cs"/>
          <a:sym typeface="Helvetica Neue Light" charset="0"/>
        </a:defRPr>
      </a:lvl9pPr>
    </p:bodyStyle>
    <p:otherStyle>
      <a:defPPr>
        <a:defRPr lang="en-US"/>
      </a:defPPr>
      <a:lvl1pPr marL="0" algn="l" defTabSz="288036" rtl="0" eaLnBrk="1" latinLnBrk="0" hangingPunct="1">
        <a:defRPr sz="1100" kern="1200">
          <a:solidFill>
            <a:schemeClr val="tx1"/>
          </a:solidFill>
          <a:latin typeface="+mn-lt"/>
          <a:ea typeface="+mn-ea"/>
          <a:cs typeface="+mn-cs"/>
        </a:defRPr>
      </a:lvl1pPr>
      <a:lvl2pPr marL="288036" algn="l" defTabSz="288036" rtl="0" eaLnBrk="1" latinLnBrk="0" hangingPunct="1">
        <a:defRPr sz="1100" kern="1200">
          <a:solidFill>
            <a:schemeClr val="tx1"/>
          </a:solidFill>
          <a:latin typeface="+mn-lt"/>
          <a:ea typeface="+mn-ea"/>
          <a:cs typeface="+mn-cs"/>
        </a:defRPr>
      </a:lvl2pPr>
      <a:lvl3pPr marL="576072" algn="l" defTabSz="288036" rtl="0" eaLnBrk="1" latinLnBrk="0" hangingPunct="1">
        <a:defRPr sz="1100" kern="1200">
          <a:solidFill>
            <a:schemeClr val="tx1"/>
          </a:solidFill>
          <a:latin typeface="+mn-lt"/>
          <a:ea typeface="+mn-ea"/>
          <a:cs typeface="+mn-cs"/>
        </a:defRPr>
      </a:lvl3pPr>
      <a:lvl4pPr marL="864108" algn="l" defTabSz="288036" rtl="0" eaLnBrk="1" latinLnBrk="0" hangingPunct="1">
        <a:defRPr sz="1100" kern="1200">
          <a:solidFill>
            <a:schemeClr val="tx1"/>
          </a:solidFill>
          <a:latin typeface="+mn-lt"/>
          <a:ea typeface="+mn-ea"/>
          <a:cs typeface="+mn-cs"/>
        </a:defRPr>
      </a:lvl4pPr>
      <a:lvl5pPr marL="1152144" algn="l" defTabSz="288036" rtl="0" eaLnBrk="1" latinLnBrk="0" hangingPunct="1">
        <a:defRPr sz="1100" kern="1200">
          <a:solidFill>
            <a:schemeClr val="tx1"/>
          </a:solidFill>
          <a:latin typeface="+mn-lt"/>
          <a:ea typeface="+mn-ea"/>
          <a:cs typeface="+mn-cs"/>
        </a:defRPr>
      </a:lvl5pPr>
      <a:lvl6pPr marL="1440180" algn="l" defTabSz="288036" rtl="0" eaLnBrk="1" latinLnBrk="0" hangingPunct="1">
        <a:defRPr sz="1100" kern="1200">
          <a:solidFill>
            <a:schemeClr val="tx1"/>
          </a:solidFill>
          <a:latin typeface="+mn-lt"/>
          <a:ea typeface="+mn-ea"/>
          <a:cs typeface="+mn-cs"/>
        </a:defRPr>
      </a:lvl6pPr>
      <a:lvl7pPr marL="1728216" algn="l" defTabSz="288036" rtl="0" eaLnBrk="1" latinLnBrk="0" hangingPunct="1">
        <a:defRPr sz="1100" kern="1200">
          <a:solidFill>
            <a:schemeClr val="tx1"/>
          </a:solidFill>
          <a:latin typeface="+mn-lt"/>
          <a:ea typeface="+mn-ea"/>
          <a:cs typeface="+mn-cs"/>
        </a:defRPr>
      </a:lvl7pPr>
      <a:lvl8pPr marL="2016252" algn="l" defTabSz="288036" rtl="0" eaLnBrk="1" latinLnBrk="0" hangingPunct="1">
        <a:defRPr sz="1100" kern="1200">
          <a:solidFill>
            <a:schemeClr val="tx1"/>
          </a:solidFill>
          <a:latin typeface="+mn-lt"/>
          <a:ea typeface="+mn-ea"/>
          <a:cs typeface="+mn-cs"/>
        </a:defRPr>
      </a:lvl8pPr>
      <a:lvl9pPr marL="2304288" algn="l" defTabSz="288036" rtl="0" eaLnBrk="1" latinLnBrk="0" hangingPunct="1">
        <a:defRPr sz="11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3" name="Rectangle 1"/>
          <p:cNvSpPr>
            <a:spLocks/>
          </p:cNvSpPr>
          <p:nvPr/>
        </p:nvSpPr>
        <p:spPr bwMode="auto">
          <a:xfrm>
            <a:off x="164306" y="219075"/>
            <a:ext cx="8815388" cy="6419850"/>
          </a:xfrm>
          <a:prstGeom prst="rect">
            <a:avLst/>
          </a:prstGeom>
          <a:solidFill>
            <a:srgbClr val="363635"/>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dirty="0"/>
          </a:p>
        </p:txBody>
      </p:sp>
      <p:sp>
        <p:nvSpPr>
          <p:cNvPr id="3074" name="Rectangle 2"/>
          <p:cNvSpPr>
            <a:spLocks/>
          </p:cNvSpPr>
          <p:nvPr/>
        </p:nvSpPr>
        <p:spPr bwMode="auto">
          <a:xfrm>
            <a:off x="164306" y="219075"/>
            <a:ext cx="8815388" cy="1314450"/>
          </a:xfrm>
          <a:prstGeom prst="rect">
            <a:avLst/>
          </a:prstGeom>
          <a:solidFill>
            <a:srgbClr val="E1132E"/>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dirty="0"/>
          </a:p>
        </p:txBody>
      </p:sp>
      <p:sp>
        <p:nvSpPr>
          <p:cNvPr id="3075" name="Rectangle 3"/>
          <p:cNvSpPr>
            <a:spLocks noGrp="1" noChangeArrowheads="1"/>
          </p:cNvSpPr>
          <p:nvPr>
            <p:ph type="title"/>
          </p:nvPr>
        </p:nvSpPr>
        <p:spPr bwMode="auto">
          <a:xfrm>
            <a:off x="328613" y="219075"/>
            <a:ext cx="8479631"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32004" tIns="32004" rIns="32004" bIns="32004" numCol="1" anchor="b" anchorCtr="0" compatLnSpc="1">
            <a:prstTxWarp prst="textNoShape">
              <a:avLst/>
            </a:prstTxWarp>
          </a:bodyPr>
          <a:lstStyle/>
          <a:p>
            <a:pPr lvl="0"/>
            <a:r>
              <a:rPr lang="en-US">
                <a:sym typeface="Helvetica Neue Medium" charset="0"/>
              </a:rPr>
              <a:t>Click to edit Master title style</a:t>
            </a:r>
          </a:p>
        </p:txBody>
      </p:sp>
      <p:sp>
        <p:nvSpPr>
          <p:cNvPr id="3076" name="Rectangle 4"/>
          <p:cNvSpPr>
            <a:spLocks noGrp="1" noChangeArrowheads="1"/>
          </p:cNvSpPr>
          <p:nvPr>
            <p:ph type="body" idx="1"/>
          </p:nvPr>
        </p:nvSpPr>
        <p:spPr bwMode="auto">
          <a:xfrm>
            <a:off x="328613" y="1752600"/>
            <a:ext cx="8479631"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32004" tIns="32004" rIns="32004" bIns="32004" numCol="1" anchor="t" anchorCtr="0" compatLnSpc="1">
            <a:prstTxWarp prst="textNoShape">
              <a:avLst/>
            </a:prstTxWarp>
          </a:bodyPr>
          <a:lstStyle/>
          <a:p>
            <a:pPr lvl="0"/>
            <a:r>
              <a:rPr lang="en-US">
                <a:sym typeface="Helvetica Neue Medium" charset="0"/>
              </a:rPr>
              <a:t>Click to edit Master text styles</a:t>
            </a:r>
          </a:p>
          <a:p>
            <a:pPr lvl="1"/>
            <a:r>
              <a:rPr lang="en-US">
                <a:sym typeface="Helvetica Neue Medium" charset="0"/>
              </a:rPr>
              <a:t>Second level</a:t>
            </a:r>
          </a:p>
          <a:p>
            <a:pPr lvl="2"/>
            <a:r>
              <a:rPr lang="en-US">
                <a:sym typeface="Helvetica Neue Medium" charset="0"/>
              </a:rPr>
              <a:t>Third level</a:t>
            </a:r>
          </a:p>
          <a:p>
            <a:pPr lvl="3"/>
            <a:r>
              <a:rPr lang="en-US">
                <a:sym typeface="Helvetica Neue Medium" charset="0"/>
              </a:rPr>
              <a:t>Fourth level</a:t>
            </a:r>
          </a:p>
          <a:p>
            <a:pPr lvl="4"/>
            <a:r>
              <a:rPr lang="en-US">
                <a:sym typeface="Helvetica Neue Medium" charset="0"/>
              </a:rPr>
              <a:t>Fifth level</a:t>
            </a:r>
            <a:endParaRPr lang="en-US">
              <a:sym typeface="Helvetica Neue Light" charset="0"/>
            </a:endParaRPr>
          </a:p>
        </p:txBody>
      </p:sp>
      <p:sp>
        <p:nvSpPr>
          <p:cNvPr id="3077" name="Rectangle 5"/>
          <p:cNvSpPr>
            <a:spLocks/>
          </p:cNvSpPr>
          <p:nvPr/>
        </p:nvSpPr>
        <p:spPr bwMode="auto">
          <a:xfrm>
            <a:off x="-142875" y="-5391150"/>
            <a:ext cx="9429750" cy="5610225"/>
          </a:xfrm>
          <a:prstGeom prst="rect">
            <a:avLst/>
          </a:prstGeom>
          <a:solidFill>
            <a:srgbClr val="CACACA"/>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dirty="0"/>
          </a:p>
        </p:txBody>
      </p:sp>
    </p:spTree>
  </p:cSld>
  <p:clrMap bg1="lt1" tx1="dk1" bg2="lt2" tx2="dk2" accent1="accent1" accent2="accent2" accent3="accent3" accent4="accent4" accent5="accent5" accent6="accent6" hlink="hlink" folHlink="folHlink"/>
  <p:sldLayoutIdLst>
    <p:sldLayoutId id="2147483675" r:id="rId1"/>
  </p:sldLayoutIdLst>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fade">
                                      <p:cBhvr>
                                        <p:cTn id="7" dur="75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6" grpId="0">
        <p:tmplLst>
          <p:tmpl>
            <p:tnLst>
              <p:par>
                <p:cTn presetID="10" presetClass="entr" presetSubtype="0" fill="hold" nodeType="withEffect">
                  <p:stCondLst>
                    <p:cond delay="0"/>
                  </p:stCondLst>
                  <p:childTnLst>
                    <p:set>
                      <p:cBhvr>
                        <p:cTn dur="1" fill="hold">
                          <p:stCondLst>
                            <p:cond delay="0"/>
                          </p:stCondLst>
                        </p:cTn>
                        <p:tgtEl>
                          <p:spTgt spid="3076"/>
                        </p:tgtEl>
                        <p:attrNameLst>
                          <p:attrName>style.visibility</p:attrName>
                        </p:attrNameLst>
                      </p:cBhvr>
                      <p:to>
                        <p:strVal val="visible"/>
                      </p:to>
                    </p:set>
                    <p:animEffect transition="in" filter="fade">
                      <p:cBhvr>
                        <p:cTn dur="750"/>
                        <p:tgtEl>
                          <p:spTgt spid="3076"/>
                        </p:tgtEl>
                      </p:cBhvr>
                    </p:animEffect>
                  </p:childTnLst>
                </p:cTn>
              </p:par>
            </p:tnLst>
          </p:tmpl>
        </p:tmplLst>
      </p:bldP>
    </p:bldLst>
  </p:timing>
  <p:txStyles>
    <p:titleStyle>
      <a:lvl1pPr algn="l" rtl="0" eaLnBrk="1" fontAlgn="base" hangingPunct="1">
        <a:spcBef>
          <a:spcPct val="0"/>
        </a:spcBef>
        <a:spcAft>
          <a:spcPct val="0"/>
        </a:spcAft>
        <a:defRPr sz="3800">
          <a:solidFill>
            <a:srgbClr val="FFFFFF"/>
          </a:solidFill>
          <a:latin typeface="+mj-lt"/>
          <a:ea typeface="+mj-ea"/>
          <a:cs typeface="+mj-cs"/>
          <a:sym typeface="Helvetica Neue Medium" charset="0"/>
        </a:defRPr>
      </a:lvl1pPr>
      <a:lvl2pPr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2pPr>
      <a:lvl3pPr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3pPr>
      <a:lvl4pPr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4pPr>
      <a:lvl5pPr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5pPr>
      <a:lvl6pPr marL="288036"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6pPr>
      <a:lvl7pPr marL="576072"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7pPr>
      <a:lvl8pPr marL="864108"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8pPr>
      <a:lvl9pPr marL="1152144"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9pPr>
    </p:titleStyle>
    <p:bodyStyle>
      <a:lvl1pPr algn="l" rtl="0" eaLnBrk="1" fontAlgn="base" hangingPunct="1">
        <a:lnSpc>
          <a:spcPct val="90000"/>
        </a:lnSpc>
        <a:spcBef>
          <a:spcPts val="378"/>
        </a:spcBef>
        <a:spcAft>
          <a:spcPct val="0"/>
        </a:spcAft>
        <a:defRPr sz="1800">
          <a:solidFill>
            <a:srgbClr val="E1132E"/>
          </a:solidFill>
          <a:latin typeface="+mn-lt"/>
          <a:ea typeface="+mn-ea"/>
          <a:cs typeface="+mn-cs"/>
          <a:sym typeface="Helvetica Neue Medium" charset="0"/>
        </a:defRPr>
      </a:lvl1pPr>
      <a:lvl2pPr algn="l" rtl="0" eaLnBrk="1" fontAlgn="base" hangingPunct="1">
        <a:lnSpc>
          <a:spcPct val="90000"/>
        </a:lnSpc>
        <a:spcBef>
          <a:spcPts val="378"/>
        </a:spcBef>
        <a:spcAft>
          <a:spcPct val="0"/>
        </a:spcAft>
        <a:defRPr sz="1800">
          <a:solidFill>
            <a:srgbClr val="FFFEFE"/>
          </a:solidFill>
          <a:latin typeface="Helvetica Neue Light" charset="0"/>
          <a:ea typeface="+mn-ea"/>
          <a:cs typeface="+mn-cs"/>
          <a:sym typeface="Helvetica Neue Light" charset="0"/>
        </a:defRPr>
      </a:lvl2pPr>
      <a:lvl3pPr algn="l" rtl="0" eaLnBrk="1" fontAlgn="base" hangingPunct="1">
        <a:lnSpc>
          <a:spcPct val="90000"/>
        </a:lnSpc>
        <a:spcBef>
          <a:spcPts val="378"/>
        </a:spcBef>
        <a:spcAft>
          <a:spcPct val="0"/>
        </a:spcAft>
        <a:defRPr sz="1400">
          <a:solidFill>
            <a:srgbClr val="FFFEFE"/>
          </a:solidFill>
          <a:latin typeface="+mn-lt"/>
          <a:ea typeface="+mn-ea"/>
          <a:cs typeface="+mn-cs"/>
          <a:sym typeface="Helvetica Neue Medium" charset="0"/>
        </a:defRPr>
      </a:lvl3pPr>
      <a:lvl4pPr algn="l" rtl="0" eaLnBrk="1" fontAlgn="base" hangingPunct="1">
        <a:lnSpc>
          <a:spcPct val="90000"/>
        </a:lnSpc>
        <a:spcBef>
          <a:spcPts val="378"/>
        </a:spcBef>
        <a:spcAft>
          <a:spcPct val="0"/>
        </a:spcAft>
        <a:defRPr sz="1400">
          <a:solidFill>
            <a:srgbClr val="FFFEFE"/>
          </a:solidFill>
          <a:latin typeface="Helvetica Neue Light" charset="0"/>
          <a:ea typeface="+mn-ea"/>
          <a:cs typeface="+mn-cs"/>
          <a:sym typeface="Helvetica Neue Light" charset="0"/>
        </a:defRPr>
      </a:lvl4pPr>
      <a:lvl5pPr marL="224028"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5pPr>
      <a:lvl6pPr marL="512064"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6pPr>
      <a:lvl7pPr marL="800100"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7pPr>
      <a:lvl8pPr marL="1088136"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8pPr>
      <a:lvl9pPr marL="1376172"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9pPr>
    </p:bodyStyle>
    <p:otherStyle>
      <a:defPPr>
        <a:defRPr lang="en-US"/>
      </a:defPPr>
      <a:lvl1pPr marL="0" algn="l" defTabSz="288036" rtl="0" eaLnBrk="1" latinLnBrk="0" hangingPunct="1">
        <a:defRPr sz="1100" kern="1200">
          <a:solidFill>
            <a:schemeClr val="tx1"/>
          </a:solidFill>
          <a:latin typeface="+mn-lt"/>
          <a:ea typeface="+mn-ea"/>
          <a:cs typeface="+mn-cs"/>
        </a:defRPr>
      </a:lvl1pPr>
      <a:lvl2pPr marL="288036" algn="l" defTabSz="288036" rtl="0" eaLnBrk="1" latinLnBrk="0" hangingPunct="1">
        <a:defRPr sz="1100" kern="1200">
          <a:solidFill>
            <a:schemeClr val="tx1"/>
          </a:solidFill>
          <a:latin typeface="+mn-lt"/>
          <a:ea typeface="+mn-ea"/>
          <a:cs typeface="+mn-cs"/>
        </a:defRPr>
      </a:lvl2pPr>
      <a:lvl3pPr marL="576072" algn="l" defTabSz="288036" rtl="0" eaLnBrk="1" latinLnBrk="0" hangingPunct="1">
        <a:defRPr sz="1100" kern="1200">
          <a:solidFill>
            <a:schemeClr val="tx1"/>
          </a:solidFill>
          <a:latin typeface="+mn-lt"/>
          <a:ea typeface="+mn-ea"/>
          <a:cs typeface="+mn-cs"/>
        </a:defRPr>
      </a:lvl3pPr>
      <a:lvl4pPr marL="864108" algn="l" defTabSz="288036" rtl="0" eaLnBrk="1" latinLnBrk="0" hangingPunct="1">
        <a:defRPr sz="1100" kern="1200">
          <a:solidFill>
            <a:schemeClr val="tx1"/>
          </a:solidFill>
          <a:latin typeface="+mn-lt"/>
          <a:ea typeface="+mn-ea"/>
          <a:cs typeface="+mn-cs"/>
        </a:defRPr>
      </a:lvl4pPr>
      <a:lvl5pPr marL="1152144" algn="l" defTabSz="288036" rtl="0" eaLnBrk="1" latinLnBrk="0" hangingPunct="1">
        <a:defRPr sz="1100" kern="1200">
          <a:solidFill>
            <a:schemeClr val="tx1"/>
          </a:solidFill>
          <a:latin typeface="+mn-lt"/>
          <a:ea typeface="+mn-ea"/>
          <a:cs typeface="+mn-cs"/>
        </a:defRPr>
      </a:lvl5pPr>
      <a:lvl6pPr marL="1440180" algn="l" defTabSz="288036" rtl="0" eaLnBrk="1" latinLnBrk="0" hangingPunct="1">
        <a:defRPr sz="1100" kern="1200">
          <a:solidFill>
            <a:schemeClr val="tx1"/>
          </a:solidFill>
          <a:latin typeface="+mn-lt"/>
          <a:ea typeface="+mn-ea"/>
          <a:cs typeface="+mn-cs"/>
        </a:defRPr>
      </a:lvl6pPr>
      <a:lvl7pPr marL="1728216" algn="l" defTabSz="288036" rtl="0" eaLnBrk="1" latinLnBrk="0" hangingPunct="1">
        <a:defRPr sz="1100" kern="1200">
          <a:solidFill>
            <a:schemeClr val="tx1"/>
          </a:solidFill>
          <a:latin typeface="+mn-lt"/>
          <a:ea typeface="+mn-ea"/>
          <a:cs typeface="+mn-cs"/>
        </a:defRPr>
      </a:lvl7pPr>
      <a:lvl8pPr marL="2016252" algn="l" defTabSz="288036" rtl="0" eaLnBrk="1" latinLnBrk="0" hangingPunct="1">
        <a:defRPr sz="1100" kern="1200">
          <a:solidFill>
            <a:schemeClr val="tx1"/>
          </a:solidFill>
          <a:latin typeface="+mn-lt"/>
          <a:ea typeface="+mn-ea"/>
          <a:cs typeface="+mn-cs"/>
        </a:defRPr>
      </a:lvl8pPr>
      <a:lvl9pPr marL="2304288" algn="l" defTabSz="288036" rtl="0" eaLnBrk="1" latinLnBrk="0" hangingPunct="1">
        <a:defRPr sz="11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7" name="Rectangle 1"/>
          <p:cNvSpPr>
            <a:spLocks/>
          </p:cNvSpPr>
          <p:nvPr/>
        </p:nvSpPr>
        <p:spPr bwMode="auto">
          <a:xfrm>
            <a:off x="164306" y="219075"/>
            <a:ext cx="8815388" cy="6438900"/>
          </a:xfrm>
          <a:prstGeom prst="rect">
            <a:avLst/>
          </a:prstGeom>
          <a:solidFill>
            <a:srgbClr val="363635"/>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dirty="0"/>
          </a:p>
        </p:txBody>
      </p:sp>
      <p:sp>
        <p:nvSpPr>
          <p:cNvPr id="4098" name="Rectangle 2"/>
          <p:cNvSpPr>
            <a:spLocks/>
          </p:cNvSpPr>
          <p:nvPr/>
        </p:nvSpPr>
        <p:spPr bwMode="auto">
          <a:xfrm>
            <a:off x="164306" y="1533525"/>
            <a:ext cx="8815388" cy="5124450"/>
          </a:xfrm>
          <a:prstGeom prst="rect">
            <a:avLst/>
          </a:prstGeom>
          <a:solidFill>
            <a:srgbClr val="E1132E"/>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dirty="0"/>
          </a:p>
        </p:txBody>
      </p:sp>
      <p:sp>
        <p:nvSpPr>
          <p:cNvPr id="4099" name="Rectangle 3"/>
          <p:cNvSpPr>
            <a:spLocks noGrp="1" noChangeArrowheads="1"/>
          </p:cNvSpPr>
          <p:nvPr>
            <p:ph type="title"/>
          </p:nvPr>
        </p:nvSpPr>
        <p:spPr bwMode="auto">
          <a:xfrm>
            <a:off x="328613" y="219075"/>
            <a:ext cx="8479631"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32004" tIns="32004" rIns="32004" bIns="32004" numCol="1" anchor="b" anchorCtr="0" compatLnSpc="1">
            <a:prstTxWarp prst="textNoShape">
              <a:avLst/>
            </a:prstTxWarp>
          </a:bodyPr>
          <a:lstStyle/>
          <a:p>
            <a:pPr lvl="0"/>
            <a:r>
              <a:rPr lang="en-US">
                <a:sym typeface="Helvetica Neue Medium" charset="0"/>
              </a:rPr>
              <a:t>Click to edit Master title style</a:t>
            </a:r>
          </a:p>
        </p:txBody>
      </p:sp>
      <p:sp>
        <p:nvSpPr>
          <p:cNvPr id="4100" name="Rectangle 4"/>
          <p:cNvSpPr>
            <a:spLocks noGrp="1" noChangeArrowheads="1"/>
          </p:cNvSpPr>
          <p:nvPr>
            <p:ph type="body" idx="1"/>
          </p:nvPr>
        </p:nvSpPr>
        <p:spPr bwMode="auto">
          <a:xfrm>
            <a:off x="328613" y="1752600"/>
            <a:ext cx="8479631"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32004" tIns="32004" rIns="32004" bIns="32004" numCol="1" anchor="t" anchorCtr="0" compatLnSpc="1">
            <a:prstTxWarp prst="textNoShape">
              <a:avLst/>
            </a:prstTxWarp>
          </a:bodyPr>
          <a:lstStyle/>
          <a:p>
            <a:pPr lvl="0"/>
            <a:r>
              <a:rPr lang="en-US">
                <a:sym typeface="Helvetica Neue Medium" charset="0"/>
              </a:rPr>
              <a:t>Click to edit Master text styles</a:t>
            </a:r>
          </a:p>
          <a:p>
            <a:pPr lvl="1"/>
            <a:r>
              <a:rPr lang="en-US">
                <a:sym typeface="Helvetica Neue Medium" charset="0"/>
              </a:rPr>
              <a:t>Second level</a:t>
            </a:r>
          </a:p>
          <a:p>
            <a:pPr lvl="2"/>
            <a:r>
              <a:rPr lang="en-US">
                <a:sym typeface="Helvetica Neue Medium" charset="0"/>
              </a:rPr>
              <a:t>Third level</a:t>
            </a:r>
          </a:p>
          <a:p>
            <a:pPr lvl="3"/>
            <a:r>
              <a:rPr lang="en-US">
                <a:sym typeface="Helvetica Neue Medium" charset="0"/>
              </a:rPr>
              <a:t>Fourth level</a:t>
            </a:r>
          </a:p>
          <a:p>
            <a:pPr lvl="4"/>
            <a:r>
              <a:rPr lang="en-US">
                <a:sym typeface="Helvetica Neue Medium" charset="0"/>
              </a:rPr>
              <a:t>Fifth level</a:t>
            </a:r>
            <a:endParaRPr lang="en-US">
              <a:sym typeface="Helvetica Neue Light" charset="0"/>
            </a:endParaRPr>
          </a:p>
        </p:txBody>
      </p:sp>
    </p:spTree>
  </p:cSld>
  <p:clrMap bg1="lt1" tx1="dk1" bg2="lt2" tx2="dk2" accent1="accent1" accent2="accent2" accent3="accent3" accent4="accent4" accent5="accent5" accent6="accent6" hlink="hlink" folHlink="folHlink"/>
  <p:sldLayoutIdLst>
    <p:sldLayoutId id="2147483677" r:id="rId1"/>
  </p:sldLayoutIdLst>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fade">
                                      <p:cBhvr>
                                        <p:cTn id="7" dur="75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p:tmplLst>
          <p:tmpl>
            <p:tnLst>
              <p:par>
                <p:cTn presetID="10" presetClass="entr" presetSubtype="0" fill="hold" nodeType="withEffect">
                  <p:stCondLst>
                    <p:cond delay="0"/>
                  </p:stCondLst>
                  <p:childTnLst>
                    <p:set>
                      <p:cBhvr>
                        <p:cTn dur="1" fill="hold">
                          <p:stCondLst>
                            <p:cond delay="0"/>
                          </p:stCondLst>
                        </p:cTn>
                        <p:tgtEl>
                          <p:spTgt spid="4100"/>
                        </p:tgtEl>
                        <p:attrNameLst>
                          <p:attrName>style.visibility</p:attrName>
                        </p:attrNameLst>
                      </p:cBhvr>
                      <p:to>
                        <p:strVal val="visible"/>
                      </p:to>
                    </p:set>
                    <p:animEffect transition="in" filter="fade">
                      <p:cBhvr>
                        <p:cTn dur="750"/>
                        <p:tgtEl>
                          <p:spTgt spid="4100"/>
                        </p:tgtEl>
                      </p:cBhvr>
                    </p:animEffect>
                  </p:childTnLst>
                </p:cTn>
              </p:par>
            </p:tnLst>
          </p:tmpl>
        </p:tmplLst>
      </p:bldP>
    </p:bldLst>
  </p:timing>
  <p:txStyles>
    <p:titleStyle>
      <a:lvl1pPr algn="l" rtl="0" eaLnBrk="1" fontAlgn="base" hangingPunct="1">
        <a:spcBef>
          <a:spcPct val="0"/>
        </a:spcBef>
        <a:spcAft>
          <a:spcPct val="0"/>
        </a:spcAft>
        <a:defRPr sz="3800">
          <a:solidFill>
            <a:srgbClr val="FFFEFE"/>
          </a:solidFill>
          <a:latin typeface="+mj-lt"/>
          <a:ea typeface="+mj-ea"/>
          <a:cs typeface="+mj-cs"/>
          <a:sym typeface="Helvetica Neue Medium" charset="0"/>
        </a:defRPr>
      </a:lvl1pPr>
      <a:lvl2pPr algn="l" rtl="0" eaLnBrk="1" fontAlgn="base" hangingPunct="1">
        <a:spcBef>
          <a:spcPct val="0"/>
        </a:spcBef>
        <a:spcAft>
          <a:spcPct val="0"/>
        </a:spcAft>
        <a:defRPr sz="3800">
          <a:solidFill>
            <a:srgbClr val="FFFEFE"/>
          </a:solidFill>
          <a:latin typeface="Helvetica Neue Medium" charset="0"/>
          <a:ea typeface="ヒラギノ角ゴ ProN W3" charset="0"/>
          <a:cs typeface="ヒラギノ角ゴ ProN W3" charset="0"/>
          <a:sym typeface="Helvetica Neue Medium" charset="0"/>
        </a:defRPr>
      </a:lvl2pPr>
      <a:lvl3pPr algn="l" rtl="0" eaLnBrk="1" fontAlgn="base" hangingPunct="1">
        <a:spcBef>
          <a:spcPct val="0"/>
        </a:spcBef>
        <a:spcAft>
          <a:spcPct val="0"/>
        </a:spcAft>
        <a:defRPr sz="3800">
          <a:solidFill>
            <a:srgbClr val="FFFEFE"/>
          </a:solidFill>
          <a:latin typeface="Helvetica Neue Medium" charset="0"/>
          <a:ea typeface="ヒラギノ角ゴ ProN W3" charset="0"/>
          <a:cs typeface="ヒラギノ角ゴ ProN W3" charset="0"/>
          <a:sym typeface="Helvetica Neue Medium" charset="0"/>
        </a:defRPr>
      </a:lvl3pPr>
      <a:lvl4pPr algn="l" rtl="0" eaLnBrk="1" fontAlgn="base" hangingPunct="1">
        <a:spcBef>
          <a:spcPct val="0"/>
        </a:spcBef>
        <a:spcAft>
          <a:spcPct val="0"/>
        </a:spcAft>
        <a:defRPr sz="3800">
          <a:solidFill>
            <a:srgbClr val="FFFEFE"/>
          </a:solidFill>
          <a:latin typeface="Helvetica Neue Medium" charset="0"/>
          <a:ea typeface="ヒラギノ角ゴ ProN W3" charset="0"/>
          <a:cs typeface="ヒラギノ角ゴ ProN W3" charset="0"/>
          <a:sym typeface="Helvetica Neue Medium" charset="0"/>
        </a:defRPr>
      </a:lvl4pPr>
      <a:lvl5pPr algn="l" rtl="0" eaLnBrk="1" fontAlgn="base" hangingPunct="1">
        <a:spcBef>
          <a:spcPct val="0"/>
        </a:spcBef>
        <a:spcAft>
          <a:spcPct val="0"/>
        </a:spcAft>
        <a:defRPr sz="3800">
          <a:solidFill>
            <a:srgbClr val="FFFEFE"/>
          </a:solidFill>
          <a:latin typeface="Helvetica Neue Medium" charset="0"/>
          <a:ea typeface="ヒラギノ角ゴ ProN W3" charset="0"/>
          <a:cs typeface="ヒラギノ角ゴ ProN W3" charset="0"/>
          <a:sym typeface="Helvetica Neue Medium" charset="0"/>
        </a:defRPr>
      </a:lvl5pPr>
      <a:lvl6pPr marL="288036" algn="l" rtl="0" eaLnBrk="1" fontAlgn="base" hangingPunct="1">
        <a:spcBef>
          <a:spcPct val="0"/>
        </a:spcBef>
        <a:spcAft>
          <a:spcPct val="0"/>
        </a:spcAft>
        <a:defRPr sz="3800">
          <a:solidFill>
            <a:srgbClr val="FFFEFE"/>
          </a:solidFill>
          <a:latin typeface="Helvetica Neue Medium" charset="0"/>
          <a:ea typeface="ヒラギノ角ゴ ProN W3" charset="0"/>
          <a:cs typeface="ヒラギノ角ゴ ProN W3" charset="0"/>
          <a:sym typeface="Helvetica Neue Medium" charset="0"/>
        </a:defRPr>
      </a:lvl6pPr>
      <a:lvl7pPr marL="576072" algn="l" rtl="0" eaLnBrk="1" fontAlgn="base" hangingPunct="1">
        <a:spcBef>
          <a:spcPct val="0"/>
        </a:spcBef>
        <a:spcAft>
          <a:spcPct val="0"/>
        </a:spcAft>
        <a:defRPr sz="3800">
          <a:solidFill>
            <a:srgbClr val="FFFEFE"/>
          </a:solidFill>
          <a:latin typeface="Helvetica Neue Medium" charset="0"/>
          <a:ea typeface="ヒラギノ角ゴ ProN W3" charset="0"/>
          <a:cs typeface="ヒラギノ角ゴ ProN W3" charset="0"/>
          <a:sym typeface="Helvetica Neue Medium" charset="0"/>
        </a:defRPr>
      </a:lvl7pPr>
      <a:lvl8pPr marL="864108" algn="l" rtl="0" eaLnBrk="1" fontAlgn="base" hangingPunct="1">
        <a:spcBef>
          <a:spcPct val="0"/>
        </a:spcBef>
        <a:spcAft>
          <a:spcPct val="0"/>
        </a:spcAft>
        <a:defRPr sz="3800">
          <a:solidFill>
            <a:srgbClr val="FFFEFE"/>
          </a:solidFill>
          <a:latin typeface="Helvetica Neue Medium" charset="0"/>
          <a:ea typeface="ヒラギノ角ゴ ProN W3" charset="0"/>
          <a:cs typeface="ヒラギノ角ゴ ProN W3" charset="0"/>
          <a:sym typeface="Helvetica Neue Medium" charset="0"/>
        </a:defRPr>
      </a:lvl8pPr>
      <a:lvl9pPr marL="1152144" algn="l" rtl="0" eaLnBrk="1" fontAlgn="base" hangingPunct="1">
        <a:spcBef>
          <a:spcPct val="0"/>
        </a:spcBef>
        <a:spcAft>
          <a:spcPct val="0"/>
        </a:spcAft>
        <a:defRPr sz="3800">
          <a:solidFill>
            <a:srgbClr val="FFFEFE"/>
          </a:solidFill>
          <a:latin typeface="Helvetica Neue Medium" charset="0"/>
          <a:ea typeface="ヒラギノ角ゴ ProN W3" charset="0"/>
          <a:cs typeface="ヒラギノ角ゴ ProN W3" charset="0"/>
          <a:sym typeface="Helvetica Neue Medium" charset="0"/>
        </a:defRPr>
      </a:lvl9pPr>
    </p:titleStyle>
    <p:bodyStyle>
      <a:lvl1pPr algn="l" rtl="0" eaLnBrk="1" fontAlgn="base" hangingPunct="1">
        <a:lnSpc>
          <a:spcPct val="90000"/>
        </a:lnSpc>
        <a:spcBef>
          <a:spcPts val="378"/>
        </a:spcBef>
        <a:spcAft>
          <a:spcPct val="0"/>
        </a:spcAft>
        <a:defRPr sz="1800">
          <a:solidFill>
            <a:srgbClr val="FFFEFE"/>
          </a:solidFill>
          <a:latin typeface="+mn-lt"/>
          <a:ea typeface="+mn-ea"/>
          <a:cs typeface="+mn-cs"/>
          <a:sym typeface="Helvetica Neue Medium" charset="0"/>
        </a:defRPr>
      </a:lvl1pPr>
      <a:lvl2pPr algn="l" rtl="0" eaLnBrk="1" fontAlgn="base" hangingPunct="1">
        <a:lnSpc>
          <a:spcPct val="90000"/>
        </a:lnSpc>
        <a:spcBef>
          <a:spcPts val="378"/>
        </a:spcBef>
        <a:spcAft>
          <a:spcPct val="0"/>
        </a:spcAft>
        <a:defRPr sz="1800">
          <a:solidFill>
            <a:srgbClr val="FFFEFE"/>
          </a:solidFill>
          <a:latin typeface="Helvetica Neue Light" charset="0"/>
          <a:ea typeface="+mn-ea"/>
          <a:cs typeface="+mn-cs"/>
          <a:sym typeface="Helvetica Neue Light" charset="0"/>
        </a:defRPr>
      </a:lvl2pPr>
      <a:lvl3pPr algn="l" rtl="0" eaLnBrk="1" fontAlgn="base" hangingPunct="1">
        <a:lnSpc>
          <a:spcPct val="90000"/>
        </a:lnSpc>
        <a:spcBef>
          <a:spcPts val="378"/>
        </a:spcBef>
        <a:spcAft>
          <a:spcPct val="0"/>
        </a:spcAft>
        <a:defRPr sz="1400">
          <a:solidFill>
            <a:srgbClr val="FFFEFE"/>
          </a:solidFill>
          <a:latin typeface="+mn-lt"/>
          <a:ea typeface="+mn-ea"/>
          <a:cs typeface="+mn-cs"/>
          <a:sym typeface="Helvetica Neue Medium" charset="0"/>
        </a:defRPr>
      </a:lvl3pPr>
      <a:lvl4pPr algn="l" rtl="0" eaLnBrk="1" fontAlgn="base" hangingPunct="1">
        <a:lnSpc>
          <a:spcPct val="90000"/>
        </a:lnSpc>
        <a:spcBef>
          <a:spcPts val="378"/>
        </a:spcBef>
        <a:spcAft>
          <a:spcPct val="0"/>
        </a:spcAft>
        <a:defRPr sz="1400">
          <a:solidFill>
            <a:srgbClr val="FFFEFE"/>
          </a:solidFill>
          <a:latin typeface="Helvetica Neue Light" charset="0"/>
          <a:ea typeface="+mn-ea"/>
          <a:cs typeface="+mn-cs"/>
          <a:sym typeface="Helvetica Neue Light" charset="0"/>
        </a:defRPr>
      </a:lvl4pPr>
      <a:lvl5pPr marL="224028"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5pPr>
      <a:lvl6pPr marL="512064"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6pPr>
      <a:lvl7pPr marL="800100"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7pPr>
      <a:lvl8pPr marL="1088136"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8pPr>
      <a:lvl9pPr marL="1376172"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9pPr>
    </p:bodyStyle>
    <p:otherStyle>
      <a:defPPr>
        <a:defRPr lang="en-US"/>
      </a:defPPr>
      <a:lvl1pPr marL="0" algn="l" defTabSz="288036" rtl="0" eaLnBrk="1" latinLnBrk="0" hangingPunct="1">
        <a:defRPr sz="1100" kern="1200">
          <a:solidFill>
            <a:schemeClr val="tx1"/>
          </a:solidFill>
          <a:latin typeface="+mn-lt"/>
          <a:ea typeface="+mn-ea"/>
          <a:cs typeface="+mn-cs"/>
        </a:defRPr>
      </a:lvl1pPr>
      <a:lvl2pPr marL="288036" algn="l" defTabSz="288036" rtl="0" eaLnBrk="1" latinLnBrk="0" hangingPunct="1">
        <a:defRPr sz="1100" kern="1200">
          <a:solidFill>
            <a:schemeClr val="tx1"/>
          </a:solidFill>
          <a:latin typeface="+mn-lt"/>
          <a:ea typeface="+mn-ea"/>
          <a:cs typeface="+mn-cs"/>
        </a:defRPr>
      </a:lvl2pPr>
      <a:lvl3pPr marL="576072" algn="l" defTabSz="288036" rtl="0" eaLnBrk="1" latinLnBrk="0" hangingPunct="1">
        <a:defRPr sz="1100" kern="1200">
          <a:solidFill>
            <a:schemeClr val="tx1"/>
          </a:solidFill>
          <a:latin typeface="+mn-lt"/>
          <a:ea typeface="+mn-ea"/>
          <a:cs typeface="+mn-cs"/>
        </a:defRPr>
      </a:lvl3pPr>
      <a:lvl4pPr marL="864108" algn="l" defTabSz="288036" rtl="0" eaLnBrk="1" latinLnBrk="0" hangingPunct="1">
        <a:defRPr sz="1100" kern="1200">
          <a:solidFill>
            <a:schemeClr val="tx1"/>
          </a:solidFill>
          <a:latin typeface="+mn-lt"/>
          <a:ea typeface="+mn-ea"/>
          <a:cs typeface="+mn-cs"/>
        </a:defRPr>
      </a:lvl4pPr>
      <a:lvl5pPr marL="1152144" algn="l" defTabSz="288036" rtl="0" eaLnBrk="1" latinLnBrk="0" hangingPunct="1">
        <a:defRPr sz="1100" kern="1200">
          <a:solidFill>
            <a:schemeClr val="tx1"/>
          </a:solidFill>
          <a:latin typeface="+mn-lt"/>
          <a:ea typeface="+mn-ea"/>
          <a:cs typeface="+mn-cs"/>
        </a:defRPr>
      </a:lvl5pPr>
      <a:lvl6pPr marL="1440180" algn="l" defTabSz="288036" rtl="0" eaLnBrk="1" latinLnBrk="0" hangingPunct="1">
        <a:defRPr sz="1100" kern="1200">
          <a:solidFill>
            <a:schemeClr val="tx1"/>
          </a:solidFill>
          <a:latin typeface="+mn-lt"/>
          <a:ea typeface="+mn-ea"/>
          <a:cs typeface="+mn-cs"/>
        </a:defRPr>
      </a:lvl6pPr>
      <a:lvl7pPr marL="1728216" algn="l" defTabSz="288036" rtl="0" eaLnBrk="1" latinLnBrk="0" hangingPunct="1">
        <a:defRPr sz="1100" kern="1200">
          <a:solidFill>
            <a:schemeClr val="tx1"/>
          </a:solidFill>
          <a:latin typeface="+mn-lt"/>
          <a:ea typeface="+mn-ea"/>
          <a:cs typeface="+mn-cs"/>
        </a:defRPr>
      </a:lvl7pPr>
      <a:lvl8pPr marL="2016252" algn="l" defTabSz="288036" rtl="0" eaLnBrk="1" latinLnBrk="0" hangingPunct="1">
        <a:defRPr sz="1100" kern="1200">
          <a:solidFill>
            <a:schemeClr val="tx1"/>
          </a:solidFill>
          <a:latin typeface="+mn-lt"/>
          <a:ea typeface="+mn-ea"/>
          <a:cs typeface="+mn-cs"/>
        </a:defRPr>
      </a:lvl8pPr>
      <a:lvl9pPr marL="2304288" algn="l" defTabSz="288036" rtl="0" eaLnBrk="1" latinLnBrk="0" hangingPunct="1">
        <a:defRPr sz="11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5" name="Rectangle 1"/>
          <p:cNvSpPr>
            <a:spLocks/>
          </p:cNvSpPr>
          <p:nvPr/>
        </p:nvSpPr>
        <p:spPr bwMode="auto">
          <a:xfrm>
            <a:off x="164306" y="219075"/>
            <a:ext cx="8815388" cy="6419850"/>
          </a:xfrm>
          <a:prstGeom prst="rect">
            <a:avLst/>
          </a:prstGeom>
          <a:solidFill>
            <a:srgbClr val="363635"/>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dirty="0"/>
          </a:p>
        </p:txBody>
      </p:sp>
      <p:sp>
        <p:nvSpPr>
          <p:cNvPr id="6146" name="Rectangle 2"/>
          <p:cNvSpPr>
            <a:spLocks/>
          </p:cNvSpPr>
          <p:nvPr/>
        </p:nvSpPr>
        <p:spPr bwMode="auto">
          <a:xfrm>
            <a:off x="164306" y="219075"/>
            <a:ext cx="8815388" cy="1314450"/>
          </a:xfrm>
          <a:prstGeom prst="rect">
            <a:avLst/>
          </a:prstGeom>
          <a:solidFill>
            <a:srgbClr val="E1132E"/>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dirty="0"/>
          </a:p>
        </p:txBody>
      </p:sp>
      <p:sp>
        <p:nvSpPr>
          <p:cNvPr id="6147" name="Rectangle 3"/>
          <p:cNvSpPr>
            <a:spLocks/>
          </p:cNvSpPr>
          <p:nvPr/>
        </p:nvSpPr>
        <p:spPr bwMode="auto">
          <a:xfrm>
            <a:off x="4557712" y="1743075"/>
            <a:ext cx="35719" cy="4695825"/>
          </a:xfrm>
          <a:prstGeom prst="rect">
            <a:avLst/>
          </a:prstGeom>
          <a:solidFill>
            <a:srgbClr val="CACACA"/>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dirty="0"/>
          </a:p>
        </p:txBody>
      </p:sp>
      <p:sp>
        <p:nvSpPr>
          <p:cNvPr id="6148" name="Rectangle 4"/>
          <p:cNvSpPr>
            <a:spLocks noGrp="1" noChangeArrowheads="1"/>
          </p:cNvSpPr>
          <p:nvPr>
            <p:ph type="title"/>
          </p:nvPr>
        </p:nvSpPr>
        <p:spPr bwMode="auto">
          <a:xfrm>
            <a:off x="328613" y="219075"/>
            <a:ext cx="8479631"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32004" tIns="32004" rIns="32004" bIns="32004" numCol="1" anchor="b" anchorCtr="0" compatLnSpc="1">
            <a:prstTxWarp prst="textNoShape">
              <a:avLst/>
            </a:prstTxWarp>
          </a:bodyPr>
          <a:lstStyle/>
          <a:p>
            <a:pPr lvl="0"/>
            <a:r>
              <a:rPr lang="en-US">
                <a:sym typeface="Helvetica Neue Medium" charset="0"/>
              </a:rPr>
              <a:t>Click to edit Master title style</a:t>
            </a:r>
          </a:p>
        </p:txBody>
      </p:sp>
      <p:sp>
        <p:nvSpPr>
          <p:cNvPr id="6149" name="Rectangle 5"/>
          <p:cNvSpPr>
            <a:spLocks noGrp="1" noChangeArrowheads="1"/>
          </p:cNvSpPr>
          <p:nvPr>
            <p:ph type="body" idx="1"/>
          </p:nvPr>
        </p:nvSpPr>
        <p:spPr bwMode="auto">
          <a:xfrm>
            <a:off x="328612" y="1752600"/>
            <a:ext cx="4100513" cy="469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32004" tIns="32004" rIns="32004" bIns="32004" numCol="1" anchor="t" anchorCtr="0" compatLnSpc="1">
            <a:prstTxWarp prst="textNoShape">
              <a:avLst/>
            </a:prstTxWarp>
          </a:bodyPr>
          <a:lstStyle/>
          <a:p>
            <a:pPr lvl="0"/>
            <a:r>
              <a:rPr lang="en-US">
                <a:sym typeface="Helvetica Neue Medium" charset="0"/>
              </a:rPr>
              <a:t>Click to edit Master text styles</a:t>
            </a:r>
          </a:p>
          <a:p>
            <a:pPr lvl="1"/>
            <a:r>
              <a:rPr lang="en-US">
                <a:sym typeface="Helvetica Neue Medium" charset="0"/>
              </a:rPr>
              <a:t>Second level</a:t>
            </a:r>
          </a:p>
          <a:p>
            <a:pPr lvl="2"/>
            <a:r>
              <a:rPr lang="en-US">
                <a:sym typeface="Helvetica Neue Medium" charset="0"/>
              </a:rPr>
              <a:t>Third level</a:t>
            </a:r>
          </a:p>
          <a:p>
            <a:pPr lvl="3"/>
            <a:r>
              <a:rPr lang="en-US">
                <a:sym typeface="Helvetica Neue Medium" charset="0"/>
              </a:rPr>
              <a:t>Fourth level</a:t>
            </a:r>
          </a:p>
          <a:p>
            <a:pPr lvl="4"/>
            <a:r>
              <a:rPr lang="en-US">
                <a:sym typeface="Helvetica Neue Medium" charset="0"/>
              </a:rPr>
              <a:t>Fifth level</a:t>
            </a:r>
            <a:endParaRPr lang="en-US">
              <a:sym typeface="Helvetica Neue Light" charset="0"/>
            </a:endParaRPr>
          </a:p>
        </p:txBody>
      </p:sp>
    </p:spTree>
  </p:cSld>
  <p:clrMap bg1="lt1" tx1="dk1" bg2="lt2" tx2="dk2" accent1="accent1" accent2="accent2" accent3="accent3" accent4="accent4" accent5="accent5" accent6="accent6" hlink="hlink" folHlink="folHlink"/>
  <p:sldLayoutIdLst>
    <p:sldLayoutId id="2147483679" r:id="rId1"/>
  </p:sldLayoutIdLst>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149"/>
                                        </p:tgtEl>
                                        <p:attrNameLst>
                                          <p:attrName>style.visibility</p:attrName>
                                        </p:attrNameLst>
                                      </p:cBhvr>
                                      <p:to>
                                        <p:strVal val="visible"/>
                                      </p:to>
                                    </p:set>
                                    <p:animEffect transition="in" filter="fade">
                                      <p:cBhvr>
                                        <p:cTn id="7" dur="750"/>
                                        <p:tgtEl>
                                          <p:spTgt spid="6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p:tmplLst>
          <p:tmpl>
            <p:tnLst>
              <p:par>
                <p:cTn presetID="10" presetClass="entr" presetSubtype="0" fill="hold" nodeType="withEffect">
                  <p:stCondLst>
                    <p:cond delay="0"/>
                  </p:stCondLst>
                  <p:childTnLst>
                    <p:set>
                      <p:cBhvr>
                        <p:cTn dur="1" fill="hold">
                          <p:stCondLst>
                            <p:cond delay="0"/>
                          </p:stCondLst>
                        </p:cTn>
                        <p:tgtEl>
                          <p:spTgt spid="6149"/>
                        </p:tgtEl>
                        <p:attrNameLst>
                          <p:attrName>style.visibility</p:attrName>
                        </p:attrNameLst>
                      </p:cBhvr>
                      <p:to>
                        <p:strVal val="visible"/>
                      </p:to>
                    </p:set>
                    <p:animEffect transition="in" filter="fade">
                      <p:cBhvr>
                        <p:cTn dur="750"/>
                        <p:tgtEl>
                          <p:spTgt spid="6149"/>
                        </p:tgtEl>
                      </p:cBhvr>
                    </p:animEffect>
                  </p:childTnLst>
                </p:cTn>
              </p:par>
            </p:tnLst>
          </p:tmpl>
        </p:tmplLst>
      </p:bldP>
    </p:bldLst>
  </p:timing>
  <p:txStyles>
    <p:titleStyle>
      <a:lvl1pPr algn="l" rtl="0" eaLnBrk="1" fontAlgn="base" hangingPunct="1">
        <a:spcBef>
          <a:spcPct val="0"/>
        </a:spcBef>
        <a:spcAft>
          <a:spcPct val="0"/>
        </a:spcAft>
        <a:defRPr sz="3800">
          <a:solidFill>
            <a:srgbClr val="FFFFFF"/>
          </a:solidFill>
          <a:latin typeface="+mj-lt"/>
          <a:ea typeface="+mj-ea"/>
          <a:cs typeface="+mj-cs"/>
          <a:sym typeface="Helvetica Neue Medium" charset="0"/>
        </a:defRPr>
      </a:lvl1pPr>
      <a:lvl2pPr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2pPr>
      <a:lvl3pPr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3pPr>
      <a:lvl4pPr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4pPr>
      <a:lvl5pPr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5pPr>
      <a:lvl6pPr marL="288036"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6pPr>
      <a:lvl7pPr marL="576072"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7pPr>
      <a:lvl8pPr marL="864108"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8pPr>
      <a:lvl9pPr marL="1152144"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9pPr>
    </p:titleStyle>
    <p:bodyStyle>
      <a:lvl1pPr algn="l" rtl="0" eaLnBrk="1" fontAlgn="base" hangingPunct="1">
        <a:lnSpc>
          <a:spcPct val="90000"/>
        </a:lnSpc>
        <a:spcBef>
          <a:spcPts val="378"/>
        </a:spcBef>
        <a:spcAft>
          <a:spcPct val="0"/>
        </a:spcAft>
        <a:defRPr sz="1800">
          <a:solidFill>
            <a:srgbClr val="E1132E"/>
          </a:solidFill>
          <a:latin typeface="+mn-lt"/>
          <a:ea typeface="+mn-ea"/>
          <a:cs typeface="+mn-cs"/>
          <a:sym typeface="Helvetica Neue Medium" charset="0"/>
        </a:defRPr>
      </a:lvl1pPr>
      <a:lvl2pPr algn="l" rtl="0" eaLnBrk="1" fontAlgn="base" hangingPunct="1">
        <a:lnSpc>
          <a:spcPct val="90000"/>
        </a:lnSpc>
        <a:spcBef>
          <a:spcPts val="378"/>
        </a:spcBef>
        <a:spcAft>
          <a:spcPct val="0"/>
        </a:spcAft>
        <a:defRPr sz="1800">
          <a:solidFill>
            <a:srgbClr val="FFFEFE"/>
          </a:solidFill>
          <a:latin typeface="Helvetica Neue Light" charset="0"/>
          <a:ea typeface="+mn-ea"/>
          <a:cs typeface="+mn-cs"/>
          <a:sym typeface="Helvetica Neue Light" charset="0"/>
        </a:defRPr>
      </a:lvl2pPr>
      <a:lvl3pPr algn="l" rtl="0" eaLnBrk="1" fontAlgn="base" hangingPunct="1">
        <a:lnSpc>
          <a:spcPct val="90000"/>
        </a:lnSpc>
        <a:spcBef>
          <a:spcPts val="378"/>
        </a:spcBef>
        <a:spcAft>
          <a:spcPct val="0"/>
        </a:spcAft>
        <a:defRPr sz="1400">
          <a:solidFill>
            <a:srgbClr val="FFFEFE"/>
          </a:solidFill>
          <a:latin typeface="+mn-lt"/>
          <a:ea typeface="+mn-ea"/>
          <a:cs typeface="+mn-cs"/>
          <a:sym typeface="Helvetica Neue Medium" charset="0"/>
        </a:defRPr>
      </a:lvl3pPr>
      <a:lvl4pPr algn="l" rtl="0" eaLnBrk="1" fontAlgn="base" hangingPunct="1">
        <a:lnSpc>
          <a:spcPct val="90000"/>
        </a:lnSpc>
        <a:spcBef>
          <a:spcPts val="378"/>
        </a:spcBef>
        <a:spcAft>
          <a:spcPct val="0"/>
        </a:spcAft>
        <a:defRPr sz="1400">
          <a:solidFill>
            <a:srgbClr val="FFFEFE"/>
          </a:solidFill>
          <a:latin typeface="Helvetica Neue Light" charset="0"/>
          <a:ea typeface="+mn-ea"/>
          <a:cs typeface="+mn-cs"/>
          <a:sym typeface="Helvetica Neue Light" charset="0"/>
        </a:defRPr>
      </a:lvl4pPr>
      <a:lvl5pPr marL="224028"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5pPr>
      <a:lvl6pPr marL="512064"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6pPr>
      <a:lvl7pPr marL="800100"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7pPr>
      <a:lvl8pPr marL="1088136"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8pPr>
      <a:lvl9pPr marL="1376172"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9pPr>
    </p:bodyStyle>
    <p:otherStyle>
      <a:defPPr>
        <a:defRPr lang="en-US"/>
      </a:defPPr>
      <a:lvl1pPr marL="0" algn="l" defTabSz="288036" rtl="0" eaLnBrk="1" latinLnBrk="0" hangingPunct="1">
        <a:defRPr sz="1100" kern="1200">
          <a:solidFill>
            <a:schemeClr val="tx1"/>
          </a:solidFill>
          <a:latin typeface="+mn-lt"/>
          <a:ea typeface="+mn-ea"/>
          <a:cs typeface="+mn-cs"/>
        </a:defRPr>
      </a:lvl1pPr>
      <a:lvl2pPr marL="288036" algn="l" defTabSz="288036" rtl="0" eaLnBrk="1" latinLnBrk="0" hangingPunct="1">
        <a:defRPr sz="1100" kern="1200">
          <a:solidFill>
            <a:schemeClr val="tx1"/>
          </a:solidFill>
          <a:latin typeface="+mn-lt"/>
          <a:ea typeface="+mn-ea"/>
          <a:cs typeface="+mn-cs"/>
        </a:defRPr>
      </a:lvl2pPr>
      <a:lvl3pPr marL="576072" algn="l" defTabSz="288036" rtl="0" eaLnBrk="1" latinLnBrk="0" hangingPunct="1">
        <a:defRPr sz="1100" kern="1200">
          <a:solidFill>
            <a:schemeClr val="tx1"/>
          </a:solidFill>
          <a:latin typeface="+mn-lt"/>
          <a:ea typeface="+mn-ea"/>
          <a:cs typeface="+mn-cs"/>
        </a:defRPr>
      </a:lvl3pPr>
      <a:lvl4pPr marL="864108" algn="l" defTabSz="288036" rtl="0" eaLnBrk="1" latinLnBrk="0" hangingPunct="1">
        <a:defRPr sz="1100" kern="1200">
          <a:solidFill>
            <a:schemeClr val="tx1"/>
          </a:solidFill>
          <a:latin typeface="+mn-lt"/>
          <a:ea typeface="+mn-ea"/>
          <a:cs typeface="+mn-cs"/>
        </a:defRPr>
      </a:lvl4pPr>
      <a:lvl5pPr marL="1152144" algn="l" defTabSz="288036" rtl="0" eaLnBrk="1" latinLnBrk="0" hangingPunct="1">
        <a:defRPr sz="1100" kern="1200">
          <a:solidFill>
            <a:schemeClr val="tx1"/>
          </a:solidFill>
          <a:latin typeface="+mn-lt"/>
          <a:ea typeface="+mn-ea"/>
          <a:cs typeface="+mn-cs"/>
        </a:defRPr>
      </a:lvl5pPr>
      <a:lvl6pPr marL="1440180" algn="l" defTabSz="288036" rtl="0" eaLnBrk="1" latinLnBrk="0" hangingPunct="1">
        <a:defRPr sz="1100" kern="1200">
          <a:solidFill>
            <a:schemeClr val="tx1"/>
          </a:solidFill>
          <a:latin typeface="+mn-lt"/>
          <a:ea typeface="+mn-ea"/>
          <a:cs typeface="+mn-cs"/>
        </a:defRPr>
      </a:lvl6pPr>
      <a:lvl7pPr marL="1728216" algn="l" defTabSz="288036" rtl="0" eaLnBrk="1" latinLnBrk="0" hangingPunct="1">
        <a:defRPr sz="1100" kern="1200">
          <a:solidFill>
            <a:schemeClr val="tx1"/>
          </a:solidFill>
          <a:latin typeface="+mn-lt"/>
          <a:ea typeface="+mn-ea"/>
          <a:cs typeface="+mn-cs"/>
        </a:defRPr>
      </a:lvl7pPr>
      <a:lvl8pPr marL="2016252" algn="l" defTabSz="288036" rtl="0" eaLnBrk="1" latinLnBrk="0" hangingPunct="1">
        <a:defRPr sz="1100" kern="1200">
          <a:solidFill>
            <a:schemeClr val="tx1"/>
          </a:solidFill>
          <a:latin typeface="+mn-lt"/>
          <a:ea typeface="+mn-ea"/>
          <a:cs typeface="+mn-cs"/>
        </a:defRPr>
      </a:lvl8pPr>
      <a:lvl9pPr marL="2304288" algn="l" defTabSz="288036" rtl="0" eaLnBrk="1" latinLnBrk="0" hangingPunct="1">
        <a:defRPr sz="11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41" name="Rectangle 1"/>
          <p:cNvSpPr>
            <a:spLocks/>
          </p:cNvSpPr>
          <p:nvPr/>
        </p:nvSpPr>
        <p:spPr bwMode="auto">
          <a:xfrm>
            <a:off x="164306" y="219075"/>
            <a:ext cx="8815388" cy="6419850"/>
          </a:xfrm>
          <a:prstGeom prst="rect">
            <a:avLst/>
          </a:prstGeom>
          <a:solidFill>
            <a:srgbClr val="363635"/>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242" name="Rectangle 2"/>
          <p:cNvSpPr>
            <a:spLocks/>
          </p:cNvSpPr>
          <p:nvPr/>
        </p:nvSpPr>
        <p:spPr bwMode="auto">
          <a:xfrm>
            <a:off x="164306" y="219075"/>
            <a:ext cx="8815388" cy="1314450"/>
          </a:xfrm>
          <a:prstGeom prst="rect">
            <a:avLst/>
          </a:prstGeom>
          <a:solidFill>
            <a:srgbClr val="E1132E"/>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243" name="Rectangle 3"/>
          <p:cNvSpPr>
            <a:spLocks/>
          </p:cNvSpPr>
          <p:nvPr/>
        </p:nvSpPr>
        <p:spPr bwMode="auto">
          <a:xfrm>
            <a:off x="3100387" y="1743075"/>
            <a:ext cx="35719" cy="4695825"/>
          </a:xfrm>
          <a:prstGeom prst="rect">
            <a:avLst/>
          </a:prstGeom>
          <a:solidFill>
            <a:srgbClr val="CACACA"/>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244" name="Rectangle 4"/>
          <p:cNvSpPr>
            <a:spLocks noGrp="1" noChangeArrowheads="1"/>
          </p:cNvSpPr>
          <p:nvPr>
            <p:ph type="title"/>
          </p:nvPr>
        </p:nvSpPr>
        <p:spPr bwMode="auto">
          <a:xfrm>
            <a:off x="328613" y="219075"/>
            <a:ext cx="8479631"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32004" tIns="32004" rIns="32004" bIns="32004" numCol="1" anchor="b" anchorCtr="0" compatLnSpc="1">
            <a:prstTxWarp prst="textNoShape">
              <a:avLst/>
            </a:prstTxWarp>
          </a:bodyPr>
          <a:lstStyle/>
          <a:p>
            <a:pPr lvl="0"/>
            <a:r>
              <a:rPr lang="en-US">
                <a:sym typeface="Helvetica Neue Medium" charset="0"/>
              </a:rPr>
              <a:t>Click to edit Master title style</a:t>
            </a:r>
          </a:p>
        </p:txBody>
      </p:sp>
      <p:sp>
        <p:nvSpPr>
          <p:cNvPr id="10245" name="Rectangle 5"/>
          <p:cNvSpPr>
            <a:spLocks noGrp="1" noChangeArrowheads="1"/>
          </p:cNvSpPr>
          <p:nvPr>
            <p:ph type="body" idx="1"/>
          </p:nvPr>
        </p:nvSpPr>
        <p:spPr bwMode="auto">
          <a:xfrm>
            <a:off x="328612" y="1752600"/>
            <a:ext cx="2607469" cy="466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32004" tIns="32004" rIns="32004" bIns="32004" numCol="1" anchor="t" anchorCtr="0" compatLnSpc="1">
            <a:prstTxWarp prst="textNoShape">
              <a:avLst/>
            </a:prstTxWarp>
          </a:bodyPr>
          <a:lstStyle/>
          <a:p>
            <a:pPr lvl="0"/>
            <a:r>
              <a:rPr lang="en-US">
                <a:sym typeface="Helvetica Neue Medium" charset="0"/>
              </a:rPr>
              <a:t>Click to edit Master text styles</a:t>
            </a:r>
          </a:p>
          <a:p>
            <a:pPr lvl="1"/>
            <a:r>
              <a:rPr lang="en-US">
                <a:sym typeface="Helvetica Neue Medium" charset="0"/>
              </a:rPr>
              <a:t>Second level</a:t>
            </a:r>
          </a:p>
          <a:p>
            <a:pPr lvl="2"/>
            <a:r>
              <a:rPr lang="en-US">
                <a:sym typeface="Helvetica Neue Medium" charset="0"/>
              </a:rPr>
              <a:t>Third level</a:t>
            </a:r>
          </a:p>
          <a:p>
            <a:pPr lvl="3"/>
            <a:r>
              <a:rPr lang="en-US">
                <a:sym typeface="Helvetica Neue Medium" charset="0"/>
              </a:rPr>
              <a:t>Fourth level</a:t>
            </a:r>
          </a:p>
          <a:p>
            <a:pPr lvl="4"/>
            <a:r>
              <a:rPr lang="en-US">
                <a:sym typeface="Helvetica Neue Medium" charset="0"/>
              </a:rPr>
              <a:t>Fifth level</a:t>
            </a:r>
            <a:endParaRPr lang="en-US">
              <a:sym typeface="Helvetica Neue Light" charset="0"/>
            </a:endParaRPr>
          </a:p>
        </p:txBody>
      </p:sp>
    </p:spTree>
  </p:cSld>
  <p:clrMap bg1="lt1" tx1="dk1" bg2="lt2" tx2="dk2" accent1="accent1" accent2="accent2" accent3="accent3" accent4="accent4" accent5="accent5" accent6="accent6" hlink="hlink" folHlink="folHlink"/>
  <p:sldLayoutIdLst>
    <p:sldLayoutId id="2147483681" r:id="rId1"/>
  </p:sldLayoutIdLst>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45"/>
                                        </p:tgtEl>
                                        <p:attrNameLst>
                                          <p:attrName>style.visibility</p:attrName>
                                        </p:attrNameLst>
                                      </p:cBhvr>
                                      <p:to>
                                        <p:strVal val="visible"/>
                                      </p:to>
                                    </p:set>
                                    <p:animEffect transition="in" filter="fade">
                                      <p:cBhvr>
                                        <p:cTn id="7" dur="750"/>
                                        <p:tgtEl>
                                          <p:spTgt spid="10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5" grpId="0">
        <p:tmplLst>
          <p:tmpl>
            <p:tnLst>
              <p:par>
                <p:cTn presetID="10" presetClass="entr" presetSubtype="0" fill="hold" nodeType="withEffect">
                  <p:stCondLst>
                    <p:cond delay="0"/>
                  </p:stCondLst>
                  <p:childTnLst>
                    <p:set>
                      <p:cBhvr>
                        <p:cTn dur="1" fill="hold">
                          <p:stCondLst>
                            <p:cond delay="0"/>
                          </p:stCondLst>
                        </p:cTn>
                        <p:tgtEl>
                          <p:spTgt spid="10245"/>
                        </p:tgtEl>
                        <p:attrNameLst>
                          <p:attrName>style.visibility</p:attrName>
                        </p:attrNameLst>
                      </p:cBhvr>
                      <p:to>
                        <p:strVal val="visible"/>
                      </p:to>
                    </p:set>
                    <p:animEffect transition="in" filter="fade">
                      <p:cBhvr>
                        <p:cTn dur="750"/>
                        <p:tgtEl>
                          <p:spTgt spid="10245"/>
                        </p:tgtEl>
                      </p:cBhvr>
                    </p:animEffect>
                  </p:childTnLst>
                </p:cTn>
              </p:par>
            </p:tnLst>
          </p:tmpl>
        </p:tmplLst>
      </p:bldP>
    </p:bldLst>
  </p:timing>
  <p:txStyles>
    <p:titleStyle>
      <a:lvl1pPr algn="l" rtl="0" eaLnBrk="1" fontAlgn="base" hangingPunct="1">
        <a:spcBef>
          <a:spcPct val="0"/>
        </a:spcBef>
        <a:spcAft>
          <a:spcPct val="0"/>
        </a:spcAft>
        <a:defRPr sz="3800">
          <a:solidFill>
            <a:srgbClr val="FFFFFF"/>
          </a:solidFill>
          <a:latin typeface="+mj-lt"/>
          <a:ea typeface="+mj-ea"/>
          <a:cs typeface="+mj-cs"/>
          <a:sym typeface="Helvetica Neue Medium" charset="0"/>
        </a:defRPr>
      </a:lvl1pPr>
      <a:lvl2pPr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2pPr>
      <a:lvl3pPr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3pPr>
      <a:lvl4pPr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4pPr>
      <a:lvl5pPr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5pPr>
      <a:lvl6pPr marL="288036"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6pPr>
      <a:lvl7pPr marL="576072"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7pPr>
      <a:lvl8pPr marL="864108"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8pPr>
      <a:lvl9pPr marL="1152144"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9pPr>
    </p:titleStyle>
    <p:bodyStyle>
      <a:lvl1pPr algn="l" rtl="0" eaLnBrk="1" fontAlgn="base" hangingPunct="1">
        <a:lnSpc>
          <a:spcPct val="90000"/>
        </a:lnSpc>
        <a:spcBef>
          <a:spcPts val="378"/>
        </a:spcBef>
        <a:spcAft>
          <a:spcPct val="0"/>
        </a:spcAft>
        <a:defRPr sz="1800">
          <a:solidFill>
            <a:srgbClr val="E1132E"/>
          </a:solidFill>
          <a:latin typeface="+mn-lt"/>
          <a:ea typeface="+mn-ea"/>
          <a:cs typeface="+mn-cs"/>
          <a:sym typeface="Helvetica Neue Medium" charset="0"/>
        </a:defRPr>
      </a:lvl1pPr>
      <a:lvl2pPr algn="l" rtl="0" eaLnBrk="1" fontAlgn="base" hangingPunct="1">
        <a:lnSpc>
          <a:spcPct val="90000"/>
        </a:lnSpc>
        <a:spcBef>
          <a:spcPts val="378"/>
        </a:spcBef>
        <a:spcAft>
          <a:spcPct val="0"/>
        </a:spcAft>
        <a:defRPr sz="1800">
          <a:solidFill>
            <a:srgbClr val="FFFEFE"/>
          </a:solidFill>
          <a:latin typeface="Helvetica Neue Light" charset="0"/>
          <a:ea typeface="+mn-ea"/>
          <a:cs typeface="+mn-cs"/>
          <a:sym typeface="Helvetica Neue Light" charset="0"/>
        </a:defRPr>
      </a:lvl2pPr>
      <a:lvl3pPr algn="l" rtl="0" eaLnBrk="1" fontAlgn="base" hangingPunct="1">
        <a:lnSpc>
          <a:spcPct val="90000"/>
        </a:lnSpc>
        <a:spcBef>
          <a:spcPts val="378"/>
        </a:spcBef>
        <a:spcAft>
          <a:spcPct val="0"/>
        </a:spcAft>
        <a:defRPr sz="1400">
          <a:solidFill>
            <a:srgbClr val="FFFEFE"/>
          </a:solidFill>
          <a:latin typeface="+mn-lt"/>
          <a:ea typeface="+mn-ea"/>
          <a:cs typeface="+mn-cs"/>
          <a:sym typeface="Helvetica Neue Medium" charset="0"/>
        </a:defRPr>
      </a:lvl3pPr>
      <a:lvl4pPr algn="l" rtl="0" eaLnBrk="1" fontAlgn="base" hangingPunct="1">
        <a:lnSpc>
          <a:spcPct val="90000"/>
        </a:lnSpc>
        <a:spcBef>
          <a:spcPts val="378"/>
        </a:spcBef>
        <a:spcAft>
          <a:spcPct val="0"/>
        </a:spcAft>
        <a:defRPr sz="1400">
          <a:solidFill>
            <a:srgbClr val="FFFEFE"/>
          </a:solidFill>
          <a:latin typeface="Helvetica Neue Light" charset="0"/>
          <a:ea typeface="+mn-ea"/>
          <a:cs typeface="+mn-cs"/>
          <a:sym typeface="Helvetica Neue Light" charset="0"/>
        </a:defRPr>
      </a:lvl4pPr>
      <a:lvl5pPr marL="224028"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5pPr>
      <a:lvl6pPr marL="512064"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6pPr>
      <a:lvl7pPr marL="800100"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7pPr>
      <a:lvl8pPr marL="1088136"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8pPr>
      <a:lvl9pPr marL="1376172"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9pPr>
    </p:bodyStyle>
    <p:otherStyle>
      <a:defPPr>
        <a:defRPr lang="en-US"/>
      </a:defPPr>
      <a:lvl1pPr marL="0" algn="l" defTabSz="288036" rtl="0" eaLnBrk="1" latinLnBrk="0" hangingPunct="1">
        <a:defRPr sz="1100" kern="1200">
          <a:solidFill>
            <a:schemeClr val="tx1"/>
          </a:solidFill>
          <a:latin typeface="+mn-lt"/>
          <a:ea typeface="+mn-ea"/>
          <a:cs typeface="+mn-cs"/>
        </a:defRPr>
      </a:lvl1pPr>
      <a:lvl2pPr marL="288036" algn="l" defTabSz="288036" rtl="0" eaLnBrk="1" latinLnBrk="0" hangingPunct="1">
        <a:defRPr sz="1100" kern="1200">
          <a:solidFill>
            <a:schemeClr val="tx1"/>
          </a:solidFill>
          <a:latin typeface="+mn-lt"/>
          <a:ea typeface="+mn-ea"/>
          <a:cs typeface="+mn-cs"/>
        </a:defRPr>
      </a:lvl2pPr>
      <a:lvl3pPr marL="576072" algn="l" defTabSz="288036" rtl="0" eaLnBrk="1" latinLnBrk="0" hangingPunct="1">
        <a:defRPr sz="1100" kern="1200">
          <a:solidFill>
            <a:schemeClr val="tx1"/>
          </a:solidFill>
          <a:latin typeface="+mn-lt"/>
          <a:ea typeface="+mn-ea"/>
          <a:cs typeface="+mn-cs"/>
        </a:defRPr>
      </a:lvl3pPr>
      <a:lvl4pPr marL="864108" algn="l" defTabSz="288036" rtl="0" eaLnBrk="1" latinLnBrk="0" hangingPunct="1">
        <a:defRPr sz="1100" kern="1200">
          <a:solidFill>
            <a:schemeClr val="tx1"/>
          </a:solidFill>
          <a:latin typeface="+mn-lt"/>
          <a:ea typeface="+mn-ea"/>
          <a:cs typeface="+mn-cs"/>
        </a:defRPr>
      </a:lvl4pPr>
      <a:lvl5pPr marL="1152144" algn="l" defTabSz="288036" rtl="0" eaLnBrk="1" latinLnBrk="0" hangingPunct="1">
        <a:defRPr sz="1100" kern="1200">
          <a:solidFill>
            <a:schemeClr val="tx1"/>
          </a:solidFill>
          <a:latin typeface="+mn-lt"/>
          <a:ea typeface="+mn-ea"/>
          <a:cs typeface="+mn-cs"/>
        </a:defRPr>
      </a:lvl5pPr>
      <a:lvl6pPr marL="1440180" algn="l" defTabSz="288036" rtl="0" eaLnBrk="1" latinLnBrk="0" hangingPunct="1">
        <a:defRPr sz="1100" kern="1200">
          <a:solidFill>
            <a:schemeClr val="tx1"/>
          </a:solidFill>
          <a:latin typeface="+mn-lt"/>
          <a:ea typeface="+mn-ea"/>
          <a:cs typeface="+mn-cs"/>
        </a:defRPr>
      </a:lvl6pPr>
      <a:lvl7pPr marL="1728216" algn="l" defTabSz="288036" rtl="0" eaLnBrk="1" latinLnBrk="0" hangingPunct="1">
        <a:defRPr sz="1100" kern="1200">
          <a:solidFill>
            <a:schemeClr val="tx1"/>
          </a:solidFill>
          <a:latin typeface="+mn-lt"/>
          <a:ea typeface="+mn-ea"/>
          <a:cs typeface="+mn-cs"/>
        </a:defRPr>
      </a:lvl7pPr>
      <a:lvl8pPr marL="2016252" algn="l" defTabSz="288036" rtl="0" eaLnBrk="1" latinLnBrk="0" hangingPunct="1">
        <a:defRPr sz="1100" kern="1200">
          <a:solidFill>
            <a:schemeClr val="tx1"/>
          </a:solidFill>
          <a:latin typeface="+mn-lt"/>
          <a:ea typeface="+mn-ea"/>
          <a:cs typeface="+mn-cs"/>
        </a:defRPr>
      </a:lvl8pPr>
      <a:lvl9pPr marL="2304288" algn="l" defTabSz="288036" rtl="0" eaLnBrk="1" latinLnBrk="0" hangingPunct="1">
        <a:defRPr sz="11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289" name="Rectangle 1"/>
          <p:cNvSpPr>
            <a:spLocks/>
          </p:cNvSpPr>
          <p:nvPr/>
        </p:nvSpPr>
        <p:spPr bwMode="auto">
          <a:xfrm>
            <a:off x="164306" y="219075"/>
            <a:ext cx="8815388" cy="6419850"/>
          </a:xfrm>
          <a:prstGeom prst="rect">
            <a:avLst/>
          </a:prstGeom>
          <a:solidFill>
            <a:srgbClr val="363635"/>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dirty="0"/>
          </a:p>
        </p:txBody>
      </p:sp>
      <p:sp>
        <p:nvSpPr>
          <p:cNvPr id="12290" name="Rectangle 2"/>
          <p:cNvSpPr>
            <a:spLocks/>
          </p:cNvSpPr>
          <p:nvPr/>
        </p:nvSpPr>
        <p:spPr bwMode="auto">
          <a:xfrm>
            <a:off x="164306" y="219075"/>
            <a:ext cx="8815388" cy="1314450"/>
          </a:xfrm>
          <a:prstGeom prst="rect">
            <a:avLst/>
          </a:prstGeom>
          <a:solidFill>
            <a:srgbClr val="E1132E"/>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dirty="0"/>
          </a:p>
        </p:txBody>
      </p:sp>
      <p:sp>
        <p:nvSpPr>
          <p:cNvPr id="12291" name="Rectangle 3"/>
          <p:cNvSpPr>
            <a:spLocks/>
          </p:cNvSpPr>
          <p:nvPr/>
        </p:nvSpPr>
        <p:spPr bwMode="auto">
          <a:xfrm>
            <a:off x="6007894" y="1743075"/>
            <a:ext cx="35719" cy="4695825"/>
          </a:xfrm>
          <a:prstGeom prst="rect">
            <a:avLst/>
          </a:prstGeom>
          <a:solidFill>
            <a:srgbClr val="CACACA"/>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dirty="0"/>
          </a:p>
        </p:txBody>
      </p:sp>
      <p:sp>
        <p:nvSpPr>
          <p:cNvPr id="12292" name="Rectangle 4"/>
          <p:cNvSpPr>
            <a:spLocks noGrp="1" noChangeArrowheads="1"/>
          </p:cNvSpPr>
          <p:nvPr>
            <p:ph type="title"/>
          </p:nvPr>
        </p:nvSpPr>
        <p:spPr bwMode="auto">
          <a:xfrm>
            <a:off x="328613" y="219075"/>
            <a:ext cx="8479631"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32004" tIns="32004" rIns="32004" bIns="32004" numCol="1" anchor="b" anchorCtr="0" compatLnSpc="1">
            <a:prstTxWarp prst="textNoShape">
              <a:avLst/>
            </a:prstTxWarp>
          </a:bodyPr>
          <a:lstStyle/>
          <a:p>
            <a:pPr lvl="0"/>
            <a:r>
              <a:rPr lang="en-US">
                <a:sym typeface="Helvetica Neue Medium" charset="0"/>
              </a:rPr>
              <a:t>Click to edit Master title style</a:t>
            </a:r>
          </a:p>
        </p:txBody>
      </p:sp>
      <p:sp>
        <p:nvSpPr>
          <p:cNvPr id="12293" name="Rectangle 5"/>
          <p:cNvSpPr>
            <a:spLocks noGrp="1" noChangeArrowheads="1"/>
          </p:cNvSpPr>
          <p:nvPr>
            <p:ph type="body" idx="1"/>
          </p:nvPr>
        </p:nvSpPr>
        <p:spPr bwMode="auto">
          <a:xfrm>
            <a:off x="6193631" y="1752600"/>
            <a:ext cx="2614613"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32004" tIns="32004" rIns="32004" bIns="32004" numCol="1" anchor="t" anchorCtr="0" compatLnSpc="1">
            <a:prstTxWarp prst="textNoShape">
              <a:avLst/>
            </a:prstTxWarp>
          </a:bodyPr>
          <a:lstStyle/>
          <a:p>
            <a:pPr lvl="0"/>
            <a:r>
              <a:rPr lang="en-US">
                <a:sym typeface="Helvetica Neue Medium" charset="0"/>
              </a:rPr>
              <a:t>Click to edit Master text styles</a:t>
            </a:r>
          </a:p>
          <a:p>
            <a:pPr lvl="1"/>
            <a:r>
              <a:rPr lang="en-US">
                <a:sym typeface="Helvetica Neue Medium" charset="0"/>
              </a:rPr>
              <a:t>Second level</a:t>
            </a:r>
          </a:p>
          <a:p>
            <a:pPr lvl="2"/>
            <a:r>
              <a:rPr lang="en-US">
                <a:sym typeface="Helvetica Neue Medium" charset="0"/>
              </a:rPr>
              <a:t>Third level</a:t>
            </a:r>
          </a:p>
          <a:p>
            <a:pPr lvl="3"/>
            <a:r>
              <a:rPr lang="en-US">
                <a:sym typeface="Helvetica Neue Medium" charset="0"/>
              </a:rPr>
              <a:t>Fourth level</a:t>
            </a:r>
          </a:p>
          <a:p>
            <a:pPr lvl="4"/>
            <a:r>
              <a:rPr lang="en-US">
                <a:sym typeface="Helvetica Neue Medium" charset="0"/>
              </a:rPr>
              <a:t>Fifth level</a:t>
            </a:r>
            <a:endParaRPr lang="en-US">
              <a:sym typeface="Helvetica Neue Light" charset="0"/>
            </a:endParaRPr>
          </a:p>
        </p:txBody>
      </p:sp>
    </p:spTree>
  </p:cSld>
  <p:clrMap bg1="lt1" tx1="dk1" bg2="lt2" tx2="dk2" accent1="accent1" accent2="accent2" accent3="accent3" accent4="accent4" accent5="accent5" accent6="accent6" hlink="hlink" folHlink="folHlink"/>
  <p:sldLayoutIdLst>
    <p:sldLayoutId id="2147483683" r:id="rId1"/>
  </p:sldLayoutIdLst>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293"/>
                                        </p:tgtEl>
                                        <p:attrNameLst>
                                          <p:attrName>style.visibility</p:attrName>
                                        </p:attrNameLst>
                                      </p:cBhvr>
                                      <p:to>
                                        <p:strVal val="visible"/>
                                      </p:to>
                                    </p:set>
                                    <p:animEffect transition="in" filter="fade">
                                      <p:cBhvr>
                                        <p:cTn id="7" dur="750"/>
                                        <p:tgtEl>
                                          <p:spTgt spid="122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3" grpId="0">
        <p:tmplLst>
          <p:tmpl>
            <p:tnLst>
              <p:par>
                <p:cTn presetID="10" presetClass="entr" presetSubtype="0" fill="hold" nodeType="withEffect">
                  <p:stCondLst>
                    <p:cond delay="0"/>
                  </p:stCondLst>
                  <p:childTnLst>
                    <p:set>
                      <p:cBhvr>
                        <p:cTn dur="1" fill="hold">
                          <p:stCondLst>
                            <p:cond delay="0"/>
                          </p:stCondLst>
                        </p:cTn>
                        <p:tgtEl>
                          <p:spTgt spid="12293"/>
                        </p:tgtEl>
                        <p:attrNameLst>
                          <p:attrName>style.visibility</p:attrName>
                        </p:attrNameLst>
                      </p:cBhvr>
                      <p:to>
                        <p:strVal val="visible"/>
                      </p:to>
                    </p:set>
                    <p:animEffect transition="in" filter="fade">
                      <p:cBhvr>
                        <p:cTn dur="750"/>
                        <p:tgtEl>
                          <p:spTgt spid="12293"/>
                        </p:tgtEl>
                      </p:cBhvr>
                    </p:animEffect>
                  </p:childTnLst>
                </p:cTn>
              </p:par>
            </p:tnLst>
          </p:tmpl>
        </p:tmplLst>
      </p:bldP>
    </p:bldLst>
  </p:timing>
  <p:txStyles>
    <p:titleStyle>
      <a:lvl1pPr algn="l" rtl="0" eaLnBrk="1" fontAlgn="base" hangingPunct="1">
        <a:spcBef>
          <a:spcPct val="0"/>
        </a:spcBef>
        <a:spcAft>
          <a:spcPct val="0"/>
        </a:spcAft>
        <a:defRPr sz="3800">
          <a:solidFill>
            <a:srgbClr val="FFFFFF"/>
          </a:solidFill>
          <a:latin typeface="+mj-lt"/>
          <a:ea typeface="+mj-ea"/>
          <a:cs typeface="+mj-cs"/>
          <a:sym typeface="Helvetica Neue Medium" charset="0"/>
        </a:defRPr>
      </a:lvl1pPr>
      <a:lvl2pPr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2pPr>
      <a:lvl3pPr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3pPr>
      <a:lvl4pPr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4pPr>
      <a:lvl5pPr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5pPr>
      <a:lvl6pPr marL="288036"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6pPr>
      <a:lvl7pPr marL="576072"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7pPr>
      <a:lvl8pPr marL="864108"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8pPr>
      <a:lvl9pPr marL="1152144"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9pPr>
    </p:titleStyle>
    <p:bodyStyle>
      <a:lvl1pPr algn="l" rtl="0" eaLnBrk="1" fontAlgn="base" hangingPunct="1">
        <a:lnSpc>
          <a:spcPct val="90000"/>
        </a:lnSpc>
        <a:spcBef>
          <a:spcPts val="378"/>
        </a:spcBef>
        <a:spcAft>
          <a:spcPct val="0"/>
        </a:spcAft>
        <a:defRPr sz="1800">
          <a:solidFill>
            <a:srgbClr val="E1132E"/>
          </a:solidFill>
          <a:latin typeface="+mn-lt"/>
          <a:ea typeface="+mn-ea"/>
          <a:cs typeface="+mn-cs"/>
          <a:sym typeface="Helvetica Neue Medium" charset="0"/>
        </a:defRPr>
      </a:lvl1pPr>
      <a:lvl2pPr algn="l" rtl="0" eaLnBrk="1" fontAlgn="base" hangingPunct="1">
        <a:lnSpc>
          <a:spcPct val="90000"/>
        </a:lnSpc>
        <a:spcBef>
          <a:spcPts val="378"/>
        </a:spcBef>
        <a:spcAft>
          <a:spcPct val="0"/>
        </a:spcAft>
        <a:defRPr sz="1800">
          <a:solidFill>
            <a:srgbClr val="FFFEFE"/>
          </a:solidFill>
          <a:latin typeface="Helvetica Neue Light" charset="0"/>
          <a:ea typeface="+mn-ea"/>
          <a:cs typeface="+mn-cs"/>
          <a:sym typeface="Helvetica Neue Light" charset="0"/>
        </a:defRPr>
      </a:lvl2pPr>
      <a:lvl3pPr algn="l" rtl="0" eaLnBrk="1" fontAlgn="base" hangingPunct="1">
        <a:lnSpc>
          <a:spcPct val="90000"/>
        </a:lnSpc>
        <a:spcBef>
          <a:spcPts val="378"/>
        </a:spcBef>
        <a:spcAft>
          <a:spcPct val="0"/>
        </a:spcAft>
        <a:defRPr sz="1400">
          <a:solidFill>
            <a:srgbClr val="FFFEFE"/>
          </a:solidFill>
          <a:latin typeface="+mn-lt"/>
          <a:ea typeface="+mn-ea"/>
          <a:cs typeface="+mn-cs"/>
          <a:sym typeface="Helvetica Neue Medium" charset="0"/>
        </a:defRPr>
      </a:lvl3pPr>
      <a:lvl4pPr algn="l" rtl="0" eaLnBrk="1" fontAlgn="base" hangingPunct="1">
        <a:lnSpc>
          <a:spcPct val="90000"/>
        </a:lnSpc>
        <a:spcBef>
          <a:spcPts val="378"/>
        </a:spcBef>
        <a:spcAft>
          <a:spcPct val="0"/>
        </a:spcAft>
        <a:defRPr sz="1400">
          <a:solidFill>
            <a:srgbClr val="FFFEFE"/>
          </a:solidFill>
          <a:latin typeface="Helvetica Neue Light" charset="0"/>
          <a:ea typeface="+mn-ea"/>
          <a:cs typeface="+mn-cs"/>
          <a:sym typeface="Helvetica Neue Light" charset="0"/>
        </a:defRPr>
      </a:lvl4pPr>
      <a:lvl5pPr marL="224028"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5pPr>
      <a:lvl6pPr marL="512064"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6pPr>
      <a:lvl7pPr marL="800100"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7pPr>
      <a:lvl8pPr marL="1088136"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8pPr>
      <a:lvl9pPr marL="1376172"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9pPr>
    </p:bodyStyle>
    <p:otherStyle>
      <a:defPPr>
        <a:defRPr lang="en-US"/>
      </a:defPPr>
      <a:lvl1pPr marL="0" algn="l" defTabSz="288036" rtl="0" eaLnBrk="1" latinLnBrk="0" hangingPunct="1">
        <a:defRPr sz="1100" kern="1200">
          <a:solidFill>
            <a:schemeClr val="tx1"/>
          </a:solidFill>
          <a:latin typeface="+mn-lt"/>
          <a:ea typeface="+mn-ea"/>
          <a:cs typeface="+mn-cs"/>
        </a:defRPr>
      </a:lvl1pPr>
      <a:lvl2pPr marL="288036" algn="l" defTabSz="288036" rtl="0" eaLnBrk="1" latinLnBrk="0" hangingPunct="1">
        <a:defRPr sz="1100" kern="1200">
          <a:solidFill>
            <a:schemeClr val="tx1"/>
          </a:solidFill>
          <a:latin typeface="+mn-lt"/>
          <a:ea typeface="+mn-ea"/>
          <a:cs typeface="+mn-cs"/>
        </a:defRPr>
      </a:lvl2pPr>
      <a:lvl3pPr marL="576072" algn="l" defTabSz="288036" rtl="0" eaLnBrk="1" latinLnBrk="0" hangingPunct="1">
        <a:defRPr sz="1100" kern="1200">
          <a:solidFill>
            <a:schemeClr val="tx1"/>
          </a:solidFill>
          <a:latin typeface="+mn-lt"/>
          <a:ea typeface="+mn-ea"/>
          <a:cs typeface="+mn-cs"/>
        </a:defRPr>
      </a:lvl3pPr>
      <a:lvl4pPr marL="864108" algn="l" defTabSz="288036" rtl="0" eaLnBrk="1" latinLnBrk="0" hangingPunct="1">
        <a:defRPr sz="1100" kern="1200">
          <a:solidFill>
            <a:schemeClr val="tx1"/>
          </a:solidFill>
          <a:latin typeface="+mn-lt"/>
          <a:ea typeface="+mn-ea"/>
          <a:cs typeface="+mn-cs"/>
        </a:defRPr>
      </a:lvl4pPr>
      <a:lvl5pPr marL="1152144" algn="l" defTabSz="288036" rtl="0" eaLnBrk="1" latinLnBrk="0" hangingPunct="1">
        <a:defRPr sz="1100" kern="1200">
          <a:solidFill>
            <a:schemeClr val="tx1"/>
          </a:solidFill>
          <a:latin typeface="+mn-lt"/>
          <a:ea typeface="+mn-ea"/>
          <a:cs typeface="+mn-cs"/>
        </a:defRPr>
      </a:lvl5pPr>
      <a:lvl6pPr marL="1440180" algn="l" defTabSz="288036" rtl="0" eaLnBrk="1" latinLnBrk="0" hangingPunct="1">
        <a:defRPr sz="1100" kern="1200">
          <a:solidFill>
            <a:schemeClr val="tx1"/>
          </a:solidFill>
          <a:latin typeface="+mn-lt"/>
          <a:ea typeface="+mn-ea"/>
          <a:cs typeface="+mn-cs"/>
        </a:defRPr>
      </a:lvl6pPr>
      <a:lvl7pPr marL="1728216" algn="l" defTabSz="288036" rtl="0" eaLnBrk="1" latinLnBrk="0" hangingPunct="1">
        <a:defRPr sz="1100" kern="1200">
          <a:solidFill>
            <a:schemeClr val="tx1"/>
          </a:solidFill>
          <a:latin typeface="+mn-lt"/>
          <a:ea typeface="+mn-ea"/>
          <a:cs typeface="+mn-cs"/>
        </a:defRPr>
      </a:lvl7pPr>
      <a:lvl8pPr marL="2016252" algn="l" defTabSz="288036" rtl="0" eaLnBrk="1" latinLnBrk="0" hangingPunct="1">
        <a:defRPr sz="1100" kern="1200">
          <a:solidFill>
            <a:schemeClr val="tx1"/>
          </a:solidFill>
          <a:latin typeface="+mn-lt"/>
          <a:ea typeface="+mn-ea"/>
          <a:cs typeface="+mn-cs"/>
        </a:defRPr>
      </a:lvl8pPr>
      <a:lvl9pPr marL="2304288" algn="l" defTabSz="288036" rtl="0" eaLnBrk="1" latinLnBrk="0" hangingPunct="1">
        <a:defRPr sz="11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385" name="Rectangle 1"/>
          <p:cNvSpPr>
            <a:spLocks/>
          </p:cNvSpPr>
          <p:nvPr/>
        </p:nvSpPr>
        <p:spPr bwMode="auto">
          <a:xfrm>
            <a:off x="214313" y="219075"/>
            <a:ext cx="8715375" cy="6438900"/>
          </a:xfrm>
          <a:prstGeom prst="rect">
            <a:avLst/>
          </a:prstGeom>
          <a:solidFill>
            <a:srgbClr val="363635"/>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dirty="0"/>
          </a:p>
        </p:txBody>
      </p:sp>
      <p:sp>
        <p:nvSpPr>
          <p:cNvPr id="16386" name="Rectangle 2"/>
          <p:cNvSpPr>
            <a:spLocks/>
          </p:cNvSpPr>
          <p:nvPr/>
        </p:nvSpPr>
        <p:spPr bwMode="auto">
          <a:xfrm>
            <a:off x="164306" y="219075"/>
            <a:ext cx="8815388" cy="6438900"/>
          </a:xfrm>
          <a:prstGeom prst="rect">
            <a:avLst/>
          </a:prstGeom>
          <a:solidFill>
            <a:srgbClr val="E1132E"/>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dirty="0"/>
          </a:p>
        </p:txBody>
      </p:sp>
    </p:spTree>
  </p:cSld>
  <p:clrMap bg1="lt1" tx1="dk1" bg2="lt2" tx2="dk2" accent1="accent1" accent2="accent2" accent3="accent3" accent4="accent4" accent5="accent5" accent6="accent6" hlink="hlink" folHlink="folHlink"/>
  <p:sldLayoutIdLst>
    <p:sldLayoutId id="2147483685" r:id="rId1"/>
  </p:sldLayoutIdLst>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xStyles>
    <p:titleStyle>
      <a:lvl1pPr algn="l" rtl="0" eaLnBrk="1" fontAlgn="base" hangingPunct="1">
        <a:spcBef>
          <a:spcPct val="0"/>
        </a:spcBef>
        <a:spcAft>
          <a:spcPct val="0"/>
        </a:spcAft>
        <a:defRPr sz="3800">
          <a:solidFill>
            <a:srgbClr val="FFFFFF"/>
          </a:solidFill>
          <a:latin typeface="+mj-lt"/>
          <a:ea typeface="+mj-ea"/>
          <a:cs typeface="+mj-cs"/>
          <a:sym typeface="Helvetica Neue Medium" charset="0"/>
        </a:defRPr>
      </a:lvl1pPr>
      <a:lvl2pPr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2pPr>
      <a:lvl3pPr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3pPr>
      <a:lvl4pPr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4pPr>
      <a:lvl5pPr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5pPr>
      <a:lvl6pPr marL="288036"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6pPr>
      <a:lvl7pPr marL="576072"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7pPr>
      <a:lvl8pPr marL="864108"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8pPr>
      <a:lvl9pPr marL="1152144"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9pPr>
    </p:titleStyle>
    <p:bodyStyle>
      <a:lvl1pPr algn="l" rtl="0" eaLnBrk="1" fontAlgn="base" hangingPunct="1">
        <a:lnSpc>
          <a:spcPct val="90000"/>
        </a:lnSpc>
        <a:spcBef>
          <a:spcPts val="378"/>
        </a:spcBef>
        <a:spcAft>
          <a:spcPct val="0"/>
        </a:spcAft>
        <a:defRPr sz="1800">
          <a:solidFill>
            <a:srgbClr val="FFFEFE"/>
          </a:solidFill>
          <a:latin typeface="+mn-lt"/>
          <a:ea typeface="+mn-ea"/>
          <a:cs typeface="+mn-cs"/>
          <a:sym typeface="Helvetica Neue Medium" charset="0"/>
        </a:defRPr>
      </a:lvl1pPr>
      <a:lvl2pPr algn="l" rtl="0" eaLnBrk="1" fontAlgn="base" hangingPunct="1">
        <a:lnSpc>
          <a:spcPct val="90000"/>
        </a:lnSpc>
        <a:spcBef>
          <a:spcPts val="378"/>
        </a:spcBef>
        <a:spcAft>
          <a:spcPct val="0"/>
        </a:spcAft>
        <a:defRPr sz="1800">
          <a:solidFill>
            <a:srgbClr val="FFFEFE"/>
          </a:solidFill>
          <a:latin typeface="Helvetica Neue Light" charset="0"/>
          <a:ea typeface="+mn-ea"/>
          <a:cs typeface="+mn-cs"/>
          <a:sym typeface="Helvetica Neue Light" charset="0"/>
        </a:defRPr>
      </a:lvl2pPr>
      <a:lvl3pPr algn="l" rtl="0" eaLnBrk="1" fontAlgn="base" hangingPunct="1">
        <a:lnSpc>
          <a:spcPct val="90000"/>
        </a:lnSpc>
        <a:spcBef>
          <a:spcPts val="378"/>
        </a:spcBef>
        <a:spcAft>
          <a:spcPct val="0"/>
        </a:spcAft>
        <a:defRPr sz="1400">
          <a:solidFill>
            <a:srgbClr val="FFFEFE"/>
          </a:solidFill>
          <a:latin typeface="+mn-lt"/>
          <a:ea typeface="+mn-ea"/>
          <a:cs typeface="+mn-cs"/>
          <a:sym typeface="Helvetica Neue Medium" charset="0"/>
        </a:defRPr>
      </a:lvl3pPr>
      <a:lvl4pPr algn="l" rtl="0" eaLnBrk="1" fontAlgn="base" hangingPunct="1">
        <a:lnSpc>
          <a:spcPct val="90000"/>
        </a:lnSpc>
        <a:spcBef>
          <a:spcPts val="378"/>
        </a:spcBef>
        <a:spcAft>
          <a:spcPct val="0"/>
        </a:spcAft>
        <a:defRPr sz="1400">
          <a:solidFill>
            <a:srgbClr val="FFFEFE"/>
          </a:solidFill>
          <a:latin typeface="Helvetica Neue Light" charset="0"/>
          <a:ea typeface="+mn-ea"/>
          <a:cs typeface="+mn-cs"/>
          <a:sym typeface="Helvetica Neue Light" charset="0"/>
        </a:defRPr>
      </a:lvl4pPr>
      <a:lvl5pPr marL="224028"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5pPr>
      <a:lvl6pPr marL="512064"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6pPr>
      <a:lvl7pPr marL="800100"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7pPr>
      <a:lvl8pPr marL="1088136"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8pPr>
      <a:lvl9pPr marL="1376172" indent="-224028" algn="l" rtl="0" eaLnBrk="1" fontAlgn="base" hangingPunct="1">
        <a:lnSpc>
          <a:spcPct val="90000"/>
        </a:lnSpc>
        <a:spcBef>
          <a:spcPts val="378"/>
        </a:spcBef>
        <a:spcAft>
          <a:spcPct val="0"/>
        </a:spcAft>
        <a:buClr>
          <a:srgbClr val="FFFEFE"/>
        </a:buClr>
        <a:buSzPct val="100000"/>
        <a:buFont typeface="Helvetica Neue Light" charset="0"/>
        <a:buChar char="—"/>
        <a:defRPr sz="1400">
          <a:solidFill>
            <a:srgbClr val="FFFEFE"/>
          </a:solidFill>
          <a:latin typeface="Helvetica Neue Light" charset="0"/>
          <a:ea typeface="+mn-ea"/>
          <a:cs typeface="+mn-cs"/>
          <a:sym typeface="Helvetica Neue Light" charset="0"/>
        </a:defRPr>
      </a:lvl9pPr>
    </p:bodyStyle>
    <p:otherStyle>
      <a:defPPr>
        <a:defRPr lang="en-US"/>
      </a:defPPr>
      <a:lvl1pPr marL="0" algn="l" defTabSz="288036" rtl="0" eaLnBrk="1" latinLnBrk="0" hangingPunct="1">
        <a:defRPr sz="1100" kern="1200">
          <a:solidFill>
            <a:schemeClr val="tx1"/>
          </a:solidFill>
          <a:latin typeface="+mn-lt"/>
          <a:ea typeface="+mn-ea"/>
          <a:cs typeface="+mn-cs"/>
        </a:defRPr>
      </a:lvl1pPr>
      <a:lvl2pPr marL="288036" algn="l" defTabSz="288036" rtl="0" eaLnBrk="1" latinLnBrk="0" hangingPunct="1">
        <a:defRPr sz="1100" kern="1200">
          <a:solidFill>
            <a:schemeClr val="tx1"/>
          </a:solidFill>
          <a:latin typeface="+mn-lt"/>
          <a:ea typeface="+mn-ea"/>
          <a:cs typeface="+mn-cs"/>
        </a:defRPr>
      </a:lvl2pPr>
      <a:lvl3pPr marL="576072" algn="l" defTabSz="288036" rtl="0" eaLnBrk="1" latinLnBrk="0" hangingPunct="1">
        <a:defRPr sz="1100" kern="1200">
          <a:solidFill>
            <a:schemeClr val="tx1"/>
          </a:solidFill>
          <a:latin typeface="+mn-lt"/>
          <a:ea typeface="+mn-ea"/>
          <a:cs typeface="+mn-cs"/>
        </a:defRPr>
      </a:lvl3pPr>
      <a:lvl4pPr marL="864108" algn="l" defTabSz="288036" rtl="0" eaLnBrk="1" latinLnBrk="0" hangingPunct="1">
        <a:defRPr sz="1100" kern="1200">
          <a:solidFill>
            <a:schemeClr val="tx1"/>
          </a:solidFill>
          <a:latin typeface="+mn-lt"/>
          <a:ea typeface="+mn-ea"/>
          <a:cs typeface="+mn-cs"/>
        </a:defRPr>
      </a:lvl4pPr>
      <a:lvl5pPr marL="1152144" algn="l" defTabSz="288036" rtl="0" eaLnBrk="1" latinLnBrk="0" hangingPunct="1">
        <a:defRPr sz="1100" kern="1200">
          <a:solidFill>
            <a:schemeClr val="tx1"/>
          </a:solidFill>
          <a:latin typeface="+mn-lt"/>
          <a:ea typeface="+mn-ea"/>
          <a:cs typeface="+mn-cs"/>
        </a:defRPr>
      </a:lvl5pPr>
      <a:lvl6pPr marL="1440180" algn="l" defTabSz="288036" rtl="0" eaLnBrk="1" latinLnBrk="0" hangingPunct="1">
        <a:defRPr sz="1100" kern="1200">
          <a:solidFill>
            <a:schemeClr val="tx1"/>
          </a:solidFill>
          <a:latin typeface="+mn-lt"/>
          <a:ea typeface="+mn-ea"/>
          <a:cs typeface="+mn-cs"/>
        </a:defRPr>
      </a:lvl6pPr>
      <a:lvl7pPr marL="1728216" algn="l" defTabSz="288036" rtl="0" eaLnBrk="1" latinLnBrk="0" hangingPunct="1">
        <a:defRPr sz="1100" kern="1200">
          <a:solidFill>
            <a:schemeClr val="tx1"/>
          </a:solidFill>
          <a:latin typeface="+mn-lt"/>
          <a:ea typeface="+mn-ea"/>
          <a:cs typeface="+mn-cs"/>
        </a:defRPr>
      </a:lvl7pPr>
      <a:lvl8pPr marL="2016252" algn="l" defTabSz="288036" rtl="0" eaLnBrk="1" latinLnBrk="0" hangingPunct="1">
        <a:defRPr sz="1100" kern="1200">
          <a:solidFill>
            <a:schemeClr val="tx1"/>
          </a:solidFill>
          <a:latin typeface="+mn-lt"/>
          <a:ea typeface="+mn-ea"/>
          <a:cs typeface="+mn-cs"/>
        </a:defRPr>
      </a:lvl8pPr>
      <a:lvl9pPr marL="2304288" algn="l" defTabSz="288036" rtl="0" eaLnBrk="1" latinLnBrk="0" hangingPunct="1">
        <a:defRPr sz="11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649" name="Rectangle 1"/>
          <p:cNvSpPr>
            <a:spLocks/>
          </p:cNvSpPr>
          <p:nvPr/>
        </p:nvSpPr>
        <p:spPr bwMode="auto">
          <a:xfrm>
            <a:off x="164306" y="219075"/>
            <a:ext cx="8815388" cy="6419850"/>
          </a:xfrm>
          <a:prstGeom prst="rect">
            <a:avLst/>
          </a:prstGeom>
          <a:solidFill>
            <a:srgbClr val="363635"/>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dirty="0"/>
          </a:p>
        </p:txBody>
      </p:sp>
      <p:sp>
        <p:nvSpPr>
          <p:cNvPr id="27650" name="Rectangle 2"/>
          <p:cNvSpPr>
            <a:spLocks/>
          </p:cNvSpPr>
          <p:nvPr/>
        </p:nvSpPr>
        <p:spPr bwMode="auto">
          <a:xfrm>
            <a:off x="164306" y="219075"/>
            <a:ext cx="8815388" cy="1314450"/>
          </a:xfrm>
          <a:prstGeom prst="rect">
            <a:avLst/>
          </a:prstGeom>
          <a:solidFill>
            <a:srgbClr val="E1132E"/>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dirty="0"/>
          </a:p>
        </p:txBody>
      </p:sp>
      <p:sp>
        <p:nvSpPr>
          <p:cNvPr id="27651" name="Rectangle 3"/>
          <p:cNvSpPr>
            <a:spLocks noGrp="1" noChangeArrowheads="1"/>
          </p:cNvSpPr>
          <p:nvPr>
            <p:ph type="title"/>
          </p:nvPr>
        </p:nvSpPr>
        <p:spPr bwMode="auto">
          <a:xfrm>
            <a:off x="328613" y="219075"/>
            <a:ext cx="8479631"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32004" tIns="32004" rIns="32004" bIns="32004" numCol="1" anchor="b" anchorCtr="0" compatLnSpc="1">
            <a:prstTxWarp prst="textNoShape">
              <a:avLst/>
            </a:prstTxWarp>
          </a:bodyPr>
          <a:lstStyle/>
          <a:p>
            <a:pPr lvl="0"/>
            <a:r>
              <a:rPr lang="en-US">
                <a:sym typeface="Helvetica Neue Medium" charset="0"/>
              </a:rPr>
              <a:t>Click to edit Master title style</a:t>
            </a:r>
          </a:p>
        </p:txBody>
      </p:sp>
    </p:spTree>
  </p:cSld>
  <p:clrMap bg1="lt1" tx1="dk1" bg2="lt2" tx2="dk2" accent1="accent1" accent2="accent2" accent3="accent3" accent4="accent4" accent5="accent5" accent6="accent6" hlink="hlink" folHlink="folHlink"/>
  <p:sldLayoutIdLst>
    <p:sldLayoutId id="2147483687" r:id="rId1"/>
  </p:sldLayoutIdLst>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xStyles>
    <p:titleStyle>
      <a:lvl1pPr algn="l" rtl="0" eaLnBrk="1" fontAlgn="base" hangingPunct="1">
        <a:spcBef>
          <a:spcPct val="0"/>
        </a:spcBef>
        <a:spcAft>
          <a:spcPct val="0"/>
        </a:spcAft>
        <a:defRPr sz="3800">
          <a:solidFill>
            <a:srgbClr val="FFFFFF"/>
          </a:solidFill>
          <a:latin typeface="+mj-lt"/>
          <a:ea typeface="+mj-ea"/>
          <a:cs typeface="+mj-cs"/>
          <a:sym typeface="Helvetica Neue Medium" charset="0"/>
        </a:defRPr>
      </a:lvl1pPr>
      <a:lvl2pPr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2pPr>
      <a:lvl3pPr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3pPr>
      <a:lvl4pPr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4pPr>
      <a:lvl5pPr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5pPr>
      <a:lvl6pPr marL="288036"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6pPr>
      <a:lvl7pPr marL="576072"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7pPr>
      <a:lvl8pPr marL="864108"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8pPr>
      <a:lvl9pPr marL="1152144"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9pPr>
    </p:titleStyle>
    <p:bodyStyle>
      <a:lvl1pPr algn="l" rtl="0" eaLnBrk="1" fontAlgn="base" hangingPunct="1">
        <a:lnSpc>
          <a:spcPct val="90000"/>
        </a:lnSpc>
        <a:spcBef>
          <a:spcPts val="378"/>
        </a:spcBef>
        <a:spcAft>
          <a:spcPct val="0"/>
        </a:spcAft>
        <a:defRPr sz="1800">
          <a:solidFill>
            <a:srgbClr val="1D79C2"/>
          </a:solidFill>
          <a:latin typeface="+mn-lt"/>
          <a:ea typeface="+mn-ea"/>
          <a:cs typeface="+mn-cs"/>
          <a:sym typeface="Helvetica Neue Medium" charset="0"/>
        </a:defRPr>
      </a:lvl1pPr>
      <a:lvl2pPr algn="l" rtl="0" eaLnBrk="1" fontAlgn="base" hangingPunct="1">
        <a:lnSpc>
          <a:spcPct val="90000"/>
        </a:lnSpc>
        <a:spcBef>
          <a:spcPts val="378"/>
        </a:spcBef>
        <a:spcAft>
          <a:spcPct val="0"/>
        </a:spcAft>
        <a:defRPr sz="1800">
          <a:solidFill>
            <a:srgbClr val="363635"/>
          </a:solidFill>
          <a:latin typeface="Helvetica Neue Light" charset="0"/>
          <a:ea typeface="+mn-ea"/>
          <a:cs typeface="+mn-cs"/>
          <a:sym typeface="Helvetica Neue Light" charset="0"/>
        </a:defRPr>
      </a:lvl2pPr>
      <a:lvl3pPr algn="l" rtl="0" eaLnBrk="1" fontAlgn="base" hangingPunct="1">
        <a:lnSpc>
          <a:spcPct val="90000"/>
        </a:lnSpc>
        <a:spcBef>
          <a:spcPts val="378"/>
        </a:spcBef>
        <a:spcAft>
          <a:spcPct val="0"/>
        </a:spcAft>
        <a:defRPr sz="1400">
          <a:solidFill>
            <a:srgbClr val="1D79C2"/>
          </a:solidFill>
          <a:latin typeface="+mn-lt"/>
          <a:ea typeface="+mn-ea"/>
          <a:cs typeface="+mn-cs"/>
          <a:sym typeface="Helvetica Neue Medium" charset="0"/>
        </a:defRPr>
      </a:lvl3pPr>
      <a:lvl4pPr algn="l" rtl="0" eaLnBrk="1" fontAlgn="base" hangingPunct="1">
        <a:lnSpc>
          <a:spcPct val="90000"/>
        </a:lnSpc>
        <a:spcBef>
          <a:spcPts val="378"/>
        </a:spcBef>
        <a:spcAft>
          <a:spcPct val="0"/>
        </a:spcAft>
        <a:defRPr sz="1400">
          <a:solidFill>
            <a:srgbClr val="292827"/>
          </a:solidFill>
          <a:latin typeface="Helvetica Neue Light" charset="0"/>
          <a:ea typeface="+mn-ea"/>
          <a:cs typeface="+mn-cs"/>
          <a:sym typeface="Helvetica Neue Light" charset="0"/>
        </a:defRPr>
      </a:lvl4pPr>
      <a:lvl5pPr marL="224028" indent="-224028" algn="l" rtl="0" eaLnBrk="1" fontAlgn="base" hangingPunct="1">
        <a:lnSpc>
          <a:spcPct val="90000"/>
        </a:lnSpc>
        <a:spcBef>
          <a:spcPts val="378"/>
        </a:spcBef>
        <a:spcAft>
          <a:spcPct val="0"/>
        </a:spcAft>
        <a:buClr>
          <a:srgbClr val="292827"/>
        </a:buClr>
        <a:buSzPct val="100000"/>
        <a:buFont typeface="Helvetica Neue Light" charset="0"/>
        <a:buChar char="—"/>
        <a:defRPr sz="1400">
          <a:solidFill>
            <a:srgbClr val="292827"/>
          </a:solidFill>
          <a:latin typeface="Helvetica Neue Light" charset="0"/>
          <a:ea typeface="+mn-ea"/>
          <a:cs typeface="+mn-cs"/>
          <a:sym typeface="Helvetica Neue Light" charset="0"/>
        </a:defRPr>
      </a:lvl5pPr>
      <a:lvl6pPr marL="512064" indent="-224028" algn="l" rtl="0" eaLnBrk="1" fontAlgn="base" hangingPunct="1">
        <a:lnSpc>
          <a:spcPct val="90000"/>
        </a:lnSpc>
        <a:spcBef>
          <a:spcPts val="378"/>
        </a:spcBef>
        <a:spcAft>
          <a:spcPct val="0"/>
        </a:spcAft>
        <a:buClr>
          <a:srgbClr val="292827"/>
        </a:buClr>
        <a:buSzPct val="100000"/>
        <a:buFont typeface="Helvetica Neue Light" charset="0"/>
        <a:buChar char="—"/>
        <a:defRPr sz="1400">
          <a:solidFill>
            <a:srgbClr val="292827"/>
          </a:solidFill>
          <a:latin typeface="Helvetica Neue Light" charset="0"/>
          <a:ea typeface="+mn-ea"/>
          <a:cs typeface="+mn-cs"/>
          <a:sym typeface="Helvetica Neue Light" charset="0"/>
        </a:defRPr>
      </a:lvl6pPr>
      <a:lvl7pPr marL="800100" indent="-224028" algn="l" rtl="0" eaLnBrk="1" fontAlgn="base" hangingPunct="1">
        <a:lnSpc>
          <a:spcPct val="90000"/>
        </a:lnSpc>
        <a:spcBef>
          <a:spcPts val="378"/>
        </a:spcBef>
        <a:spcAft>
          <a:spcPct val="0"/>
        </a:spcAft>
        <a:buClr>
          <a:srgbClr val="292827"/>
        </a:buClr>
        <a:buSzPct val="100000"/>
        <a:buFont typeface="Helvetica Neue Light" charset="0"/>
        <a:buChar char="—"/>
        <a:defRPr sz="1400">
          <a:solidFill>
            <a:srgbClr val="292827"/>
          </a:solidFill>
          <a:latin typeface="Helvetica Neue Light" charset="0"/>
          <a:ea typeface="+mn-ea"/>
          <a:cs typeface="+mn-cs"/>
          <a:sym typeface="Helvetica Neue Light" charset="0"/>
        </a:defRPr>
      </a:lvl7pPr>
      <a:lvl8pPr marL="1088136" indent="-224028" algn="l" rtl="0" eaLnBrk="1" fontAlgn="base" hangingPunct="1">
        <a:lnSpc>
          <a:spcPct val="90000"/>
        </a:lnSpc>
        <a:spcBef>
          <a:spcPts val="378"/>
        </a:spcBef>
        <a:spcAft>
          <a:spcPct val="0"/>
        </a:spcAft>
        <a:buClr>
          <a:srgbClr val="292827"/>
        </a:buClr>
        <a:buSzPct val="100000"/>
        <a:buFont typeface="Helvetica Neue Light" charset="0"/>
        <a:buChar char="—"/>
        <a:defRPr sz="1400">
          <a:solidFill>
            <a:srgbClr val="292827"/>
          </a:solidFill>
          <a:latin typeface="Helvetica Neue Light" charset="0"/>
          <a:ea typeface="+mn-ea"/>
          <a:cs typeface="+mn-cs"/>
          <a:sym typeface="Helvetica Neue Light" charset="0"/>
        </a:defRPr>
      </a:lvl8pPr>
      <a:lvl9pPr marL="1376172" indent="-224028" algn="l" rtl="0" eaLnBrk="1" fontAlgn="base" hangingPunct="1">
        <a:lnSpc>
          <a:spcPct val="90000"/>
        </a:lnSpc>
        <a:spcBef>
          <a:spcPts val="378"/>
        </a:spcBef>
        <a:spcAft>
          <a:spcPct val="0"/>
        </a:spcAft>
        <a:buClr>
          <a:srgbClr val="292827"/>
        </a:buClr>
        <a:buSzPct val="100000"/>
        <a:buFont typeface="Helvetica Neue Light" charset="0"/>
        <a:buChar char="—"/>
        <a:defRPr sz="1400">
          <a:solidFill>
            <a:srgbClr val="292827"/>
          </a:solidFill>
          <a:latin typeface="Helvetica Neue Light" charset="0"/>
          <a:ea typeface="+mn-ea"/>
          <a:cs typeface="+mn-cs"/>
          <a:sym typeface="Helvetica Neue Light" charset="0"/>
        </a:defRPr>
      </a:lvl9pPr>
    </p:bodyStyle>
    <p:otherStyle>
      <a:defPPr>
        <a:defRPr lang="en-US"/>
      </a:defPPr>
      <a:lvl1pPr marL="0" algn="l" defTabSz="288036" rtl="0" eaLnBrk="1" latinLnBrk="0" hangingPunct="1">
        <a:defRPr sz="1100" kern="1200">
          <a:solidFill>
            <a:schemeClr val="tx1"/>
          </a:solidFill>
          <a:latin typeface="+mn-lt"/>
          <a:ea typeface="+mn-ea"/>
          <a:cs typeface="+mn-cs"/>
        </a:defRPr>
      </a:lvl1pPr>
      <a:lvl2pPr marL="288036" algn="l" defTabSz="288036" rtl="0" eaLnBrk="1" latinLnBrk="0" hangingPunct="1">
        <a:defRPr sz="1100" kern="1200">
          <a:solidFill>
            <a:schemeClr val="tx1"/>
          </a:solidFill>
          <a:latin typeface="+mn-lt"/>
          <a:ea typeface="+mn-ea"/>
          <a:cs typeface="+mn-cs"/>
        </a:defRPr>
      </a:lvl2pPr>
      <a:lvl3pPr marL="576072" algn="l" defTabSz="288036" rtl="0" eaLnBrk="1" latinLnBrk="0" hangingPunct="1">
        <a:defRPr sz="1100" kern="1200">
          <a:solidFill>
            <a:schemeClr val="tx1"/>
          </a:solidFill>
          <a:latin typeface="+mn-lt"/>
          <a:ea typeface="+mn-ea"/>
          <a:cs typeface="+mn-cs"/>
        </a:defRPr>
      </a:lvl3pPr>
      <a:lvl4pPr marL="864108" algn="l" defTabSz="288036" rtl="0" eaLnBrk="1" latinLnBrk="0" hangingPunct="1">
        <a:defRPr sz="1100" kern="1200">
          <a:solidFill>
            <a:schemeClr val="tx1"/>
          </a:solidFill>
          <a:latin typeface="+mn-lt"/>
          <a:ea typeface="+mn-ea"/>
          <a:cs typeface="+mn-cs"/>
        </a:defRPr>
      </a:lvl4pPr>
      <a:lvl5pPr marL="1152144" algn="l" defTabSz="288036" rtl="0" eaLnBrk="1" latinLnBrk="0" hangingPunct="1">
        <a:defRPr sz="1100" kern="1200">
          <a:solidFill>
            <a:schemeClr val="tx1"/>
          </a:solidFill>
          <a:latin typeface="+mn-lt"/>
          <a:ea typeface="+mn-ea"/>
          <a:cs typeface="+mn-cs"/>
        </a:defRPr>
      </a:lvl5pPr>
      <a:lvl6pPr marL="1440180" algn="l" defTabSz="288036" rtl="0" eaLnBrk="1" latinLnBrk="0" hangingPunct="1">
        <a:defRPr sz="1100" kern="1200">
          <a:solidFill>
            <a:schemeClr val="tx1"/>
          </a:solidFill>
          <a:latin typeface="+mn-lt"/>
          <a:ea typeface="+mn-ea"/>
          <a:cs typeface="+mn-cs"/>
        </a:defRPr>
      </a:lvl6pPr>
      <a:lvl7pPr marL="1728216" algn="l" defTabSz="288036" rtl="0" eaLnBrk="1" latinLnBrk="0" hangingPunct="1">
        <a:defRPr sz="1100" kern="1200">
          <a:solidFill>
            <a:schemeClr val="tx1"/>
          </a:solidFill>
          <a:latin typeface="+mn-lt"/>
          <a:ea typeface="+mn-ea"/>
          <a:cs typeface="+mn-cs"/>
        </a:defRPr>
      </a:lvl7pPr>
      <a:lvl8pPr marL="2016252" algn="l" defTabSz="288036" rtl="0" eaLnBrk="1" latinLnBrk="0" hangingPunct="1">
        <a:defRPr sz="1100" kern="1200">
          <a:solidFill>
            <a:schemeClr val="tx1"/>
          </a:solidFill>
          <a:latin typeface="+mn-lt"/>
          <a:ea typeface="+mn-ea"/>
          <a:cs typeface="+mn-cs"/>
        </a:defRPr>
      </a:lvl8pPr>
      <a:lvl9pPr marL="2304288" algn="l" defTabSz="288036" rtl="0" eaLnBrk="1" latinLnBrk="0" hangingPunct="1">
        <a:defRPr sz="11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649" name="Rectangle 1"/>
          <p:cNvSpPr>
            <a:spLocks/>
          </p:cNvSpPr>
          <p:nvPr/>
        </p:nvSpPr>
        <p:spPr bwMode="auto">
          <a:xfrm>
            <a:off x="164306" y="219075"/>
            <a:ext cx="8815388" cy="6419850"/>
          </a:xfrm>
          <a:prstGeom prst="rect">
            <a:avLst/>
          </a:prstGeom>
          <a:solidFill>
            <a:srgbClr val="363635"/>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dirty="0"/>
          </a:p>
        </p:txBody>
      </p:sp>
      <p:sp>
        <p:nvSpPr>
          <p:cNvPr id="27650" name="Rectangle 2"/>
          <p:cNvSpPr>
            <a:spLocks/>
          </p:cNvSpPr>
          <p:nvPr/>
        </p:nvSpPr>
        <p:spPr bwMode="auto">
          <a:xfrm>
            <a:off x="164306" y="219075"/>
            <a:ext cx="8815388" cy="1314450"/>
          </a:xfrm>
          <a:prstGeom prst="rect">
            <a:avLst/>
          </a:prstGeom>
          <a:solidFill>
            <a:srgbClr val="E1132E"/>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dirty="0"/>
          </a:p>
        </p:txBody>
      </p:sp>
      <p:sp>
        <p:nvSpPr>
          <p:cNvPr id="27651" name="Rectangle 3"/>
          <p:cNvSpPr>
            <a:spLocks noGrp="1" noChangeArrowheads="1"/>
          </p:cNvSpPr>
          <p:nvPr>
            <p:ph type="title"/>
          </p:nvPr>
        </p:nvSpPr>
        <p:spPr bwMode="auto">
          <a:xfrm>
            <a:off x="328613" y="219075"/>
            <a:ext cx="8479631"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32004" tIns="32004" rIns="32004" bIns="32004" numCol="1" anchor="b" anchorCtr="0" compatLnSpc="1">
            <a:prstTxWarp prst="textNoShape">
              <a:avLst/>
            </a:prstTxWarp>
          </a:bodyPr>
          <a:lstStyle/>
          <a:p>
            <a:pPr lvl="0"/>
            <a:r>
              <a:rPr lang="en-US">
                <a:sym typeface="Helvetica Neue Medium" charset="0"/>
              </a:rPr>
              <a:t>Click to edit Master title style</a:t>
            </a:r>
          </a:p>
        </p:txBody>
      </p:sp>
    </p:spTree>
    <p:extLst>
      <p:ext uri="{BB962C8B-B14F-4D97-AF65-F5344CB8AC3E}">
        <p14:creationId xmlns:p14="http://schemas.microsoft.com/office/powerpoint/2010/main" val="1722574747"/>
      </p:ext>
    </p:extLst>
  </p:cSld>
  <p:clrMap bg1="lt1" tx1="dk1" bg2="lt2" tx2="dk2" accent1="accent1" accent2="accent2" accent3="accent3" accent4="accent4" accent5="accent5" accent6="accent6" hlink="hlink" folHlink="folHlink"/>
  <p:sldLayoutIdLst>
    <p:sldLayoutId id="2147483689" r:id="rId1"/>
  </p:sldLayoutIdLst>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xStyles>
    <p:titleStyle>
      <a:lvl1pPr algn="l" rtl="0" eaLnBrk="1" fontAlgn="base" hangingPunct="1">
        <a:spcBef>
          <a:spcPct val="0"/>
        </a:spcBef>
        <a:spcAft>
          <a:spcPct val="0"/>
        </a:spcAft>
        <a:defRPr sz="3800">
          <a:solidFill>
            <a:srgbClr val="FFFFFF"/>
          </a:solidFill>
          <a:latin typeface="+mj-lt"/>
          <a:ea typeface="+mj-ea"/>
          <a:cs typeface="+mj-cs"/>
          <a:sym typeface="Helvetica Neue Medium" charset="0"/>
        </a:defRPr>
      </a:lvl1pPr>
      <a:lvl2pPr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2pPr>
      <a:lvl3pPr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3pPr>
      <a:lvl4pPr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4pPr>
      <a:lvl5pPr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5pPr>
      <a:lvl6pPr marL="288036"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6pPr>
      <a:lvl7pPr marL="576072"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7pPr>
      <a:lvl8pPr marL="864108"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8pPr>
      <a:lvl9pPr marL="1152144" algn="l" rtl="0" eaLnBrk="1" fontAlgn="base" hangingPunct="1">
        <a:spcBef>
          <a:spcPct val="0"/>
        </a:spcBef>
        <a:spcAft>
          <a:spcPct val="0"/>
        </a:spcAft>
        <a:defRPr sz="3800">
          <a:solidFill>
            <a:srgbClr val="FFFFFF"/>
          </a:solidFill>
          <a:latin typeface="Helvetica Neue Medium" charset="0"/>
          <a:ea typeface="ヒラギノ角ゴ ProN W3" charset="0"/>
          <a:cs typeface="ヒラギノ角ゴ ProN W3" charset="0"/>
          <a:sym typeface="Helvetica Neue Medium" charset="0"/>
        </a:defRPr>
      </a:lvl9pPr>
    </p:titleStyle>
    <p:bodyStyle>
      <a:lvl1pPr algn="l" rtl="0" eaLnBrk="1" fontAlgn="base" hangingPunct="1">
        <a:lnSpc>
          <a:spcPct val="90000"/>
        </a:lnSpc>
        <a:spcBef>
          <a:spcPts val="378"/>
        </a:spcBef>
        <a:spcAft>
          <a:spcPct val="0"/>
        </a:spcAft>
        <a:defRPr sz="1800">
          <a:solidFill>
            <a:srgbClr val="1D79C2"/>
          </a:solidFill>
          <a:latin typeface="+mn-lt"/>
          <a:ea typeface="+mn-ea"/>
          <a:cs typeface="+mn-cs"/>
          <a:sym typeface="Helvetica Neue Medium" charset="0"/>
        </a:defRPr>
      </a:lvl1pPr>
      <a:lvl2pPr algn="l" rtl="0" eaLnBrk="1" fontAlgn="base" hangingPunct="1">
        <a:lnSpc>
          <a:spcPct val="90000"/>
        </a:lnSpc>
        <a:spcBef>
          <a:spcPts val="378"/>
        </a:spcBef>
        <a:spcAft>
          <a:spcPct val="0"/>
        </a:spcAft>
        <a:defRPr sz="1800">
          <a:solidFill>
            <a:srgbClr val="363635"/>
          </a:solidFill>
          <a:latin typeface="Helvetica Neue Light" charset="0"/>
          <a:ea typeface="+mn-ea"/>
          <a:cs typeface="+mn-cs"/>
          <a:sym typeface="Helvetica Neue Light" charset="0"/>
        </a:defRPr>
      </a:lvl2pPr>
      <a:lvl3pPr algn="l" rtl="0" eaLnBrk="1" fontAlgn="base" hangingPunct="1">
        <a:lnSpc>
          <a:spcPct val="90000"/>
        </a:lnSpc>
        <a:spcBef>
          <a:spcPts val="378"/>
        </a:spcBef>
        <a:spcAft>
          <a:spcPct val="0"/>
        </a:spcAft>
        <a:defRPr sz="1400">
          <a:solidFill>
            <a:srgbClr val="1D79C2"/>
          </a:solidFill>
          <a:latin typeface="+mn-lt"/>
          <a:ea typeface="+mn-ea"/>
          <a:cs typeface="+mn-cs"/>
          <a:sym typeface="Helvetica Neue Medium" charset="0"/>
        </a:defRPr>
      </a:lvl3pPr>
      <a:lvl4pPr algn="l" rtl="0" eaLnBrk="1" fontAlgn="base" hangingPunct="1">
        <a:lnSpc>
          <a:spcPct val="90000"/>
        </a:lnSpc>
        <a:spcBef>
          <a:spcPts val="378"/>
        </a:spcBef>
        <a:spcAft>
          <a:spcPct val="0"/>
        </a:spcAft>
        <a:defRPr sz="1400">
          <a:solidFill>
            <a:srgbClr val="292827"/>
          </a:solidFill>
          <a:latin typeface="Helvetica Neue Light" charset="0"/>
          <a:ea typeface="+mn-ea"/>
          <a:cs typeface="+mn-cs"/>
          <a:sym typeface="Helvetica Neue Light" charset="0"/>
        </a:defRPr>
      </a:lvl4pPr>
      <a:lvl5pPr marL="224028" indent="-224028" algn="l" rtl="0" eaLnBrk="1" fontAlgn="base" hangingPunct="1">
        <a:lnSpc>
          <a:spcPct val="90000"/>
        </a:lnSpc>
        <a:spcBef>
          <a:spcPts val="378"/>
        </a:spcBef>
        <a:spcAft>
          <a:spcPct val="0"/>
        </a:spcAft>
        <a:buClr>
          <a:srgbClr val="292827"/>
        </a:buClr>
        <a:buSzPct val="100000"/>
        <a:buFont typeface="Helvetica Neue Light" charset="0"/>
        <a:buChar char="—"/>
        <a:defRPr sz="1400">
          <a:solidFill>
            <a:srgbClr val="292827"/>
          </a:solidFill>
          <a:latin typeface="Helvetica Neue Light" charset="0"/>
          <a:ea typeface="+mn-ea"/>
          <a:cs typeface="+mn-cs"/>
          <a:sym typeface="Helvetica Neue Light" charset="0"/>
        </a:defRPr>
      </a:lvl5pPr>
      <a:lvl6pPr marL="512064" indent="-224028" algn="l" rtl="0" eaLnBrk="1" fontAlgn="base" hangingPunct="1">
        <a:lnSpc>
          <a:spcPct val="90000"/>
        </a:lnSpc>
        <a:spcBef>
          <a:spcPts val="378"/>
        </a:spcBef>
        <a:spcAft>
          <a:spcPct val="0"/>
        </a:spcAft>
        <a:buClr>
          <a:srgbClr val="292827"/>
        </a:buClr>
        <a:buSzPct val="100000"/>
        <a:buFont typeface="Helvetica Neue Light" charset="0"/>
        <a:buChar char="—"/>
        <a:defRPr sz="1400">
          <a:solidFill>
            <a:srgbClr val="292827"/>
          </a:solidFill>
          <a:latin typeface="Helvetica Neue Light" charset="0"/>
          <a:ea typeface="+mn-ea"/>
          <a:cs typeface="+mn-cs"/>
          <a:sym typeface="Helvetica Neue Light" charset="0"/>
        </a:defRPr>
      </a:lvl6pPr>
      <a:lvl7pPr marL="800100" indent="-224028" algn="l" rtl="0" eaLnBrk="1" fontAlgn="base" hangingPunct="1">
        <a:lnSpc>
          <a:spcPct val="90000"/>
        </a:lnSpc>
        <a:spcBef>
          <a:spcPts val="378"/>
        </a:spcBef>
        <a:spcAft>
          <a:spcPct val="0"/>
        </a:spcAft>
        <a:buClr>
          <a:srgbClr val="292827"/>
        </a:buClr>
        <a:buSzPct val="100000"/>
        <a:buFont typeface="Helvetica Neue Light" charset="0"/>
        <a:buChar char="—"/>
        <a:defRPr sz="1400">
          <a:solidFill>
            <a:srgbClr val="292827"/>
          </a:solidFill>
          <a:latin typeface="Helvetica Neue Light" charset="0"/>
          <a:ea typeface="+mn-ea"/>
          <a:cs typeface="+mn-cs"/>
          <a:sym typeface="Helvetica Neue Light" charset="0"/>
        </a:defRPr>
      </a:lvl7pPr>
      <a:lvl8pPr marL="1088136" indent="-224028" algn="l" rtl="0" eaLnBrk="1" fontAlgn="base" hangingPunct="1">
        <a:lnSpc>
          <a:spcPct val="90000"/>
        </a:lnSpc>
        <a:spcBef>
          <a:spcPts val="378"/>
        </a:spcBef>
        <a:spcAft>
          <a:spcPct val="0"/>
        </a:spcAft>
        <a:buClr>
          <a:srgbClr val="292827"/>
        </a:buClr>
        <a:buSzPct val="100000"/>
        <a:buFont typeface="Helvetica Neue Light" charset="0"/>
        <a:buChar char="—"/>
        <a:defRPr sz="1400">
          <a:solidFill>
            <a:srgbClr val="292827"/>
          </a:solidFill>
          <a:latin typeface="Helvetica Neue Light" charset="0"/>
          <a:ea typeface="+mn-ea"/>
          <a:cs typeface="+mn-cs"/>
          <a:sym typeface="Helvetica Neue Light" charset="0"/>
        </a:defRPr>
      </a:lvl8pPr>
      <a:lvl9pPr marL="1376172" indent="-224028" algn="l" rtl="0" eaLnBrk="1" fontAlgn="base" hangingPunct="1">
        <a:lnSpc>
          <a:spcPct val="90000"/>
        </a:lnSpc>
        <a:spcBef>
          <a:spcPts val="378"/>
        </a:spcBef>
        <a:spcAft>
          <a:spcPct val="0"/>
        </a:spcAft>
        <a:buClr>
          <a:srgbClr val="292827"/>
        </a:buClr>
        <a:buSzPct val="100000"/>
        <a:buFont typeface="Helvetica Neue Light" charset="0"/>
        <a:buChar char="—"/>
        <a:defRPr sz="1400">
          <a:solidFill>
            <a:srgbClr val="292827"/>
          </a:solidFill>
          <a:latin typeface="Helvetica Neue Light" charset="0"/>
          <a:ea typeface="+mn-ea"/>
          <a:cs typeface="+mn-cs"/>
          <a:sym typeface="Helvetica Neue Light" charset="0"/>
        </a:defRPr>
      </a:lvl9pPr>
    </p:bodyStyle>
    <p:otherStyle>
      <a:defPPr>
        <a:defRPr lang="en-US"/>
      </a:defPPr>
      <a:lvl1pPr marL="0" algn="l" defTabSz="288036" rtl="0" eaLnBrk="1" latinLnBrk="0" hangingPunct="1">
        <a:defRPr sz="1100" kern="1200">
          <a:solidFill>
            <a:schemeClr val="tx1"/>
          </a:solidFill>
          <a:latin typeface="+mn-lt"/>
          <a:ea typeface="+mn-ea"/>
          <a:cs typeface="+mn-cs"/>
        </a:defRPr>
      </a:lvl1pPr>
      <a:lvl2pPr marL="288036" algn="l" defTabSz="288036" rtl="0" eaLnBrk="1" latinLnBrk="0" hangingPunct="1">
        <a:defRPr sz="1100" kern="1200">
          <a:solidFill>
            <a:schemeClr val="tx1"/>
          </a:solidFill>
          <a:latin typeface="+mn-lt"/>
          <a:ea typeface="+mn-ea"/>
          <a:cs typeface="+mn-cs"/>
        </a:defRPr>
      </a:lvl2pPr>
      <a:lvl3pPr marL="576072" algn="l" defTabSz="288036" rtl="0" eaLnBrk="1" latinLnBrk="0" hangingPunct="1">
        <a:defRPr sz="1100" kern="1200">
          <a:solidFill>
            <a:schemeClr val="tx1"/>
          </a:solidFill>
          <a:latin typeface="+mn-lt"/>
          <a:ea typeface="+mn-ea"/>
          <a:cs typeface="+mn-cs"/>
        </a:defRPr>
      </a:lvl3pPr>
      <a:lvl4pPr marL="864108" algn="l" defTabSz="288036" rtl="0" eaLnBrk="1" latinLnBrk="0" hangingPunct="1">
        <a:defRPr sz="1100" kern="1200">
          <a:solidFill>
            <a:schemeClr val="tx1"/>
          </a:solidFill>
          <a:latin typeface="+mn-lt"/>
          <a:ea typeface="+mn-ea"/>
          <a:cs typeface="+mn-cs"/>
        </a:defRPr>
      </a:lvl4pPr>
      <a:lvl5pPr marL="1152144" algn="l" defTabSz="288036" rtl="0" eaLnBrk="1" latinLnBrk="0" hangingPunct="1">
        <a:defRPr sz="1100" kern="1200">
          <a:solidFill>
            <a:schemeClr val="tx1"/>
          </a:solidFill>
          <a:latin typeface="+mn-lt"/>
          <a:ea typeface="+mn-ea"/>
          <a:cs typeface="+mn-cs"/>
        </a:defRPr>
      </a:lvl5pPr>
      <a:lvl6pPr marL="1440180" algn="l" defTabSz="288036" rtl="0" eaLnBrk="1" latinLnBrk="0" hangingPunct="1">
        <a:defRPr sz="1100" kern="1200">
          <a:solidFill>
            <a:schemeClr val="tx1"/>
          </a:solidFill>
          <a:latin typeface="+mn-lt"/>
          <a:ea typeface="+mn-ea"/>
          <a:cs typeface="+mn-cs"/>
        </a:defRPr>
      </a:lvl6pPr>
      <a:lvl7pPr marL="1728216" algn="l" defTabSz="288036" rtl="0" eaLnBrk="1" latinLnBrk="0" hangingPunct="1">
        <a:defRPr sz="1100" kern="1200">
          <a:solidFill>
            <a:schemeClr val="tx1"/>
          </a:solidFill>
          <a:latin typeface="+mn-lt"/>
          <a:ea typeface="+mn-ea"/>
          <a:cs typeface="+mn-cs"/>
        </a:defRPr>
      </a:lvl7pPr>
      <a:lvl8pPr marL="2016252" algn="l" defTabSz="288036" rtl="0" eaLnBrk="1" latinLnBrk="0" hangingPunct="1">
        <a:defRPr sz="1100" kern="1200">
          <a:solidFill>
            <a:schemeClr val="tx1"/>
          </a:solidFill>
          <a:latin typeface="+mn-lt"/>
          <a:ea typeface="+mn-ea"/>
          <a:cs typeface="+mn-cs"/>
        </a:defRPr>
      </a:lvl8pPr>
      <a:lvl9pPr marL="2304288" algn="l" defTabSz="288036" rtl="0" eaLnBrk="1" latinLnBrk="0" hangingPunct="1">
        <a:defRPr sz="11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05E48206-6208-4002-9AF5-B38F54CDB384}" type="datetimeFigureOut">
              <a:rPr lang="en-US" dirty="0"/>
              <a:t>8/5/2026</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754815"/>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 y="1781175"/>
            <a:ext cx="8991600" cy="4086225"/>
          </a:xfrm>
        </p:spPr>
        <p:txBody>
          <a:bodyPr>
            <a:normAutofit fontScale="90000"/>
          </a:bodyPr>
          <a:lstStyle/>
          <a:p>
            <a:pPr algn="ctr"/>
            <a:r>
              <a:rPr lang="es-CO" sz="6600" b="1" dirty="0">
                <a:latin typeface="Gill Sans SemiBold" charset="0"/>
                <a:ea typeface="Gill Sans SemiBold" charset="0"/>
                <a:cs typeface="Gill Sans SemiBold" charset="0"/>
              </a:rPr>
              <a:t>Jesus </a:t>
            </a:r>
            <a:r>
              <a:rPr lang="es-CO" sz="6600" b="1" dirty="0" err="1">
                <a:latin typeface="Gill Sans SemiBold" charset="0"/>
                <a:ea typeface="Gill Sans SemiBold" charset="0"/>
                <a:cs typeface="Gill Sans SemiBold" charset="0"/>
              </a:rPr>
              <a:t>Models</a:t>
            </a:r>
            <a:r>
              <a:rPr lang="es-CO" sz="6600" b="1" dirty="0">
                <a:latin typeface="Gill Sans SemiBold" charset="0"/>
                <a:ea typeface="Gill Sans SemiBold" charset="0"/>
                <a:cs typeface="Gill Sans SemiBold" charset="0"/>
              </a:rPr>
              <a:t> The</a:t>
            </a:r>
            <a:br>
              <a:rPr lang="es-CO" sz="6600" b="1" dirty="0">
                <a:latin typeface="Gill Sans SemiBold" charset="0"/>
                <a:ea typeface="Gill Sans SemiBold" charset="0"/>
                <a:cs typeface="Gill Sans SemiBold" charset="0"/>
              </a:rPr>
            </a:br>
            <a:r>
              <a:rPr lang="es-CO" sz="6600" b="1" dirty="0">
                <a:latin typeface="Gill Sans SemiBold" charset="0"/>
                <a:ea typeface="Gill Sans SemiBold" charset="0"/>
                <a:cs typeface="Gill Sans SemiBold" charset="0"/>
              </a:rPr>
              <a:t>Evangelization, </a:t>
            </a:r>
            <a:r>
              <a:rPr lang="es-CO" sz="6600" b="1" dirty="0" err="1">
                <a:latin typeface="Gill Sans SemiBold" charset="0"/>
                <a:ea typeface="Gill Sans SemiBold" charset="0"/>
                <a:cs typeface="Gill Sans SemiBold" charset="0"/>
              </a:rPr>
              <a:t>Catechetical</a:t>
            </a:r>
            <a:r>
              <a:rPr lang="es-CO" sz="6600" b="1" dirty="0">
                <a:latin typeface="Gill Sans SemiBold" charset="0"/>
                <a:ea typeface="Gill Sans SemiBold" charset="0"/>
                <a:cs typeface="Gill Sans SemiBold" charset="0"/>
              </a:rPr>
              <a:t> and Ministerial </a:t>
            </a:r>
            <a:r>
              <a:rPr lang="es-CO" sz="6600" b="1" dirty="0" err="1">
                <a:latin typeface="Gill Sans SemiBold" charset="0"/>
                <a:ea typeface="Gill Sans SemiBold" charset="0"/>
                <a:cs typeface="Gill Sans SemiBold" charset="0"/>
              </a:rPr>
              <a:t>Encounter</a:t>
            </a:r>
            <a:r>
              <a:rPr lang="es-CO" sz="6600" b="1" dirty="0">
                <a:latin typeface="Gill Sans SemiBold" charset="0"/>
                <a:ea typeface="Gill Sans SemiBold" charset="0"/>
                <a:cs typeface="Gill Sans SemiBold" charset="0"/>
              </a:rPr>
              <a:t>  Method:</a:t>
            </a:r>
            <a:br>
              <a:rPr lang="es-CO" sz="6600" b="1" dirty="0">
                <a:latin typeface="Gill Sans SemiBold" charset="0"/>
                <a:ea typeface="Gill Sans SemiBold" charset="0"/>
                <a:cs typeface="Gill Sans SemiBold" charset="0"/>
              </a:rPr>
            </a:br>
            <a:br>
              <a:rPr lang="es-CO" sz="6600" b="1" dirty="0">
                <a:latin typeface="Gill Sans SemiBold" charset="0"/>
                <a:ea typeface="Gill Sans SemiBold" charset="0"/>
                <a:cs typeface="Gill Sans SemiBold" charset="0"/>
              </a:rPr>
            </a:br>
            <a:endParaRPr lang="es-ES_tradnl" sz="5300" b="1" dirty="0">
              <a:latin typeface="Gill Sans SemiBold" charset="0"/>
              <a:ea typeface="Gill Sans SemiBold" charset="0"/>
              <a:cs typeface="Gill Sans SemiBold" charset="0"/>
            </a:endParaRPr>
          </a:p>
        </p:txBody>
      </p:sp>
    </p:spTree>
    <p:extLst>
      <p:ext uri="{BB962C8B-B14F-4D97-AF65-F5344CB8AC3E}">
        <p14:creationId xmlns:p14="http://schemas.microsoft.com/office/powerpoint/2010/main" val="2507044541"/>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cstate="print">
            <a:extLst>
              <a:ext uri="{BEBA8EAE-BF5A-486C-A8C5-ECC9F3942E4B}">
                <a14:imgProps xmlns:a14="http://schemas.microsoft.com/office/drawing/2010/main">
                  <a14:imgLayer r:embed="rId4">
                    <a14:imgEffect>
                      <a14:sharpenSoften amount="20000"/>
                    </a14:imgEffect>
                    <a14:imgEffect>
                      <a14:brightnessContrast bright="-3000"/>
                    </a14:imgEffect>
                  </a14:imgLayer>
                </a14:imgProps>
              </a:ext>
              <a:ext uri="{28A0092B-C50C-407E-A947-70E740481C1C}">
                <a14:useLocalDpi xmlns:a14="http://schemas.microsoft.com/office/drawing/2010/main" val="0"/>
              </a:ext>
            </a:extLst>
          </a:blip>
          <a:stretch>
            <a:fillRect/>
          </a:stretch>
        </p:blipFill>
        <p:spPr>
          <a:xfrm>
            <a:off x="1524000" y="685800"/>
            <a:ext cx="6781801" cy="5181600"/>
          </a:xfrm>
          <a:effectLst>
            <a:glow>
              <a:schemeClr val="accent1">
                <a:alpha val="40000"/>
              </a:schemeClr>
            </a:glow>
            <a:outerShdw blurRad="50800" dist="50800" dir="5400000" sx="1000" sy="1000" algn="ctr" rotWithShape="0">
              <a:srgbClr val="000000">
                <a:alpha val="87000"/>
              </a:srgbClr>
            </a:outerShdw>
          </a:effectLst>
          <a:scene3d>
            <a:camera prst="orthographicFront">
              <a:rot lat="0" lon="0" rev="0"/>
            </a:camera>
            <a:lightRig rig="threePt" dir="t"/>
          </a:scene3d>
        </p:spPr>
      </p:pic>
    </p:spTree>
    <p:extLst>
      <p:ext uri="{BB962C8B-B14F-4D97-AF65-F5344CB8AC3E}">
        <p14:creationId xmlns:p14="http://schemas.microsoft.com/office/powerpoint/2010/main" val="3165571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1371600" y="685800"/>
            <a:ext cx="6934200" cy="5029200"/>
          </a:xfrm>
        </p:spPr>
      </p:pic>
    </p:spTree>
    <p:extLst>
      <p:ext uri="{BB962C8B-B14F-4D97-AF65-F5344CB8AC3E}">
        <p14:creationId xmlns:p14="http://schemas.microsoft.com/office/powerpoint/2010/main" val="3694157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1295400" y="762000"/>
            <a:ext cx="6934200" cy="5029200"/>
          </a:xfrm>
        </p:spPr>
      </p:pic>
    </p:spTree>
    <p:extLst>
      <p:ext uri="{BB962C8B-B14F-4D97-AF65-F5344CB8AC3E}">
        <p14:creationId xmlns:p14="http://schemas.microsoft.com/office/powerpoint/2010/main" val="3360709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cstate="print">
            <a:extLst>
              <a:ext uri="{BEBA8EAE-BF5A-486C-A8C5-ECC9F3942E4B}">
                <a14:imgProps xmlns:a14="http://schemas.microsoft.com/office/drawing/2010/main">
                  <a14:imgLayer r:embed="rId4">
                    <a14:imgEffect>
                      <a14:sharpenSoften amount="-7000"/>
                    </a14:imgEffect>
                    <a14:imgEffect>
                      <a14:colorTemperature colorTemp="6125"/>
                    </a14:imgEffect>
                    <a14:imgEffect>
                      <a14:brightnessContrast bright="5000" contrast="28000"/>
                    </a14:imgEffect>
                  </a14:imgLayer>
                </a14:imgProps>
              </a:ext>
              <a:ext uri="{28A0092B-C50C-407E-A947-70E740481C1C}">
                <a14:useLocalDpi xmlns:a14="http://schemas.microsoft.com/office/drawing/2010/main" val="0"/>
              </a:ext>
            </a:extLst>
          </a:blip>
          <a:stretch>
            <a:fillRect/>
          </a:stretch>
        </p:blipFill>
        <p:spPr>
          <a:xfrm>
            <a:off x="914400" y="1143000"/>
            <a:ext cx="6884398" cy="5105400"/>
          </a:xfrm>
          <a:effectLst>
            <a:glow>
              <a:schemeClr val="accent1">
                <a:alpha val="62000"/>
              </a:schemeClr>
            </a:glow>
          </a:effectLst>
        </p:spPr>
      </p:pic>
    </p:spTree>
    <p:extLst>
      <p:ext uri="{BB962C8B-B14F-4D97-AF65-F5344CB8AC3E}">
        <p14:creationId xmlns:p14="http://schemas.microsoft.com/office/powerpoint/2010/main" val="2926912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4294967295"/>
          </p:nvPr>
        </p:nvPicPr>
        <p:blipFill rotWithShape="1">
          <a:blip r:embed="rId3" cstate="print">
            <a:extLst>
              <a:ext uri="{28A0092B-C50C-407E-A947-70E740481C1C}">
                <a14:useLocalDpi xmlns:a14="http://schemas.microsoft.com/office/drawing/2010/main" val="0"/>
              </a:ext>
            </a:extLst>
          </a:blip>
          <a:srcRect l="998" t="2342" r="253" b="1824"/>
          <a:stretch/>
        </p:blipFill>
        <p:spPr>
          <a:xfrm>
            <a:off x="609600" y="1219200"/>
            <a:ext cx="7375525" cy="4114800"/>
          </a:xfrm>
        </p:spPr>
      </p:pic>
    </p:spTree>
    <p:extLst>
      <p:ext uri="{BB962C8B-B14F-4D97-AF65-F5344CB8AC3E}">
        <p14:creationId xmlns:p14="http://schemas.microsoft.com/office/powerpoint/2010/main" val="375078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381000" y="990600"/>
            <a:ext cx="7924800" cy="5092121"/>
          </a:xfrm>
        </p:spPr>
      </p:pic>
    </p:spTree>
    <p:extLst>
      <p:ext uri="{BB962C8B-B14F-4D97-AF65-F5344CB8AC3E}">
        <p14:creationId xmlns:p14="http://schemas.microsoft.com/office/powerpoint/2010/main" val="4037129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1295400" y="838200"/>
            <a:ext cx="7045468" cy="5358697"/>
          </a:xfrm>
        </p:spPr>
      </p:pic>
    </p:spTree>
    <p:extLst>
      <p:ext uri="{BB962C8B-B14F-4D97-AF65-F5344CB8AC3E}">
        <p14:creationId xmlns:p14="http://schemas.microsoft.com/office/powerpoint/2010/main" val="3184328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914400" y="609600"/>
            <a:ext cx="7496175" cy="5597525"/>
          </a:xfrm>
        </p:spPr>
      </p:pic>
    </p:spTree>
    <p:extLst>
      <p:ext uri="{BB962C8B-B14F-4D97-AF65-F5344CB8AC3E}">
        <p14:creationId xmlns:p14="http://schemas.microsoft.com/office/powerpoint/2010/main" val="1070054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990600" y="762000"/>
            <a:ext cx="7186612" cy="5257800"/>
          </a:xfrm>
        </p:spPr>
      </p:pic>
    </p:spTree>
    <p:extLst>
      <p:ext uri="{BB962C8B-B14F-4D97-AF65-F5344CB8AC3E}">
        <p14:creationId xmlns:p14="http://schemas.microsoft.com/office/powerpoint/2010/main" val="2080152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685800" y="609600"/>
            <a:ext cx="7658100" cy="5668963"/>
          </a:xfrm>
        </p:spPr>
      </p:pic>
    </p:spTree>
    <p:extLst>
      <p:ext uri="{BB962C8B-B14F-4D97-AF65-F5344CB8AC3E}">
        <p14:creationId xmlns:p14="http://schemas.microsoft.com/office/powerpoint/2010/main" val="3680103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1219200" y="381000"/>
            <a:ext cx="7389813" cy="5715000"/>
          </a:xfrm>
        </p:spPr>
      </p:pic>
    </p:spTree>
    <p:extLst>
      <p:ext uri="{BB962C8B-B14F-4D97-AF65-F5344CB8AC3E}">
        <p14:creationId xmlns:p14="http://schemas.microsoft.com/office/powerpoint/2010/main" val="918760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838200" y="838200"/>
            <a:ext cx="7531100" cy="5334000"/>
          </a:xfrm>
        </p:spPr>
      </p:pic>
    </p:spTree>
    <p:extLst>
      <p:ext uri="{BB962C8B-B14F-4D97-AF65-F5344CB8AC3E}">
        <p14:creationId xmlns:p14="http://schemas.microsoft.com/office/powerpoint/2010/main" val="986874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D5145-CB3F-DC7C-FC78-C1870EE1C5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5182C8-54D6-39AD-3E72-A6CE362AF08A}"/>
              </a:ext>
            </a:extLst>
          </p:cNvPr>
          <p:cNvSpPr>
            <a:spLocks noGrp="1"/>
          </p:cNvSpPr>
          <p:nvPr>
            <p:ph type="title" idx="4294967295"/>
          </p:nvPr>
        </p:nvSpPr>
        <p:spPr>
          <a:xfrm>
            <a:off x="152400" y="762000"/>
            <a:ext cx="8991600" cy="5105400"/>
          </a:xfrm>
        </p:spPr>
        <p:txBody>
          <a:bodyPr>
            <a:normAutofit/>
          </a:bodyPr>
          <a:lstStyle/>
          <a:p>
            <a:pPr algn="ctr"/>
            <a:r>
              <a:rPr lang="es-CO" sz="6600" b="1" dirty="0">
                <a:latin typeface="Gill Sans SemiBold" charset="0"/>
                <a:ea typeface="Gill Sans SemiBold" charset="0"/>
                <a:cs typeface="Gill Sans SemiBold" charset="0"/>
              </a:rPr>
              <a:t>Jesus </a:t>
            </a:r>
            <a:r>
              <a:rPr lang="es-CO" sz="6600" b="1" dirty="0" err="1">
                <a:latin typeface="Gill Sans SemiBold" charset="0"/>
                <a:ea typeface="Gill Sans SemiBold" charset="0"/>
                <a:cs typeface="Gill Sans SemiBold" charset="0"/>
              </a:rPr>
              <a:t>Models</a:t>
            </a:r>
            <a:r>
              <a:rPr lang="es-CO" sz="6600" b="1" dirty="0">
                <a:latin typeface="Gill Sans SemiBold" charset="0"/>
                <a:ea typeface="Gill Sans SemiBold" charset="0"/>
                <a:cs typeface="Gill Sans SemiBold" charset="0"/>
              </a:rPr>
              <a:t> The Evangelization,  </a:t>
            </a:r>
            <a:r>
              <a:rPr lang="es-CO" sz="6600" b="1" dirty="0" err="1">
                <a:latin typeface="Gill Sans SemiBold" charset="0"/>
                <a:ea typeface="Gill Sans SemiBold" charset="0"/>
                <a:cs typeface="Gill Sans SemiBold" charset="0"/>
              </a:rPr>
              <a:t>Catechetical</a:t>
            </a:r>
            <a:r>
              <a:rPr lang="es-CO" sz="6600" b="1" dirty="0">
                <a:latin typeface="Gill Sans SemiBold" charset="0"/>
                <a:ea typeface="Gill Sans SemiBold" charset="0"/>
                <a:cs typeface="Gill Sans SemiBold" charset="0"/>
              </a:rPr>
              <a:t> &amp; Ministry </a:t>
            </a:r>
            <a:r>
              <a:rPr lang="es-CO" sz="6600" b="1" dirty="0" err="1">
                <a:latin typeface="Gill Sans SemiBold" charset="0"/>
                <a:ea typeface="Gill Sans SemiBold" charset="0"/>
                <a:cs typeface="Gill Sans SemiBold" charset="0"/>
              </a:rPr>
              <a:t>Encounter</a:t>
            </a:r>
            <a:r>
              <a:rPr lang="es-CO" sz="6600" b="1" dirty="0">
                <a:latin typeface="Gill Sans SemiBold" charset="0"/>
                <a:ea typeface="Gill Sans SemiBold" charset="0"/>
                <a:cs typeface="Gill Sans SemiBold" charset="0"/>
              </a:rPr>
              <a:t> Method:</a:t>
            </a:r>
            <a:br>
              <a:rPr lang="es-CO" sz="6600" b="1" dirty="0">
                <a:latin typeface="Gill Sans SemiBold" charset="0"/>
                <a:ea typeface="Gill Sans SemiBold" charset="0"/>
                <a:cs typeface="Gill Sans SemiBold" charset="0"/>
              </a:rPr>
            </a:br>
            <a:br>
              <a:rPr lang="es-CO" sz="6600" b="1" dirty="0">
                <a:latin typeface="Gill Sans SemiBold" charset="0"/>
                <a:ea typeface="Gill Sans SemiBold" charset="0"/>
                <a:cs typeface="Gill Sans SemiBold" charset="0"/>
              </a:rPr>
            </a:br>
            <a:r>
              <a:rPr lang="es-CO" sz="5300" b="1" dirty="0" err="1">
                <a:latin typeface="Gill Sans SemiBold" charset="0"/>
                <a:ea typeface="Gill Sans SemiBold" charset="0"/>
                <a:cs typeface="Gill Sans SemiBold" charset="0"/>
              </a:rPr>
              <a:t>Relationship</a:t>
            </a:r>
            <a:r>
              <a:rPr lang="es-CO" sz="5300" b="1" dirty="0">
                <a:latin typeface="Gill Sans SemiBold" charset="0"/>
                <a:ea typeface="Gill Sans SemiBold" charset="0"/>
                <a:cs typeface="Gill Sans SemiBold" charset="0"/>
                <a:sym typeface="Wingdings" panose="05000000000000000000" pitchFamily="2" charset="2"/>
              </a:rPr>
              <a:t></a:t>
            </a:r>
            <a:r>
              <a:rPr lang="es-CO" sz="5300" b="1" dirty="0">
                <a:latin typeface="Gill Sans SemiBold" charset="0"/>
                <a:ea typeface="Gill Sans SemiBold" charset="0"/>
                <a:cs typeface="Gill Sans SemiBold" charset="0"/>
              </a:rPr>
              <a:t> Then </a:t>
            </a:r>
            <a:r>
              <a:rPr lang="es-CO" sz="5300" b="1" dirty="0" err="1">
                <a:latin typeface="Gill Sans SemiBold" charset="0"/>
                <a:ea typeface="Gill Sans SemiBold" charset="0"/>
                <a:cs typeface="Gill Sans SemiBold" charset="0"/>
              </a:rPr>
              <a:t>Instruction</a:t>
            </a:r>
            <a:endParaRPr lang="es-ES_tradnl" sz="5300" b="1" dirty="0">
              <a:latin typeface="Gill Sans SemiBold" charset="0"/>
              <a:ea typeface="Gill Sans SemiBold" charset="0"/>
              <a:cs typeface="Gill Sans SemiBold" charset="0"/>
            </a:endParaRPr>
          </a:p>
        </p:txBody>
      </p:sp>
    </p:spTree>
    <p:extLst>
      <p:ext uri="{BB962C8B-B14F-4D97-AF65-F5344CB8AC3E}">
        <p14:creationId xmlns:p14="http://schemas.microsoft.com/office/powerpoint/2010/main" val="3993159308"/>
      </p:ext>
    </p:extLst>
  </p:cSld>
  <p:clrMapOvr>
    <a:masterClrMapping/>
  </p:clrMapOvr>
  <mc:AlternateContent xmlns:mc="http://schemas.openxmlformats.org/markup-compatibility/2006" xmlns:p14="http://schemas.microsoft.com/office/powerpoint/2010/main">
    <mc:Choice Requires="p14">
      <p:transition spd="med">
        <p14:prism/>
      </p:transition>
    </mc:Choice>
    <mc:Fallback xmlns="">
      <p:transition spd="med">
        <p:fade/>
      </p:transition>
    </mc:Fallback>
  </mc:AlternateContent>
</p:sld>
</file>

<file path=ppt/theme/theme1.xml><?xml version="1.0" encoding="utf-8"?>
<a:theme xmlns:a="http://schemas.openxmlformats.org/drawingml/2006/main" name="Encuentro Theme">
  <a:themeElements>
    <a:clrScheme name="Contrast Red">
      <a:dk1>
        <a:srgbClr val="E2122E"/>
      </a:dk1>
      <a:lt1>
        <a:srgbClr val="CACACA"/>
      </a:lt1>
      <a:dk2>
        <a:srgbClr val="373635"/>
      </a:dk2>
      <a:lt2>
        <a:srgbClr val="FFFFFF"/>
      </a:lt2>
      <a:accent1>
        <a:srgbClr val="E2122E"/>
      </a:accent1>
      <a:accent2>
        <a:srgbClr val="CACACA"/>
      </a:accent2>
      <a:accent3>
        <a:srgbClr val="A9DE23"/>
      </a:accent3>
      <a:accent4>
        <a:srgbClr val="373635"/>
      </a:accent4>
      <a:accent5>
        <a:srgbClr val="78A742"/>
      </a:accent5>
      <a:accent6>
        <a:srgbClr val="FFFFFF"/>
      </a:accent6>
      <a:hlink>
        <a:srgbClr val="1E9ED1"/>
      </a:hlink>
      <a:folHlink>
        <a:srgbClr val="1E9ED1"/>
      </a:folHlink>
    </a:clrScheme>
    <a:fontScheme name="master #2">
      <a:majorFont>
        <a:latin typeface="Helvetica Neue Medium"/>
        <a:ea typeface="ヒラギノ角ゴ ProN W3"/>
        <a:cs typeface="ヒラギノ角ゴ ProN W3"/>
      </a:majorFont>
      <a:minorFont>
        <a:latin typeface="Helvetica Neue Medium"/>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spDef>
    <a:ln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lnDef>
  </a:objectDefaults>
  <a:extraClrSchemeLst>
    <a:extraClrScheme>
      <a:clrScheme name="master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ain">
  <a:themeElements>
    <a:clrScheme name="Contrast Red">
      <a:dk1>
        <a:srgbClr val="E2122E"/>
      </a:dk1>
      <a:lt1>
        <a:srgbClr val="CACACA"/>
      </a:lt1>
      <a:dk2>
        <a:srgbClr val="373635"/>
      </a:dk2>
      <a:lt2>
        <a:srgbClr val="FFFFFF"/>
      </a:lt2>
      <a:accent1>
        <a:srgbClr val="E2122E"/>
      </a:accent1>
      <a:accent2>
        <a:srgbClr val="CACACA"/>
      </a:accent2>
      <a:accent3>
        <a:srgbClr val="A9DE23"/>
      </a:accent3>
      <a:accent4>
        <a:srgbClr val="373635"/>
      </a:accent4>
      <a:accent5>
        <a:srgbClr val="78A742"/>
      </a:accent5>
      <a:accent6>
        <a:srgbClr val="FFFFFF"/>
      </a:accent6>
      <a:hlink>
        <a:srgbClr val="1E9ED1"/>
      </a:hlink>
      <a:folHlink>
        <a:srgbClr val="1E9ED1"/>
      </a:folHlink>
    </a:clrScheme>
    <a:fontScheme name="main">
      <a:majorFont>
        <a:latin typeface="Helvetica Neue Medium"/>
        <a:ea typeface="ヒラギノ角ゴ ProN W3"/>
        <a:cs typeface="ヒラギノ角ゴ ProN W3"/>
      </a:majorFont>
      <a:minorFont>
        <a:latin typeface="Helvetica Neue Medium"/>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spDef>
    <a:ln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lnDef>
  </a:objectDefaults>
  <a:extraClrSchemeLst>
    <a:extraClrScheme>
      <a:clrScheme name="mai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main reversed">
  <a:themeElements>
    <a:clrScheme name="Contrast Red">
      <a:dk1>
        <a:srgbClr val="E2122E"/>
      </a:dk1>
      <a:lt1>
        <a:srgbClr val="CACACA"/>
      </a:lt1>
      <a:dk2>
        <a:srgbClr val="373635"/>
      </a:dk2>
      <a:lt2>
        <a:srgbClr val="FFFFFF"/>
      </a:lt2>
      <a:accent1>
        <a:srgbClr val="E2122E"/>
      </a:accent1>
      <a:accent2>
        <a:srgbClr val="CACACA"/>
      </a:accent2>
      <a:accent3>
        <a:srgbClr val="A9DE23"/>
      </a:accent3>
      <a:accent4>
        <a:srgbClr val="373635"/>
      </a:accent4>
      <a:accent5>
        <a:srgbClr val="78A742"/>
      </a:accent5>
      <a:accent6>
        <a:srgbClr val="FFFFFF"/>
      </a:accent6>
      <a:hlink>
        <a:srgbClr val="1E9ED1"/>
      </a:hlink>
      <a:folHlink>
        <a:srgbClr val="1E9ED1"/>
      </a:folHlink>
    </a:clrScheme>
    <a:fontScheme name="main reversed">
      <a:majorFont>
        <a:latin typeface="Helvetica Neue Medium"/>
        <a:ea typeface="ヒラギノ角ゴ ProN W3"/>
        <a:cs typeface="ヒラギノ角ゴ ProN W3"/>
      </a:majorFont>
      <a:minorFont>
        <a:latin typeface="Helvetica Neue Medium"/>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spDef>
    <a:ln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lnDef>
  </a:objectDefaults>
  <a:extraClrSchemeLst>
    <a:extraClrScheme>
      <a:clrScheme name="main revers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 column right photo">
  <a:themeElements>
    <a:clrScheme name="Contrast Red">
      <a:dk1>
        <a:srgbClr val="E2122E"/>
      </a:dk1>
      <a:lt1>
        <a:srgbClr val="CACACA"/>
      </a:lt1>
      <a:dk2>
        <a:srgbClr val="373635"/>
      </a:dk2>
      <a:lt2>
        <a:srgbClr val="FFFFFF"/>
      </a:lt2>
      <a:accent1>
        <a:srgbClr val="E2122E"/>
      </a:accent1>
      <a:accent2>
        <a:srgbClr val="CACACA"/>
      </a:accent2>
      <a:accent3>
        <a:srgbClr val="A9DE23"/>
      </a:accent3>
      <a:accent4>
        <a:srgbClr val="373635"/>
      </a:accent4>
      <a:accent5>
        <a:srgbClr val="78A742"/>
      </a:accent5>
      <a:accent6>
        <a:srgbClr val="FFFFFF"/>
      </a:accent6>
      <a:hlink>
        <a:srgbClr val="1E9ED1"/>
      </a:hlink>
      <a:folHlink>
        <a:srgbClr val="1E9ED1"/>
      </a:folHlink>
    </a:clrScheme>
    <a:fontScheme name="2 column right photo">
      <a:majorFont>
        <a:latin typeface="Helvetica Neue Medium"/>
        <a:ea typeface="ヒラギノ角ゴ ProN W3"/>
        <a:cs typeface="ヒラギノ角ゴ ProN W3"/>
      </a:majorFont>
      <a:minorFont>
        <a:latin typeface="Helvetica Neue Medium"/>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spDef>
    <a:ln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lnDef>
  </a:objectDefaults>
  <a:extraClrSchemeLst>
    <a:extraClrScheme>
      <a:clrScheme name="2 column right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 column big photo right">
  <a:themeElements>
    <a:clrScheme name="Contrast Red">
      <a:dk1>
        <a:srgbClr val="E2122E"/>
      </a:dk1>
      <a:lt1>
        <a:srgbClr val="CACACA"/>
      </a:lt1>
      <a:dk2>
        <a:srgbClr val="373635"/>
      </a:dk2>
      <a:lt2>
        <a:srgbClr val="FFFFFF"/>
      </a:lt2>
      <a:accent1>
        <a:srgbClr val="E2122E"/>
      </a:accent1>
      <a:accent2>
        <a:srgbClr val="CACACA"/>
      </a:accent2>
      <a:accent3>
        <a:srgbClr val="A9DE23"/>
      </a:accent3>
      <a:accent4>
        <a:srgbClr val="373635"/>
      </a:accent4>
      <a:accent5>
        <a:srgbClr val="78A742"/>
      </a:accent5>
      <a:accent6>
        <a:srgbClr val="FFFFFF"/>
      </a:accent6>
      <a:hlink>
        <a:srgbClr val="1E9ED1"/>
      </a:hlink>
      <a:folHlink>
        <a:srgbClr val="1E9ED1"/>
      </a:folHlink>
    </a:clrScheme>
    <a:fontScheme name="2 column big photo right">
      <a:majorFont>
        <a:latin typeface="Helvetica Neue Medium"/>
        <a:ea typeface="ヒラギノ角ゴ ProN W3"/>
        <a:cs typeface="ヒラギノ角ゴ ProN W3"/>
      </a:majorFont>
      <a:minorFont>
        <a:latin typeface="Helvetica Neue Medium"/>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spDef>
    <a:ln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lnDef>
  </a:objectDefaults>
  <a:extraClrSchemeLst>
    <a:extraClrScheme>
      <a:clrScheme name="2 column big photo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 column big photo left">
  <a:themeElements>
    <a:clrScheme name="Contrast Red">
      <a:dk1>
        <a:srgbClr val="E2122E"/>
      </a:dk1>
      <a:lt1>
        <a:srgbClr val="CACACA"/>
      </a:lt1>
      <a:dk2>
        <a:srgbClr val="373635"/>
      </a:dk2>
      <a:lt2>
        <a:srgbClr val="FFFFFF"/>
      </a:lt2>
      <a:accent1>
        <a:srgbClr val="E2122E"/>
      </a:accent1>
      <a:accent2>
        <a:srgbClr val="CACACA"/>
      </a:accent2>
      <a:accent3>
        <a:srgbClr val="A9DE23"/>
      </a:accent3>
      <a:accent4>
        <a:srgbClr val="373635"/>
      </a:accent4>
      <a:accent5>
        <a:srgbClr val="78A742"/>
      </a:accent5>
      <a:accent6>
        <a:srgbClr val="FFFFFF"/>
      </a:accent6>
      <a:hlink>
        <a:srgbClr val="1E9ED1"/>
      </a:hlink>
      <a:folHlink>
        <a:srgbClr val="1E9ED1"/>
      </a:folHlink>
    </a:clrScheme>
    <a:fontScheme name="2 column big photo left">
      <a:majorFont>
        <a:latin typeface="Helvetica Neue Medium"/>
        <a:ea typeface="ヒラギノ角ゴ ProN W3"/>
        <a:cs typeface="ヒラギノ角ゴ ProN W3"/>
      </a:majorFont>
      <a:minorFont>
        <a:latin typeface="Helvetica Neue Medium"/>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spDef>
    <a:ln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lnDef>
  </a:objectDefaults>
  <a:extraClrSchemeLst>
    <a:extraClrScheme>
      <a:clrScheme name="2 column big photo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quote">
  <a:themeElements>
    <a:clrScheme name="Contrast Red">
      <a:dk1>
        <a:srgbClr val="E2122E"/>
      </a:dk1>
      <a:lt1>
        <a:srgbClr val="CACACA"/>
      </a:lt1>
      <a:dk2>
        <a:srgbClr val="373635"/>
      </a:dk2>
      <a:lt2>
        <a:srgbClr val="FFFFFF"/>
      </a:lt2>
      <a:accent1>
        <a:srgbClr val="E2122E"/>
      </a:accent1>
      <a:accent2>
        <a:srgbClr val="CACACA"/>
      </a:accent2>
      <a:accent3>
        <a:srgbClr val="A9DE23"/>
      </a:accent3>
      <a:accent4>
        <a:srgbClr val="373635"/>
      </a:accent4>
      <a:accent5>
        <a:srgbClr val="78A742"/>
      </a:accent5>
      <a:accent6>
        <a:srgbClr val="FFFFFF"/>
      </a:accent6>
      <a:hlink>
        <a:srgbClr val="1E9ED1"/>
      </a:hlink>
      <a:folHlink>
        <a:srgbClr val="1E9ED1"/>
      </a:folHlink>
    </a:clrScheme>
    <a:fontScheme name="quote">
      <a:majorFont>
        <a:latin typeface="Helvetica Neue Medium"/>
        <a:ea typeface="ヒラギノ角ゴ ProN W3"/>
        <a:cs typeface="ヒラギノ角ゴ ProN W3"/>
      </a:majorFont>
      <a:minorFont>
        <a:latin typeface="Helvetica Neue Medium"/>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spDef>
    <a:ln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lnDef>
  </a:objectDefaults>
  <a:extraClrSchemeLst>
    <a:extraClrScheme>
      <a:clrScheme name="quo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bject placeholder">
  <a:themeElements>
    <a:clrScheme name="">
      <a:dk1>
        <a:srgbClr val="000000"/>
      </a:dk1>
      <a:lt1>
        <a:srgbClr val="CACACA"/>
      </a:lt1>
      <a:dk2>
        <a:srgbClr val="000000"/>
      </a:dk2>
      <a:lt2>
        <a:srgbClr val="808080"/>
      </a:lt2>
      <a:accent1>
        <a:srgbClr val="095BC4"/>
      </a:accent1>
      <a:accent2>
        <a:srgbClr val="333399"/>
      </a:accent2>
      <a:accent3>
        <a:srgbClr val="E1E1E1"/>
      </a:accent3>
      <a:accent4>
        <a:srgbClr val="000000"/>
      </a:accent4>
      <a:accent5>
        <a:srgbClr val="AAB5DE"/>
      </a:accent5>
      <a:accent6>
        <a:srgbClr val="2D2D8A"/>
      </a:accent6>
      <a:hlink>
        <a:srgbClr val="009999"/>
      </a:hlink>
      <a:folHlink>
        <a:srgbClr val="99CC00"/>
      </a:folHlink>
    </a:clrScheme>
    <a:fontScheme name="object placeholder">
      <a:majorFont>
        <a:latin typeface="Helvetica Neue Medium"/>
        <a:ea typeface="ヒラギノ角ゴ ProN W3"/>
        <a:cs typeface="ヒラギノ角ゴ ProN W3"/>
      </a:majorFont>
      <a:minorFont>
        <a:latin typeface="Helvetica Neue Medium"/>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spDef>
    <a:ln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lnDef>
  </a:objectDefaults>
  <a:extraClrSchemeLst>
    <a:extraClrScheme>
      <a:clrScheme name="object placehold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blank ">
  <a:themeElements>
    <a:clrScheme name="">
      <a:dk1>
        <a:srgbClr val="000000"/>
      </a:dk1>
      <a:lt1>
        <a:srgbClr val="CACACA"/>
      </a:lt1>
      <a:dk2>
        <a:srgbClr val="000000"/>
      </a:dk2>
      <a:lt2>
        <a:srgbClr val="808080"/>
      </a:lt2>
      <a:accent1>
        <a:srgbClr val="095BC4"/>
      </a:accent1>
      <a:accent2>
        <a:srgbClr val="333399"/>
      </a:accent2>
      <a:accent3>
        <a:srgbClr val="E1E1E1"/>
      </a:accent3>
      <a:accent4>
        <a:srgbClr val="000000"/>
      </a:accent4>
      <a:accent5>
        <a:srgbClr val="AAB5DE"/>
      </a:accent5>
      <a:accent6>
        <a:srgbClr val="2D2D8A"/>
      </a:accent6>
      <a:hlink>
        <a:srgbClr val="009999"/>
      </a:hlink>
      <a:folHlink>
        <a:srgbClr val="99CC00"/>
      </a:folHlink>
    </a:clrScheme>
    <a:fontScheme name="object placeholder">
      <a:majorFont>
        <a:latin typeface="Helvetica Neue Medium"/>
        <a:ea typeface="ヒラギノ角ゴ ProN W3"/>
        <a:cs typeface="ヒラギノ角ゴ ProN W3"/>
      </a:majorFont>
      <a:minorFont>
        <a:latin typeface="Helvetica Neue Medium"/>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spDef>
    <a:ln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lnDef>
  </a:objectDefaults>
  <a:extraClrSchemeLst>
    <a:extraClrScheme>
      <a:clrScheme name="object placehold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Encuentro Theme.thmx</Template>
  <TotalTime>2440</TotalTime>
  <Words>491</Words>
  <Application>Microsoft Office PowerPoint</Application>
  <PresentationFormat>On-screen Show (4:3)</PresentationFormat>
  <Paragraphs>28</Paragraphs>
  <Slides>14</Slides>
  <Notes>14</Notes>
  <HiddenSlides>0</HiddenSlides>
  <MMClips>0</MMClips>
  <ScaleCrop>false</ScaleCrop>
  <HeadingPairs>
    <vt:vector size="6" baseType="variant">
      <vt:variant>
        <vt:lpstr>Fonts Used</vt:lpstr>
      </vt:variant>
      <vt:variant>
        <vt:i4>5</vt:i4>
      </vt:variant>
      <vt:variant>
        <vt:lpstr>Theme</vt:lpstr>
      </vt:variant>
      <vt:variant>
        <vt:i4>10</vt:i4>
      </vt:variant>
      <vt:variant>
        <vt:lpstr>Slide Titles</vt:lpstr>
      </vt:variant>
      <vt:variant>
        <vt:i4>14</vt:i4>
      </vt:variant>
    </vt:vector>
  </HeadingPairs>
  <TitlesOfParts>
    <vt:vector size="29" baseType="lpstr">
      <vt:lpstr>Calibri</vt:lpstr>
      <vt:lpstr>Calibri Light</vt:lpstr>
      <vt:lpstr>Gill Sans SemiBold</vt:lpstr>
      <vt:lpstr>Helvetica Neue Light</vt:lpstr>
      <vt:lpstr>Helvetica Neue Medium</vt:lpstr>
      <vt:lpstr>Encuentro Theme</vt:lpstr>
      <vt:lpstr>main</vt:lpstr>
      <vt:lpstr>main reversed</vt:lpstr>
      <vt:lpstr>2 column right photo</vt:lpstr>
      <vt:lpstr>2 column big photo right</vt:lpstr>
      <vt:lpstr>2 column big photo left</vt:lpstr>
      <vt:lpstr>quote</vt:lpstr>
      <vt:lpstr>object placeholder</vt:lpstr>
      <vt:lpstr>blank </vt:lpstr>
      <vt:lpstr>Retrospect</vt:lpstr>
      <vt:lpstr>Jesus Models The Evangelization, Catechetical and Ministerial Encounter  Method: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Jesus Models The Evangelization,  Catechetical &amp; Ministry Encounter Method:  Relationship Then Instruction</vt:lpstr>
    </vt:vector>
  </TitlesOfParts>
  <Company>Hewlett-Packard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Emaus</dc:title>
  <dc:creator>Daniel Wood</dc:creator>
  <cp:lastModifiedBy>Brian Lemoi</cp:lastModifiedBy>
  <cp:revision>125</cp:revision>
  <cp:lastPrinted>2016-10-21T20:26:00Z</cp:lastPrinted>
  <dcterms:created xsi:type="dcterms:W3CDTF">2014-01-24T13:52:39Z</dcterms:created>
  <dcterms:modified xsi:type="dcterms:W3CDTF">2026-08-05T13:45:09Z</dcterms:modified>
</cp:coreProperties>
</file>