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Carandang" userId="a9d2557c-3c8f-4004-88e7-ed63d7af3130" providerId="ADAL" clId="{D0BB5C66-389A-494F-BC02-75AFC8A65D76}"/>
    <pc:docChg chg="delSld">
      <pc:chgData name="Teresa Carandang" userId="a9d2557c-3c8f-4004-88e7-ed63d7af3130" providerId="ADAL" clId="{D0BB5C66-389A-494F-BC02-75AFC8A65D76}" dt="2024-03-15T18:15:24.281" v="3" actId="2696"/>
      <pc:docMkLst>
        <pc:docMk/>
      </pc:docMkLst>
      <pc:sldChg chg="del">
        <pc:chgData name="Teresa Carandang" userId="a9d2557c-3c8f-4004-88e7-ed63d7af3130" providerId="ADAL" clId="{D0BB5C66-389A-494F-BC02-75AFC8A65D76}" dt="2024-03-15T17:58:48.742" v="0" actId="2696"/>
        <pc:sldMkLst>
          <pc:docMk/>
          <pc:sldMk cId="1899214659" sldId="256"/>
        </pc:sldMkLst>
      </pc:sldChg>
      <pc:sldChg chg="del">
        <pc:chgData name="Teresa Carandang" userId="a9d2557c-3c8f-4004-88e7-ed63d7af3130" providerId="ADAL" clId="{D0BB5C66-389A-494F-BC02-75AFC8A65D76}" dt="2024-03-15T17:58:48.742" v="0" actId="2696"/>
        <pc:sldMkLst>
          <pc:docMk/>
          <pc:sldMk cId="468871178" sldId="258"/>
        </pc:sldMkLst>
      </pc:sldChg>
      <pc:sldChg chg="del">
        <pc:chgData name="Teresa Carandang" userId="a9d2557c-3c8f-4004-88e7-ed63d7af3130" providerId="ADAL" clId="{D0BB5C66-389A-494F-BC02-75AFC8A65D76}" dt="2024-03-15T17:58:48.742" v="0" actId="2696"/>
        <pc:sldMkLst>
          <pc:docMk/>
          <pc:sldMk cId="2103460057" sldId="261"/>
        </pc:sldMkLst>
      </pc:sldChg>
      <pc:sldChg chg="del">
        <pc:chgData name="Teresa Carandang" userId="a9d2557c-3c8f-4004-88e7-ed63d7af3130" providerId="ADAL" clId="{D0BB5C66-389A-494F-BC02-75AFC8A65D76}" dt="2024-03-15T17:58:48.742" v="0" actId="2696"/>
        <pc:sldMkLst>
          <pc:docMk/>
          <pc:sldMk cId="2909691905" sldId="262"/>
        </pc:sldMkLst>
      </pc:sldChg>
      <pc:sldChg chg="del">
        <pc:chgData name="Teresa Carandang" userId="a9d2557c-3c8f-4004-88e7-ed63d7af3130" providerId="ADAL" clId="{D0BB5C66-389A-494F-BC02-75AFC8A65D76}" dt="2024-03-15T18:15:24.281" v="3" actId="2696"/>
        <pc:sldMkLst>
          <pc:docMk/>
          <pc:sldMk cId="4246608502" sldId="266"/>
        </pc:sldMkLst>
      </pc:sldChg>
      <pc:sldChg chg="del">
        <pc:chgData name="Teresa Carandang" userId="a9d2557c-3c8f-4004-88e7-ed63d7af3130" providerId="ADAL" clId="{D0BB5C66-389A-494F-BC02-75AFC8A65D76}" dt="2024-03-15T18:07:26.729" v="2" actId="2696"/>
        <pc:sldMkLst>
          <pc:docMk/>
          <pc:sldMk cId="1267046779" sldId="267"/>
        </pc:sldMkLst>
      </pc:sldChg>
      <pc:sldChg chg="del">
        <pc:chgData name="Teresa Carandang" userId="a9d2557c-3c8f-4004-88e7-ed63d7af3130" providerId="ADAL" clId="{D0BB5C66-389A-494F-BC02-75AFC8A65D76}" dt="2024-03-15T18:04:39.303" v="1" actId="2696"/>
        <pc:sldMkLst>
          <pc:docMk/>
          <pc:sldMk cId="334592523" sldId="268"/>
        </pc:sldMkLst>
      </pc:sldChg>
      <pc:sldChg chg="del">
        <pc:chgData name="Teresa Carandang" userId="a9d2557c-3c8f-4004-88e7-ed63d7af3130" providerId="ADAL" clId="{D0BB5C66-389A-494F-BC02-75AFC8A65D76}" dt="2024-03-15T18:04:39.303" v="1" actId="2696"/>
        <pc:sldMkLst>
          <pc:docMk/>
          <pc:sldMk cId="77922697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9B39-8F5B-BA1A-5594-AA529560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B8B4C-21C7-031A-3BB4-78083D473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10C0-6202-C9D4-8410-DF35CDC2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87FE-94BB-85FF-EC07-44F033D9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6CE4-8FF4-359B-4EDC-E8AD08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4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87C-4153-5C6C-3562-35F661DF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5CE3-A628-0416-9148-42CE42623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A2DF-B62B-DAF1-7EAF-B48FB6C7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089AC-E975-1BA2-C244-FE2D9ECD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DB96-247A-1980-D994-E51D9B84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34301-B4F7-484F-C7A7-64938E44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E7836-869C-F6D0-18E9-38D3E2BE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58AE-D054-BB29-008A-6F1835B4C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3CB5-7C2A-E6EB-CEF0-F03E5B1A4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0C65-278A-69B8-5914-0DE31D6BA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66F4-286B-816E-DC17-51ED5C1A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I Know My Child Is Ready For A Cell Phone?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EF39-CE13-FE3E-6C31-28F2E0E0B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They are demonstrating increased responsibility on a regular basis</a:t>
            </a:r>
          </a:p>
          <a:p>
            <a:r>
              <a:rPr lang="en-US"/>
              <a:t> They can handle boundary setting and following rules well.</a:t>
            </a:r>
          </a:p>
          <a:p>
            <a:r>
              <a:rPr lang="en-US"/>
              <a:t> They show good judgment in the things they do or are involved in.</a:t>
            </a:r>
          </a:p>
          <a:p>
            <a:r>
              <a:rPr lang="en-US"/>
              <a:t> They are independent in handling problems.</a:t>
            </a:r>
          </a:p>
          <a:p>
            <a:r>
              <a:rPr lang="en-US"/>
              <a:t> They can handle technology well.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9096A3-DFD5-7C7C-D6BE-96ED6D939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79"/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 advTm="89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64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How Do I Know My Child Is Ready For A Cell Phone?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Presentation on Children and Cell Phones By Dr. Nicole Joseph</dc:title>
  <dc:creator>Andy Raab</dc:creator>
  <cp:lastModifiedBy>Teresa Carandang</cp:lastModifiedBy>
  <cp:revision>6</cp:revision>
  <dcterms:created xsi:type="dcterms:W3CDTF">2024-02-06T15:36:38Z</dcterms:created>
  <dcterms:modified xsi:type="dcterms:W3CDTF">2024-03-15T18:15:27Z</dcterms:modified>
</cp:coreProperties>
</file>