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Carandang" userId="a9d2557c-3c8f-4004-88e7-ed63d7af3130" providerId="ADAL" clId="{C378962D-3EE7-4BB1-A87C-D8DE92FB88E5}"/>
    <pc:docChg chg="delSld">
      <pc:chgData name="Teresa Carandang" userId="a9d2557c-3c8f-4004-88e7-ed63d7af3130" providerId="ADAL" clId="{C378962D-3EE7-4BB1-A87C-D8DE92FB88E5}" dt="2024-03-15T18:16:13.532" v="0" actId="2696"/>
      <pc:docMkLst>
        <pc:docMk/>
      </pc:docMkLst>
      <pc:sldChg chg="del">
        <pc:chgData name="Teresa Carandang" userId="a9d2557c-3c8f-4004-88e7-ed63d7af3130" providerId="ADAL" clId="{C378962D-3EE7-4BB1-A87C-D8DE92FB88E5}" dt="2024-03-15T18:16:13.532" v="0" actId="2696"/>
        <pc:sldMkLst>
          <pc:docMk/>
          <pc:sldMk cId="779226974" sldId="269"/>
        </pc:sldMkLst>
      </pc:sldChg>
    </pc:docChg>
  </pc:docChgLst>
  <pc:docChgLst>
    <pc:chgData name="Teresa Carandang" userId="a9d2557c-3c8f-4004-88e7-ed63d7af3130" providerId="ADAL" clId="{8673F370-41C9-4C92-8D70-0B2640221707}"/>
    <pc:docChg chg="delSld">
      <pc:chgData name="Teresa Carandang" userId="a9d2557c-3c8f-4004-88e7-ed63d7af3130" providerId="ADAL" clId="{8673F370-41C9-4C92-8D70-0B2640221707}" dt="2024-03-15T18:04:56.773" v="0" actId="2696"/>
      <pc:docMkLst>
        <pc:docMk/>
      </pc:docMkLst>
      <pc:sldChg chg="del">
        <pc:chgData name="Teresa Carandang" userId="a9d2557c-3c8f-4004-88e7-ed63d7af3130" providerId="ADAL" clId="{8673F370-41C9-4C92-8D70-0B2640221707}" dt="2024-03-15T18:04:56.773" v="0" actId="2696"/>
        <pc:sldMkLst>
          <pc:docMk/>
          <pc:sldMk cId="4025863123" sldId="263"/>
        </pc:sldMkLst>
      </pc:sldChg>
      <pc:sldChg chg="del">
        <pc:chgData name="Teresa Carandang" userId="a9d2557c-3c8f-4004-88e7-ed63d7af3130" providerId="ADAL" clId="{8673F370-41C9-4C92-8D70-0B2640221707}" dt="2024-03-15T18:04:56.773" v="0" actId="2696"/>
        <pc:sldMkLst>
          <pc:docMk/>
          <pc:sldMk cId="4246608502" sldId="266"/>
        </pc:sldMkLst>
      </pc:sldChg>
      <pc:sldChg chg="del">
        <pc:chgData name="Teresa Carandang" userId="a9d2557c-3c8f-4004-88e7-ed63d7af3130" providerId="ADAL" clId="{8673F370-41C9-4C92-8D70-0B2640221707}" dt="2024-03-15T18:04:56.773" v="0" actId="2696"/>
        <pc:sldMkLst>
          <pc:docMk/>
          <pc:sldMk cId="126704677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9B39-8F5B-BA1A-5594-AA529560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8B4C-21C7-031A-3BB4-78083D47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10C0-6202-C9D4-8410-DF35CDC2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87FE-94BB-85FF-EC07-44F033D9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6CE4-8FF4-359B-4EDC-E8AD08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4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87C-4153-5C6C-3562-35F661DF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5CE3-A628-0416-9148-42CE4262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A2DF-B62B-DAF1-7EAF-B48FB6C7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89AC-E975-1BA2-C244-FE2D9ECD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DB96-247A-1980-D994-E51D9B84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34301-B4F7-484F-C7A7-64938E44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E7836-869C-F6D0-18E9-38D3E2BE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58AE-D054-BB29-008A-6F1835B4C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3CB5-7C2A-E6EB-CEF0-F03E5B1A4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0C65-278A-69B8-5914-0DE31D6B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6E1-3149-115F-02AF-0548A44B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Samples For A Cell Phone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6050-A5A7-6AF2-6D9E-866082E0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I will share my phone’s password with my parents, and they may check my phone at any time.</a:t>
            </a:r>
          </a:p>
          <a:p>
            <a:r>
              <a:rPr lang="en-US"/>
              <a:t>I will not send threating, mean, or bullying texts to others.</a:t>
            </a:r>
          </a:p>
          <a:p>
            <a:r>
              <a:rPr lang="en-US"/>
              <a:t>I will not use my phone at meal-time or after 9 pm.</a:t>
            </a:r>
          </a:p>
          <a:p>
            <a:r>
              <a:rPr lang="en-US"/>
              <a:t>I will answer promptly when my parents contact me.</a:t>
            </a:r>
          </a:p>
          <a:p>
            <a:r>
              <a:rPr lang="en-US"/>
              <a:t>I will have a limit of how many texts a day I send and have an understanding of our plan’s monthly data usage.</a:t>
            </a:r>
          </a:p>
          <a:p>
            <a:r>
              <a:rPr lang="en-US"/>
              <a:t>I will follow the school rules for cell phone use and also in public places. I will make sure my phone is always charged.</a:t>
            </a:r>
          </a:p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739AEF-795E-9BCC-C7C0-04B5F2675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69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183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114</Words>
  <Application>Microsoft Office PowerPoint</Application>
  <PresentationFormat>Widescreen</PresentationFormat>
  <Paragraphs>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Suggested Samples For A Cell Phone Contract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Presentation on Children and Cell Phones By Dr. Nicole Joseph</dc:title>
  <dc:creator>Andy Raab</dc:creator>
  <cp:lastModifiedBy>Teresa Carandang</cp:lastModifiedBy>
  <cp:revision>7</cp:revision>
  <dcterms:created xsi:type="dcterms:W3CDTF">2024-02-06T15:36:38Z</dcterms:created>
  <dcterms:modified xsi:type="dcterms:W3CDTF">2024-03-15T18:16:16Z</dcterms:modified>
</cp:coreProperties>
</file>