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randang" userId="a9d2557c-3c8f-4004-88e7-ed63d7af3130" providerId="ADAL" clId="{07F60BB5-32DF-45E9-9A49-74D85A260B32}"/>
    <pc:docChg chg="delSld">
      <pc:chgData name="Teresa Carandang" userId="a9d2557c-3c8f-4004-88e7-ed63d7af3130" providerId="ADAL" clId="{07F60BB5-32DF-45E9-9A49-74D85A260B32}" dt="2024-03-15T17:56:03.309" v="0" actId="2696"/>
      <pc:docMkLst>
        <pc:docMk/>
      </pc:docMkLst>
      <pc:sldChg chg="del">
        <pc:chgData name="Teresa Carandang" userId="a9d2557c-3c8f-4004-88e7-ed63d7af3130" providerId="ADAL" clId="{07F60BB5-32DF-45E9-9A49-74D85A260B32}" dt="2024-03-15T17:56:03.309" v="0" actId="2696"/>
        <pc:sldMkLst>
          <pc:docMk/>
          <pc:sldMk cId="4025863123" sldId="263"/>
        </pc:sldMkLst>
      </pc:sldChg>
      <pc:sldChg chg="del">
        <pc:chgData name="Teresa Carandang" userId="a9d2557c-3c8f-4004-88e7-ed63d7af3130" providerId="ADAL" clId="{07F60BB5-32DF-45E9-9A49-74D85A260B32}" dt="2024-03-15T17:56:03.309" v="0" actId="2696"/>
        <pc:sldMkLst>
          <pc:docMk/>
          <pc:sldMk cId="4246608502" sldId="266"/>
        </pc:sldMkLst>
      </pc:sldChg>
      <pc:sldChg chg="del">
        <pc:chgData name="Teresa Carandang" userId="a9d2557c-3c8f-4004-88e7-ed63d7af3130" providerId="ADAL" clId="{07F60BB5-32DF-45E9-9A49-74D85A260B32}" dt="2024-03-15T17:56:03.309" v="0" actId="2696"/>
        <pc:sldMkLst>
          <pc:docMk/>
          <pc:sldMk cId="1267046779" sldId="267"/>
        </pc:sldMkLst>
      </pc:sldChg>
      <pc:sldChg chg="del">
        <pc:chgData name="Teresa Carandang" userId="a9d2557c-3c8f-4004-88e7-ed63d7af3130" providerId="ADAL" clId="{07F60BB5-32DF-45E9-9A49-74D85A260B32}" dt="2024-03-15T17:56:03.309" v="0" actId="2696"/>
        <pc:sldMkLst>
          <pc:docMk/>
          <pc:sldMk cId="334592523" sldId="268"/>
        </pc:sldMkLst>
      </pc:sldChg>
      <pc:sldChg chg="del">
        <pc:chgData name="Teresa Carandang" userId="a9d2557c-3c8f-4004-88e7-ed63d7af3130" providerId="ADAL" clId="{07F60BB5-32DF-45E9-9A49-74D85A260B32}" dt="2024-03-15T17:56:03.309" v="0" actId="2696"/>
        <pc:sldMkLst>
          <pc:docMk/>
          <pc:sldMk cId="77922697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9B39-8F5B-BA1A-5594-AA529560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4C-21C7-031A-3BB4-78083D47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10C0-6202-C9D4-8410-DF35CDC2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87FE-94BB-85FF-EC07-44F033D9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6CE4-8FF4-359B-4EDC-E8AD08FB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4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87C-4153-5C6C-3562-35F661DF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5CE3-A628-0416-9148-42CE4262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2A2DF-B62B-DAF1-7EAF-B48FB6C7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089AC-E975-1BA2-C244-FE2D9ECD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DB96-247A-1980-D994-E51D9B84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34301-B4F7-484F-C7A7-64938E44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E7836-869C-F6D0-18E9-38D3E2BE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58AE-D054-BB29-008A-6F1835B4C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DEE-6400-44A3-A6DC-68F1483C952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83CB5-7C2A-E6EB-CEF0-F03E5B1A4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0C65-278A-69B8-5914-0DE31D6BA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2317-A002-4E1A-B119-CD317055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AFD0-3F85-3BE3-DE81-8AF5A9103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Parent Presentation on Children and Cell Phones</a:t>
            </a:r>
            <a:br>
              <a:rPr lang="en-US"/>
            </a:br>
            <a:r>
              <a:rPr lang="en-US"/>
              <a:t>By Dr. Nicole Joseph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6E945-B7AB-0FD4-17A5-97C649B94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36560D-0C38-CA05-C395-4CFF94F40A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3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1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B318-29B9-FB37-E5DA-A231E496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Parents Want Their Children To Have A Cell Phone?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F413-9A0A-5446-6284-5F7337D4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 Safety Concerns</a:t>
            </a:r>
          </a:p>
          <a:p>
            <a:r>
              <a:rPr lang="en-US"/>
              <a:t> Location Services (where is my child now?)</a:t>
            </a:r>
          </a:p>
          <a:p>
            <a:r>
              <a:rPr lang="en-US"/>
              <a:t> Convenience (can you ask someone for a ride home today)</a:t>
            </a:r>
          </a:p>
          <a:p>
            <a:r>
              <a:rPr lang="en-US"/>
              <a:t> Social Reasons (helping children stay in the loop)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EA5FB0-8798-6304-8A0C-F27B3BEC4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07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82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06B8-EC7C-D55B-1128-32739EFE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The Best Age For Children To Have A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BD477-828A-D3E7-573C-D9DA7614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 There is not one particular age for a student to have a phone, however research show that 95% of children ages 13 to 17 report having access to a smart phone.</a:t>
            </a:r>
          </a:p>
          <a:p>
            <a:r>
              <a:rPr lang="en-US"/>
              <a:t>Experts are now saying that parents should allow children to have a phone between the ages of 10-14.</a:t>
            </a:r>
          </a:p>
          <a:p>
            <a:r>
              <a:rPr lang="en-US"/>
              <a:t>“Tween” year children are still very connected to their parents, so these children should expect more oversight by the parents.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16F902-81F9-A074-3646-7CE0E7F31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09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51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BA7C-96BB-023B-F57C-35C362A3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The Best Age For Children To Have a </a:t>
            </a:r>
            <a:br>
              <a:rPr lang="en-US"/>
            </a:br>
            <a:r>
              <a:rPr lang="en-US"/>
              <a:t>Phone-Continued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127D-57D6-E236-2C92-FC083944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Parents and children should be discussing phone and internet safety </a:t>
            </a:r>
          </a:p>
          <a:p>
            <a:pPr marL="0" indent="0">
              <a:buNone/>
            </a:pPr>
            <a:r>
              <a:rPr lang="en-US"/>
              <a:t> prior to and after the purchase. This should be an on-going discussion.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33C784-C467-4D51-3A21-2B13673BC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7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Tm="29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190</Words>
  <Application>Microsoft Office PowerPoint</Application>
  <PresentationFormat>Widescreen</PresentationFormat>
  <Paragraphs>18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Parent Presentation on Children and Cell Phones By Dr. Nicole Joseph</vt:lpstr>
      <vt:lpstr>Why Do Parents Want Their Children To Have A Cell Phone?</vt:lpstr>
      <vt:lpstr>What Is The Best Age For Children To Have A Phone</vt:lpstr>
      <vt:lpstr>What Is The Best Age For Children To Have a  Phone-Continued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Presentation on Children and Cell Phones By Dr. Nicole Joseph</dc:title>
  <dc:creator>Andy Raab</dc:creator>
  <cp:lastModifiedBy>Teresa Carandang</cp:lastModifiedBy>
  <cp:revision>6</cp:revision>
  <dcterms:created xsi:type="dcterms:W3CDTF">2024-02-06T15:36:38Z</dcterms:created>
  <dcterms:modified xsi:type="dcterms:W3CDTF">2024-03-15T17:56:14Z</dcterms:modified>
</cp:coreProperties>
</file>