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</p:sldIdLst>
  <p:sldSz cx="12192000" cy="6858000"/>
  <p:notesSz cx="6858000" cy="9144000"/>
  <p:custDataLst>
    <p:tags r:id="rId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esa Carandang" userId="a9d2557c-3c8f-4004-88e7-ed63d7af3130" providerId="ADAL" clId="{84136557-0600-44FD-9CB6-4F25ACA19F41}"/>
    <pc:docChg chg="delSld">
      <pc:chgData name="Teresa Carandang" userId="a9d2557c-3c8f-4004-88e7-ed63d7af3130" providerId="ADAL" clId="{84136557-0600-44FD-9CB6-4F25ACA19F41}" dt="2024-03-15T18:15:05.313" v="0" actId="47"/>
      <pc:docMkLst>
        <pc:docMk/>
      </pc:docMkLst>
      <pc:sldChg chg="del">
        <pc:chgData name="Teresa Carandang" userId="a9d2557c-3c8f-4004-88e7-ed63d7af3130" providerId="ADAL" clId="{84136557-0600-44FD-9CB6-4F25ACA19F41}" dt="2024-03-15T18:15:05.313" v="0" actId="47"/>
        <pc:sldMkLst>
          <pc:docMk/>
          <pc:sldMk cId="4025863123" sldId="26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79B39-8F5B-BA1A-5594-AA52956004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CB8B4C-21C7-031A-3BB4-78083D473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B710C0-6202-C9D4-8410-DF35CDC2D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9DEE-6400-44A3-A6DC-68F1483C9522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3C87FE-94BB-85FF-EC07-44F033D91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26CE4-8FF4-359B-4EDC-E8AD08FB8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C2317-A002-4E1A-B119-CD3170552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67465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B187C-4153-5C6C-3562-35F661DF9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65CE3-A628-0416-9148-42CE42623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2A2DF-B62B-DAF1-7EAF-B48FB6C71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9DEE-6400-44A3-A6DC-68F1483C9522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089AC-E975-1BA2-C244-FE2D9ECD1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F7DB96-247A-1980-D994-E51D9B84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C2317-A002-4E1A-B119-CD3170552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07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734301-B4F7-484F-C7A7-64938E44F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E7836-869C-F6D0-18E9-38D3E2BE5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658AE-D054-BB29-008A-6F1835B4CE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C9DEE-6400-44A3-A6DC-68F1483C9522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E83CB5-7C2A-E6EB-CEF0-F03E5B1A46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B0C65-278A-69B8-5914-0DE31D6BA0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C2317-A002-4E1A-B119-CD3170552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1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5E7FE-C385-B52D-A43A-4681ACE69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Cons and Alternatives For Phones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E4FBC-FEA4-84A1-D050-0B6DB464D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pPr marL="0" indent="0">
              <a:buNone/>
            </a:pPr>
            <a:r>
              <a:rPr lang="en-US" b="1" u="sng"/>
              <a:t>Cons: </a:t>
            </a:r>
            <a:r>
              <a:rPr lang="en-US"/>
              <a:t> Cell phones and social media can lead to social drama and magnify issues with the users.</a:t>
            </a:r>
          </a:p>
          <a:p>
            <a:pPr marL="0" indent="0">
              <a:buNone/>
            </a:pPr>
            <a:r>
              <a:rPr lang="en-US"/>
              <a:t> In general, social media can be toxic.</a:t>
            </a:r>
          </a:p>
          <a:p>
            <a:pPr marL="0" indent="0">
              <a:buNone/>
            </a:pPr>
            <a:r>
              <a:rPr lang="en-US"/>
              <a:t> Children can react impulsivley and access to the internet can be dangerous.</a:t>
            </a:r>
          </a:p>
          <a:p>
            <a:pPr marL="0" indent="0">
              <a:buNone/>
            </a:pPr>
            <a:r>
              <a:rPr lang="en-US" b="1" u="sng"/>
              <a:t>Alternatives: </a:t>
            </a:r>
            <a:r>
              <a:rPr lang="en-US"/>
              <a:t> Pay as you go phones.</a:t>
            </a:r>
          </a:p>
          <a:p>
            <a:pPr marL="0" indent="0">
              <a:buNone/>
            </a:pPr>
            <a:r>
              <a:rPr lang="en-US"/>
              <a:t> Non-smart phones</a:t>
            </a:r>
          </a:p>
          <a:p>
            <a:pPr marL="0" indent="0">
              <a:buNone/>
            </a:pPr>
            <a:r>
              <a:rPr lang="en-US"/>
              <a:t> Smart Watches and Air Tags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FED4D33-71ED-8CDB-7626-A3ACED4DA3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60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422"/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Tm="2054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4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65</Words>
  <Application>Microsoft Office PowerPoint</Application>
  <PresentationFormat>Widescreen</PresentationFormat>
  <Paragraphs>8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Cons and Alternatives For Phones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 Presentation on Children and Cell Phones By Dr. Nicole Joseph</dc:title>
  <dc:creator>Andy Raab</dc:creator>
  <cp:lastModifiedBy>Teresa Carandang</cp:lastModifiedBy>
  <cp:revision>7</cp:revision>
  <dcterms:created xsi:type="dcterms:W3CDTF">2024-02-06T15:36:38Z</dcterms:created>
  <dcterms:modified xsi:type="dcterms:W3CDTF">2024-03-15T18:15:11Z</dcterms:modified>
</cp:coreProperties>
</file>