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Carandang" userId="a9d2557c-3c8f-4004-88e7-ed63d7af3130" providerId="ADAL" clId="{726BD401-F122-42C3-B32F-95329DC2F73E}"/>
    <pc:docChg chg="delSld">
      <pc:chgData name="Teresa Carandang" userId="a9d2557c-3c8f-4004-88e7-ed63d7af3130" providerId="ADAL" clId="{726BD401-F122-42C3-B32F-95329DC2F73E}" dt="2024-03-15T18:15:59.056" v="0" actId="2696"/>
      <pc:docMkLst>
        <pc:docMk/>
      </pc:docMkLst>
      <pc:sldChg chg="del">
        <pc:chgData name="Teresa Carandang" userId="a9d2557c-3c8f-4004-88e7-ed63d7af3130" providerId="ADAL" clId="{726BD401-F122-42C3-B32F-95329DC2F73E}" dt="2024-03-15T18:15:59.056" v="0" actId="2696"/>
        <pc:sldMkLst>
          <pc:docMk/>
          <pc:sldMk cId="33459252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9B39-8F5B-BA1A-5594-AA529560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B8B4C-21C7-031A-3BB4-78083D473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10C0-6202-C9D4-8410-DF35CDC2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C87FE-94BB-85FF-EC07-44F033D9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6CE4-8FF4-359B-4EDC-E8AD08FB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4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187C-4153-5C6C-3562-35F661DF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5CE3-A628-0416-9148-42CE42623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A2DF-B62B-DAF1-7EAF-B48FB6C7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089AC-E975-1BA2-C244-FE2D9ECD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DB96-247A-1980-D994-E51D9B84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34301-B4F7-484F-C7A7-64938E44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E7836-869C-F6D0-18E9-38D3E2BE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58AE-D054-BB29-008A-6F1835B4C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83CB5-7C2A-E6EB-CEF0-F03E5B1A4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0C65-278A-69B8-5914-0DE31D6BA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95A7-1C6C-1D83-BE60-2EF550AE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Continued Cell Phone Contract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A2BE1-065B-8D61-01C9-7E28ACF8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 will not send embarrassing photos of my family friends to others and not use my camera to take embarrassing photos.</a:t>
            </a:r>
          </a:p>
          <a:p>
            <a:r>
              <a:rPr lang="en-US"/>
              <a:t>I will review my messages to see if it is appropriate before I hit send.</a:t>
            </a:r>
          </a:p>
          <a:p>
            <a:r>
              <a:rPr lang="en-US"/>
              <a:t>I understand that having a cell phone is a privilege and if I fail to follow these guidelines, my privileges may be revoked.</a:t>
            </a:r>
          </a:p>
          <a:p>
            <a:r>
              <a:rPr lang="en-US"/>
              <a:t>I may need to pay for the cost of my phone for excessive charges that I occur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C904BF-9CE9-1847-C279-6207C8DE9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73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Tm="61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85</Words>
  <Application>Microsoft Office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Continued Cell Phone Contract Suggestions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Presentation on Children and Cell Phones By Dr. Nicole Joseph</dc:title>
  <dc:creator>Andy Raab</dc:creator>
  <cp:lastModifiedBy>Teresa Carandang</cp:lastModifiedBy>
  <cp:revision>8</cp:revision>
  <dcterms:created xsi:type="dcterms:W3CDTF">2024-02-06T15:36:38Z</dcterms:created>
  <dcterms:modified xsi:type="dcterms:W3CDTF">2024-03-15T18:16:01Z</dcterms:modified>
</cp:coreProperties>
</file>